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notesSlides/notesSlide2.xml" ContentType="application/vnd.openxmlformats-officedocument.presentationml.notesSlide+xml"/>
  <Override PartName="/ppt/media/image23.jpeg" ContentType="image/jpeg"/>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media/image24.jpeg" ContentType="image/jpeg"/>
  <Override PartName="/ppt/media/image25.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2EAF5"/>
            </a:solidFill>
            <a:ln w="19050" cap="flat">
              <a:solidFill>
                <a:srgbClr val="7FA5DD"/>
              </a:solidFill>
              <a:prstDash val="solid"/>
              <a:round/>
            </a:ln>
            <a:effectLst/>
          </c:spPr>
          <c:explosion val="0"/>
          <c:dPt>
            <c:idx val="0"/>
            <c:explosion val="0"/>
            <c:spPr>
              <a:solidFill>
                <a:srgbClr val="E2EAF5"/>
              </a:solidFill>
              <a:ln w="19050" cap="flat">
                <a:solidFill>
                  <a:srgbClr val="7FA5DD"/>
                </a:solidFill>
                <a:prstDash val="solid"/>
                <a:round/>
              </a:ln>
              <a:effectLst/>
            </c:spPr>
          </c:dPt>
          <c:dPt>
            <c:idx val="1"/>
            <c:explosion val="0"/>
            <c:spPr>
              <a:solidFill>
                <a:srgbClr val="E2E2E2"/>
              </a:solidFill>
              <a:ln w="19050" cap="flat">
                <a:solidFill>
                  <a:srgbClr val="8B8B8B"/>
                </a:solidFill>
                <a:prstDash val="solid"/>
                <a:round/>
              </a:ln>
              <a:effectLst/>
            </c:spPr>
          </c:dPt>
          <c:dLbls>
            <c:dLbl>
              <c:idx val="0"/>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6.000000</c:v>
                </c:pt>
                <c:pt idx="1">
                  <c:v>4.000000</c:v>
                </c:pt>
              </c:numCache>
            </c:numRef>
          </c:val>
        </c:ser>
        <c:firstSliceAng val="0"/>
        <c:holeSize val="9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2EAF5"/>
            </a:solidFill>
            <a:ln w="12700" cap="flat">
              <a:solidFill>
                <a:srgbClr val="7FA5DD"/>
              </a:solidFill>
              <a:prstDash val="solid"/>
              <a:round/>
            </a:ln>
            <a:effectLst/>
          </c:spPr>
          <c:explosion val="0"/>
          <c:dPt>
            <c:idx val="0"/>
            <c:explosion val="0"/>
            <c:spPr>
              <a:solidFill>
                <a:srgbClr val="E2EAF5"/>
              </a:solidFill>
              <a:ln w="12700" cap="flat">
                <a:solidFill>
                  <a:srgbClr val="7FA5DD"/>
                </a:solidFill>
                <a:prstDash val="solid"/>
                <a:round/>
              </a:ln>
              <a:effectLst/>
            </c:spPr>
          </c:dPt>
          <c:dPt>
            <c:idx val="1"/>
            <c:explosion val="0"/>
            <c:spPr>
              <a:solidFill>
                <a:srgbClr val="E5F7FD"/>
              </a:solidFill>
              <a:ln w="12700" cap="flat">
                <a:solidFill>
                  <a:srgbClr val="7FB8E2"/>
                </a:solidFill>
                <a:prstDash val="solid"/>
                <a:round/>
              </a:ln>
              <a:effectLst/>
            </c:spPr>
          </c:dPt>
          <c:dPt>
            <c:idx val="2"/>
            <c:explosion val="0"/>
            <c:spPr>
              <a:solidFill>
                <a:srgbClr val="E5F7FD"/>
              </a:solidFill>
              <a:ln w="12700" cap="flat">
                <a:solidFill>
                  <a:srgbClr val="33C0F3"/>
                </a:solidFill>
                <a:prstDash val="solid"/>
                <a:round/>
              </a:ln>
              <a:effectLst/>
            </c:spPr>
          </c:dPt>
          <c:dPt>
            <c:idx val="3"/>
            <c:explosion val="0"/>
            <c:spPr>
              <a:solidFill>
                <a:srgbClr val="E5F2F1"/>
              </a:solidFill>
              <a:ln w="12700" cap="flat">
                <a:solidFill>
                  <a:srgbClr val="72BAB1"/>
                </a:solidFill>
                <a:prstDash val="solid"/>
                <a:round/>
              </a:ln>
              <a:effectLst/>
            </c:spPr>
          </c:dPt>
          <c:dPt>
            <c:idx val="4"/>
            <c:explosion val="0"/>
            <c:spPr>
              <a:solidFill>
                <a:srgbClr val="E5E5E5"/>
              </a:solidFill>
              <a:ln w="12700" cap="flat">
                <a:solidFill>
                  <a:srgbClr val="909090"/>
                </a:solidFill>
                <a:prstDash val="solid"/>
                <a:round/>
              </a:ln>
              <a:effectLst/>
            </c:spPr>
          </c:dPt>
          <c:dLbls>
            <c:dLbl>
              <c:idx val="0"/>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dLbl>
              <c:idx val="3"/>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dLbl>
              <c:idx val="4"/>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dLbl>
            <c:numFmt formatCode="0" sourceLinked="0"/>
            <c:txPr>
              <a:bodyPr/>
              <a:lstStyle/>
              <a:p>
                <a:pPr>
                  <a:defRPr b="0" i="0" strike="noStrike" sz="1000" u="none">
                    <a:solidFill>
                      <a:srgbClr val="505050"/>
                    </a:solidFill>
                    <a:latin typeface="Segoe U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Sheet1!$B$1:$F$1</c:f>
              <c:strCache>
                <c:ptCount val="5"/>
                <c:pt idx="0">
                  <c:v>1st Qtr</c:v>
                </c:pt>
                <c:pt idx="1">
                  <c:v>2nd Qtr</c:v>
                </c:pt>
                <c:pt idx="2">
                  <c:v>3rd Qtr</c:v>
                </c:pt>
                <c:pt idx="3">
                  <c:v>4th Qtr</c:v>
                </c:pt>
                <c:pt idx="4">
                  <c:v>5</c:v>
                </c:pt>
              </c:strCache>
            </c:strRef>
          </c:cat>
          <c:val>
            <c:numRef>
              <c:f>Sheet1!$B$2:$F$2</c:f>
              <c:numCache>
                <c:ptCount val="5"/>
                <c:pt idx="0">
                  <c:v>23.000000</c:v>
                </c:pt>
                <c:pt idx="1">
                  <c:v>42.000000</c:v>
                </c:pt>
                <c:pt idx="2">
                  <c:v>25.000000</c:v>
                </c:pt>
                <c:pt idx="3">
                  <c:v>7.000000</c:v>
                </c:pt>
                <c:pt idx="4">
                  <c:v>2.000000</c:v>
                </c:pt>
              </c:numCache>
            </c:numRef>
          </c:val>
        </c:ser>
        <c:firstSliceAng val="0"/>
        <c:holeSize val="9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3" name="Shape 9763"/>
          <p:cNvSpPr/>
          <p:nvPr>
            <p:ph type="sldImg"/>
          </p:nvPr>
        </p:nvSpPr>
        <p:spPr>
          <a:xfrm>
            <a:off x="1143000" y="685800"/>
            <a:ext cx="4572000" cy="3429000"/>
          </a:xfrm>
          <a:prstGeom prst="rect">
            <a:avLst/>
          </a:prstGeom>
        </p:spPr>
        <p:txBody>
          <a:bodyPr/>
          <a:lstStyle/>
          <a:p>
            <a:pPr/>
          </a:p>
        </p:txBody>
      </p:sp>
      <p:sp>
        <p:nvSpPr>
          <p:cNvPr id="9764" name="Shape 97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 Id="rId3" Type="http://schemas.openxmlformats.org/officeDocument/2006/relationships/hyperlink" Target="https://docs.datadoghq.com/integrations/kubernet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96" name="Shape 9796"/>
          <p:cNvSpPr/>
          <p:nvPr>
            <p:ph type="sldImg"/>
          </p:nvPr>
        </p:nvSpPr>
        <p:spPr>
          <a:prstGeom prst="rect">
            <a:avLst/>
          </a:prstGeom>
        </p:spPr>
        <p:txBody>
          <a:bodyPr/>
          <a:lstStyle/>
          <a:p>
            <a:pPr/>
          </a:p>
        </p:txBody>
      </p:sp>
      <p:sp>
        <p:nvSpPr>
          <p:cNvPr id="9797" name="Shape 979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Partner of the Year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22" name="Shape 10022"/>
          <p:cNvSpPr/>
          <p:nvPr>
            <p:ph type="sldImg"/>
          </p:nvPr>
        </p:nvSpPr>
        <p:spPr>
          <a:prstGeom prst="rect">
            <a:avLst/>
          </a:prstGeom>
        </p:spPr>
        <p:txBody>
          <a:bodyPr/>
          <a:lstStyle/>
          <a:p>
            <a:pPr/>
          </a:p>
        </p:txBody>
      </p:sp>
      <p:sp>
        <p:nvSpPr>
          <p:cNvPr id="10023" name="Shape 10023"/>
          <p:cNvSpPr/>
          <p:nvPr>
            <p:ph type="body" sz="quarter" idx="1"/>
          </p:nvPr>
        </p:nvSpPr>
        <p:spPr>
          <a:prstGeom prst="rect">
            <a:avLst/>
          </a:prstGeom>
        </p:spPr>
        <p:txBody>
          <a:bodyPr/>
          <a:lstStyle/>
          <a:p>
            <a:pPr/>
            <a:r>
              <a:t>IE – We don’t build cloud native, distributed apps just because it is “cool” and new. The business benefits are key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15" name="Shape 10915"/>
          <p:cNvSpPr/>
          <p:nvPr>
            <p:ph type="sldImg"/>
          </p:nvPr>
        </p:nvSpPr>
        <p:spPr>
          <a:prstGeom prst="rect">
            <a:avLst/>
          </a:prstGeom>
        </p:spPr>
        <p:txBody>
          <a:bodyPr/>
          <a:lstStyle/>
          <a:p>
            <a:pPr/>
          </a:p>
        </p:txBody>
      </p:sp>
      <p:sp>
        <p:nvSpPr>
          <p:cNvPr id="10916" name="Shape 10916"/>
          <p:cNvSpPr/>
          <p:nvPr>
            <p:ph type="body" sz="quarter" idx="1"/>
          </p:nvPr>
        </p:nvSpPr>
        <p:spPr>
          <a:prstGeom prst="rect">
            <a:avLst/>
          </a:prstGeom>
        </p:spPr>
        <p:txBody>
          <a:bodyPr/>
          <a:lstStyle/>
          <a:p>
            <a:pPr/>
            <a:r>
              <a:t>This is meant to highlight the need for advanced tooling and orchestration for highly complex distributed apps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0" name="Shape 14930"/>
          <p:cNvSpPr/>
          <p:nvPr>
            <p:ph type="sldImg"/>
          </p:nvPr>
        </p:nvSpPr>
        <p:spPr>
          <a:prstGeom prst="rect">
            <a:avLst/>
          </a:prstGeom>
        </p:spPr>
        <p:txBody>
          <a:bodyPr/>
          <a:lstStyle/>
          <a:p>
            <a:pPr/>
          </a:p>
        </p:txBody>
      </p:sp>
      <p:sp>
        <p:nvSpPr>
          <p:cNvPr id="14931" name="Shape 14931"/>
          <p:cNvSpPr/>
          <p:nvPr>
            <p:ph type="body" sz="quarter" idx="1"/>
          </p:nvPr>
        </p:nvSpPr>
        <p:spPr>
          <a:prstGeom prst="rect">
            <a:avLst/>
          </a:prstGeom>
        </p:spPr>
        <p:txBody>
          <a:bodyPr/>
          <a:lstStyle/>
          <a:p>
            <a:pPr/>
            <a:r>
              <a:t>Explain the benefits of 12 factor apps without walking through all of them. </a:t>
            </a:r>
          </a:p>
          <a:p>
            <a:pPr/>
          </a:p>
          <a:p>
            <a:pPr/>
            <a:r>
              <a:t>Recommended guidelines for good microservices apps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5" name="Shape 14935"/>
          <p:cNvSpPr/>
          <p:nvPr>
            <p:ph type="sldImg"/>
          </p:nvPr>
        </p:nvSpPr>
        <p:spPr>
          <a:prstGeom prst="rect">
            <a:avLst/>
          </a:prstGeom>
        </p:spPr>
        <p:txBody>
          <a:bodyPr/>
          <a:lstStyle/>
          <a:p>
            <a:pPr/>
          </a:p>
        </p:txBody>
      </p:sp>
      <p:sp>
        <p:nvSpPr>
          <p:cNvPr id="14936" name="Shape 14936"/>
          <p:cNvSpPr/>
          <p:nvPr>
            <p:ph type="body" sz="quarter" idx="1"/>
          </p:nvPr>
        </p:nvSpPr>
        <p:spPr>
          <a:prstGeom prst="rect">
            <a:avLst/>
          </a:prstGeom>
        </p:spPr>
        <p:txBody>
          <a:bodyPr/>
          <a:lstStyle/>
          <a:p>
            <a:pPr/>
            <a:r>
              <a:t>Single root repo; don’t share code with another app</a:t>
            </a:r>
          </a:p>
          <a:p>
            <a:pPr/>
            <a:r>
              <a:t>Deploy dependent libs with app</a:t>
            </a:r>
          </a:p>
          <a:p>
            <a:pPr/>
            <a:r>
              <a:t>No config in code; read from environment vars</a:t>
            </a:r>
          </a:p>
          <a:p>
            <a:pPr/>
            <a:r>
              <a:t>Handle unresponsive app dependencies robustly</a:t>
            </a:r>
          </a:p>
          <a:p>
            <a:pPr/>
            <a:r>
              <a:t>Strictly separate build, release, &amp; run steps</a:t>
            </a:r>
          </a:p>
          <a:p>
            <a:pPr/>
            <a:r>
              <a:t>Build: Builds a version of the code repo &amp; gathers dependencies</a:t>
            </a:r>
          </a:p>
          <a:p>
            <a:pPr/>
            <a:r>
              <a:t>Release: Combines build with config à ReleaseId (immutable)</a:t>
            </a:r>
          </a:p>
          <a:p>
            <a:pPr/>
            <a:r>
              <a:t>Run: Runs app in execution environment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40" name="Shape 14940"/>
          <p:cNvSpPr/>
          <p:nvPr>
            <p:ph type="sldImg"/>
          </p:nvPr>
        </p:nvSpPr>
        <p:spPr>
          <a:prstGeom prst="rect">
            <a:avLst/>
          </a:prstGeom>
        </p:spPr>
        <p:txBody>
          <a:bodyPr/>
          <a:lstStyle/>
          <a:p>
            <a:pPr/>
          </a:p>
        </p:txBody>
      </p:sp>
      <p:sp>
        <p:nvSpPr>
          <p:cNvPr id="14941" name="Shape 14941"/>
          <p:cNvSpPr/>
          <p:nvPr>
            <p:ph type="body" sz="quarter" idx="1"/>
          </p:nvPr>
        </p:nvSpPr>
        <p:spPr>
          <a:prstGeom prst="rect">
            <a:avLst/>
          </a:prstGeom>
        </p:spPr>
        <p:txBody>
          <a:bodyPr/>
          <a:lstStyle/>
          <a:p>
            <a:pPr/>
            <a:r>
              <a:t>App executes as 1+ stateless process &amp; shares nothing</a:t>
            </a:r>
          </a:p>
          <a:p>
            <a:pPr/>
            <a:r>
              <a:t>App listens on ports; avoid using (web) host</a:t>
            </a:r>
          </a:p>
          <a:p>
            <a:pPr/>
            <a:r>
              <a:t>Use processes for isolation; multiple for concurrency</a:t>
            </a:r>
          </a:p>
          <a:p>
            <a:pPr/>
            <a:r>
              <a:t>Processes can crash/be killed quickly &amp; start fast</a:t>
            </a:r>
          </a:p>
          <a:p>
            <a:pPr/>
            <a:r>
              <a:t>Keep dev, staging, &amp; prod environments similar</a:t>
            </a:r>
          </a:p>
          <a:p>
            <a:pPr/>
            <a:r>
              <a:t>Log to stdout (dev=console; prod=file &amp; archived)</a:t>
            </a:r>
          </a:p>
          <a:p>
            <a:pPr/>
            <a:r>
              <a:t>Deploy &amp; run admin tasks (scripts) as processes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2" name="Shape 15272"/>
          <p:cNvSpPr/>
          <p:nvPr>
            <p:ph type="sldImg"/>
          </p:nvPr>
        </p:nvSpPr>
        <p:spPr>
          <a:prstGeom prst="rect">
            <a:avLst/>
          </a:prstGeom>
        </p:spPr>
        <p:txBody>
          <a:bodyPr/>
          <a:lstStyle/>
          <a:p>
            <a:pPr/>
          </a:p>
        </p:txBody>
      </p:sp>
      <p:sp>
        <p:nvSpPr>
          <p:cNvPr id="15273" name="Shape 15273"/>
          <p:cNvSpPr/>
          <p:nvPr>
            <p:ph type="body" sz="quarter" idx="1"/>
          </p:nvPr>
        </p:nvSpPr>
        <p:spPr>
          <a:prstGeom prst="rect">
            <a:avLst/>
          </a:prstGeom>
        </p:spPr>
        <p:txBody>
          <a:bodyPr/>
          <a:lstStyle/>
          <a:p>
            <a:pPr marL="171450" indent="-171450">
              <a:buSzPct val="100000"/>
              <a:buFont typeface="Arial"/>
              <a:buChar char="•"/>
              <a:defRPr sz="900">
                <a:latin typeface="Segoe UI Light"/>
                <a:ea typeface="Segoe UI Light"/>
                <a:cs typeface="Segoe UI Light"/>
                <a:sym typeface="Segoe UI Light"/>
              </a:defRPr>
            </a:pPr>
            <a:r>
              <a:t>Look at liveness</a:t>
            </a:r>
          </a:p>
          <a:p>
            <a:pPr marL="171450" indent="-171450">
              <a:buSzPct val="100000"/>
              <a:buFont typeface="Arial"/>
              <a:buChar char="•"/>
              <a:defRPr sz="900">
                <a:latin typeface="Segoe UI Light"/>
                <a:ea typeface="Segoe UI Light"/>
                <a:cs typeface="Segoe UI Light"/>
                <a:sym typeface="Segoe UI Light"/>
              </a:defRPr>
            </a:pPr>
            <a:r>
              <a:t>Look at readiness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7" name="Shape 15277"/>
          <p:cNvSpPr/>
          <p:nvPr>
            <p:ph type="sldImg"/>
          </p:nvPr>
        </p:nvSpPr>
        <p:spPr>
          <a:prstGeom prst="rect">
            <a:avLst/>
          </a:prstGeom>
        </p:spPr>
        <p:txBody>
          <a:bodyPr/>
          <a:lstStyle/>
          <a:p>
            <a:pPr/>
          </a:p>
        </p:txBody>
      </p:sp>
      <p:sp>
        <p:nvSpPr>
          <p:cNvPr id="15278" name="Shape 15278"/>
          <p:cNvSpPr/>
          <p:nvPr>
            <p:ph type="body" sz="quarter" idx="1"/>
          </p:nvPr>
        </p:nvSpPr>
        <p:spPr>
          <a:prstGeom prst="rect">
            <a:avLst/>
          </a:prstGeom>
        </p:spPr>
        <p:txBody>
          <a:bodyPr/>
          <a:lstStyle>
            <a:lvl1pPr marL="171450" indent="-171450">
              <a:buSzPct val="100000"/>
              <a:buFont typeface="Arial"/>
              <a:buChar char="•"/>
              <a:defRPr u="sng">
                <a:solidFill>
                  <a:srgbClr val="0563C1"/>
                </a:solidFill>
                <a:uFill>
                  <a:solidFill>
                    <a:srgbClr val="0563C1"/>
                  </a:solidFill>
                </a:uFill>
                <a:hlinkClick r:id="rId3" invalidUrl="" action="" tgtFrame="" tooltip="" history="1" highlightClick="0" endSnd="0"/>
              </a:defRPr>
            </a:lvl1pPr>
          </a:lstStyle>
          <a:p>
            <a:pPr>
              <a:defRPr>
                <a:solidFill>
                  <a:srgbClr val="000000"/>
                </a:solidFill>
                <a:uFillTx/>
              </a:defRPr>
            </a:pPr>
            <a:r>
              <a:rPr>
                <a:solidFill>
                  <a:srgbClr val="0563C1"/>
                </a:solidFill>
                <a:uFill>
                  <a:solidFill>
                    <a:srgbClr val="0563C1"/>
                  </a:solidFill>
                </a:uFill>
                <a:hlinkClick r:id="rId3" invalidUrl="" action="" tgtFrame="" tooltip="" history="1" highlightClick="0" endSnd="0"/>
              </a:rPr>
              <a:t>https://docs.datadoghq.com/integrations/kubernetes/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jpeg"/></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jpeg"/><Relationship Id="rId4" Type="http://schemas.openxmlformats.org/officeDocument/2006/relationships/image" Target="../media/image9.png"/></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28.png"/></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9.png"/></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jpe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2" name="Title Text"/>
          <p:cNvSpPr txBox="1"/>
          <p:nvPr>
            <p:ph type="title"/>
          </p:nvPr>
        </p:nvSpPr>
        <p:spPr>
          <a:xfrm>
            <a:off x="838200" y="365125"/>
            <a:ext cx="10515600" cy="1325563"/>
          </a:xfrm>
          <a:prstGeom prst="rect">
            <a:avLst/>
          </a:prstGeom>
        </p:spPr>
        <p:txBody>
          <a:bodyPr/>
          <a:lstStyle/>
          <a:p>
            <a:pPr/>
            <a:r>
              <a:t>Title Text</a:t>
            </a:r>
          </a:p>
        </p:txBody>
      </p:sp>
      <p:sp>
        <p:nvSpPr>
          <p:cNvPr id="93" name="Body Level One…"/>
          <p:cNvSpPr txBox="1"/>
          <p:nvPr>
            <p:ph type="body" idx="1"/>
          </p:nvPr>
        </p:nvSpPr>
        <p:spPr>
          <a:xfrm>
            <a:off x="838200" y="1825625"/>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grpSp>
        <p:nvGrpSpPr>
          <p:cNvPr id="3874" name="Rectangle 44"/>
          <p:cNvGrpSpPr/>
          <p:nvPr/>
        </p:nvGrpSpPr>
        <p:grpSpPr>
          <a:xfrm>
            <a:off x="-1648349" y="728"/>
            <a:ext cx="537856" cy="570523"/>
            <a:chOff x="0" y="0"/>
            <a:chExt cx="537855" cy="570522"/>
          </a:xfrm>
        </p:grpSpPr>
        <p:sp>
          <p:nvSpPr>
            <p:cNvPr id="3872"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73"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877" name="Rectangle 45"/>
          <p:cNvGrpSpPr/>
          <p:nvPr/>
        </p:nvGrpSpPr>
        <p:grpSpPr>
          <a:xfrm>
            <a:off x="-1111435" y="728"/>
            <a:ext cx="537857" cy="570523"/>
            <a:chOff x="0" y="0"/>
            <a:chExt cx="537855" cy="570522"/>
          </a:xfrm>
        </p:grpSpPr>
        <p:sp>
          <p:nvSpPr>
            <p:cNvPr id="3875"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7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880" name="Rectangle 46"/>
          <p:cNvGrpSpPr/>
          <p:nvPr/>
        </p:nvGrpSpPr>
        <p:grpSpPr>
          <a:xfrm>
            <a:off x="-565545" y="728"/>
            <a:ext cx="537856" cy="684823"/>
            <a:chOff x="0" y="0"/>
            <a:chExt cx="537855" cy="684822"/>
          </a:xfrm>
        </p:grpSpPr>
        <p:sp>
          <p:nvSpPr>
            <p:cNvPr id="3878"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879"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883" name="Rectangle 47"/>
          <p:cNvGrpSpPr/>
          <p:nvPr/>
        </p:nvGrpSpPr>
        <p:grpSpPr>
          <a:xfrm>
            <a:off x="-1648241" y="1082424"/>
            <a:ext cx="537856" cy="570523"/>
            <a:chOff x="0" y="0"/>
            <a:chExt cx="537855" cy="570522"/>
          </a:xfrm>
        </p:grpSpPr>
        <p:sp>
          <p:nvSpPr>
            <p:cNvPr id="3881"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8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886" name="Rectangle 48"/>
          <p:cNvGrpSpPr/>
          <p:nvPr/>
        </p:nvGrpSpPr>
        <p:grpSpPr>
          <a:xfrm>
            <a:off x="-1111553" y="1082424"/>
            <a:ext cx="537856" cy="570523"/>
            <a:chOff x="0" y="0"/>
            <a:chExt cx="537855" cy="570522"/>
          </a:xfrm>
        </p:grpSpPr>
        <p:sp>
          <p:nvSpPr>
            <p:cNvPr id="3884"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8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889" name="Rectangle 49"/>
          <p:cNvGrpSpPr/>
          <p:nvPr/>
        </p:nvGrpSpPr>
        <p:grpSpPr>
          <a:xfrm>
            <a:off x="-565528" y="1082424"/>
            <a:ext cx="537856" cy="570523"/>
            <a:chOff x="0" y="0"/>
            <a:chExt cx="537855" cy="570522"/>
          </a:xfrm>
        </p:grpSpPr>
        <p:sp>
          <p:nvSpPr>
            <p:cNvPr id="3887"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8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892" name="Rectangle 50"/>
          <p:cNvGrpSpPr/>
          <p:nvPr/>
        </p:nvGrpSpPr>
        <p:grpSpPr>
          <a:xfrm>
            <a:off x="-1638305" y="2170893"/>
            <a:ext cx="547464" cy="570523"/>
            <a:chOff x="0" y="0"/>
            <a:chExt cx="547462" cy="570522"/>
          </a:xfrm>
        </p:grpSpPr>
        <p:sp>
          <p:nvSpPr>
            <p:cNvPr id="3890"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91"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895" name="Rectangle 51"/>
          <p:cNvGrpSpPr/>
          <p:nvPr/>
        </p:nvGrpSpPr>
        <p:grpSpPr>
          <a:xfrm>
            <a:off x="-1100179" y="2170893"/>
            <a:ext cx="543288" cy="570523"/>
            <a:chOff x="0" y="0"/>
            <a:chExt cx="543286" cy="570522"/>
          </a:xfrm>
        </p:grpSpPr>
        <p:sp>
          <p:nvSpPr>
            <p:cNvPr id="3893"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94"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898" name="Rectangle 52"/>
          <p:cNvGrpSpPr/>
          <p:nvPr/>
        </p:nvGrpSpPr>
        <p:grpSpPr>
          <a:xfrm>
            <a:off x="-555590" y="2170893"/>
            <a:ext cx="537857" cy="570523"/>
            <a:chOff x="0" y="0"/>
            <a:chExt cx="537855" cy="570522"/>
          </a:xfrm>
        </p:grpSpPr>
        <p:sp>
          <p:nvSpPr>
            <p:cNvPr id="3896"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901" name="Rectangle 53"/>
          <p:cNvGrpSpPr/>
          <p:nvPr/>
        </p:nvGrpSpPr>
        <p:grpSpPr>
          <a:xfrm>
            <a:off x="-1658897" y="3245378"/>
            <a:ext cx="556800" cy="570523"/>
            <a:chOff x="0" y="0"/>
            <a:chExt cx="556799" cy="570522"/>
          </a:xfrm>
        </p:grpSpPr>
        <p:sp>
          <p:nvSpPr>
            <p:cNvPr id="3899"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00"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904" name="Rectangle 54"/>
          <p:cNvGrpSpPr/>
          <p:nvPr/>
        </p:nvGrpSpPr>
        <p:grpSpPr>
          <a:xfrm>
            <a:off x="-1112872" y="3245378"/>
            <a:ext cx="547437" cy="570523"/>
            <a:chOff x="0" y="0"/>
            <a:chExt cx="547436" cy="570522"/>
          </a:xfrm>
        </p:grpSpPr>
        <p:sp>
          <p:nvSpPr>
            <p:cNvPr id="3902"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03"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907" name="Rectangle 55"/>
          <p:cNvGrpSpPr/>
          <p:nvPr/>
        </p:nvGrpSpPr>
        <p:grpSpPr>
          <a:xfrm>
            <a:off x="-566846" y="3245378"/>
            <a:ext cx="537857" cy="570523"/>
            <a:chOff x="0" y="0"/>
            <a:chExt cx="537855" cy="570522"/>
          </a:xfrm>
        </p:grpSpPr>
        <p:sp>
          <p:nvSpPr>
            <p:cNvPr id="3905"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06"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910" name="Rectangle 56"/>
          <p:cNvGrpSpPr/>
          <p:nvPr/>
        </p:nvGrpSpPr>
        <p:grpSpPr>
          <a:xfrm>
            <a:off x="-1650802" y="4317107"/>
            <a:ext cx="550858" cy="570523"/>
            <a:chOff x="0" y="0"/>
            <a:chExt cx="550856" cy="570522"/>
          </a:xfrm>
        </p:grpSpPr>
        <p:sp>
          <p:nvSpPr>
            <p:cNvPr id="3908"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09"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913" name="Rectangle 57"/>
          <p:cNvGrpSpPr/>
          <p:nvPr/>
        </p:nvGrpSpPr>
        <p:grpSpPr>
          <a:xfrm>
            <a:off x="-1107997" y="4317107"/>
            <a:ext cx="537856" cy="570523"/>
            <a:chOff x="0" y="0"/>
            <a:chExt cx="537855" cy="570522"/>
          </a:xfrm>
        </p:grpSpPr>
        <p:sp>
          <p:nvSpPr>
            <p:cNvPr id="3911"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12"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916" name="Rectangle 58"/>
          <p:cNvGrpSpPr/>
          <p:nvPr/>
        </p:nvGrpSpPr>
        <p:grpSpPr>
          <a:xfrm>
            <a:off x="-570022" y="4317107"/>
            <a:ext cx="537856" cy="570523"/>
            <a:chOff x="0" y="0"/>
            <a:chExt cx="537855" cy="570522"/>
          </a:xfrm>
        </p:grpSpPr>
        <p:sp>
          <p:nvSpPr>
            <p:cNvPr id="3914"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15"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919" name="Rectangle 59"/>
          <p:cNvGrpSpPr/>
          <p:nvPr/>
        </p:nvGrpSpPr>
        <p:grpSpPr>
          <a:xfrm>
            <a:off x="-1648241" y="545451"/>
            <a:ext cx="537856" cy="570523"/>
            <a:chOff x="0" y="0"/>
            <a:chExt cx="537855" cy="570522"/>
          </a:xfrm>
        </p:grpSpPr>
        <p:sp>
          <p:nvSpPr>
            <p:cNvPr id="3917"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18"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922" name="Rectangle 60"/>
          <p:cNvGrpSpPr/>
          <p:nvPr/>
        </p:nvGrpSpPr>
        <p:grpSpPr>
          <a:xfrm>
            <a:off x="-1111550" y="545443"/>
            <a:ext cx="546119" cy="570523"/>
            <a:chOff x="0" y="0"/>
            <a:chExt cx="546118" cy="570522"/>
          </a:xfrm>
        </p:grpSpPr>
        <p:sp>
          <p:nvSpPr>
            <p:cNvPr id="3920"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21"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925" name="Rectangle 61"/>
          <p:cNvGrpSpPr/>
          <p:nvPr/>
        </p:nvGrpSpPr>
        <p:grpSpPr>
          <a:xfrm>
            <a:off x="-565545" y="545451"/>
            <a:ext cx="537856" cy="570523"/>
            <a:chOff x="0" y="0"/>
            <a:chExt cx="537855" cy="570522"/>
          </a:xfrm>
        </p:grpSpPr>
        <p:sp>
          <p:nvSpPr>
            <p:cNvPr id="3923"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2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928" name="Rectangle 62"/>
          <p:cNvGrpSpPr/>
          <p:nvPr/>
        </p:nvGrpSpPr>
        <p:grpSpPr>
          <a:xfrm>
            <a:off x="-1648485" y="1627138"/>
            <a:ext cx="537856" cy="570523"/>
            <a:chOff x="0" y="0"/>
            <a:chExt cx="537855" cy="570522"/>
          </a:xfrm>
        </p:grpSpPr>
        <p:sp>
          <p:nvSpPr>
            <p:cNvPr id="3926"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27"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931" name="Rectangle 63"/>
          <p:cNvGrpSpPr/>
          <p:nvPr/>
        </p:nvGrpSpPr>
        <p:grpSpPr>
          <a:xfrm>
            <a:off x="-1110655" y="1627138"/>
            <a:ext cx="537856" cy="570523"/>
            <a:chOff x="0" y="0"/>
            <a:chExt cx="537855" cy="570522"/>
          </a:xfrm>
        </p:grpSpPr>
        <p:sp>
          <p:nvSpPr>
            <p:cNvPr id="3929"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3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934" name="Rectangle 64"/>
          <p:cNvGrpSpPr/>
          <p:nvPr/>
        </p:nvGrpSpPr>
        <p:grpSpPr>
          <a:xfrm>
            <a:off x="-565545" y="1627138"/>
            <a:ext cx="537856" cy="570523"/>
            <a:chOff x="0" y="0"/>
            <a:chExt cx="537855" cy="570522"/>
          </a:xfrm>
        </p:grpSpPr>
        <p:sp>
          <p:nvSpPr>
            <p:cNvPr id="3932"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3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937" name="Rectangle 65"/>
          <p:cNvGrpSpPr/>
          <p:nvPr/>
        </p:nvGrpSpPr>
        <p:grpSpPr>
          <a:xfrm>
            <a:off x="-1653677" y="2708823"/>
            <a:ext cx="535047" cy="570524"/>
            <a:chOff x="0" y="0"/>
            <a:chExt cx="535046" cy="570522"/>
          </a:xfrm>
        </p:grpSpPr>
        <p:sp>
          <p:nvSpPr>
            <p:cNvPr id="3935"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36"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940" name="Rectangle 66"/>
          <p:cNvGrpSpPr/>
          <p:nvPr/>
        </p:nvGrpSpPr>
        <p:grpSpPr>
          <a:xfrm>
            <a:off x="-1111201" y="2708823"/>
            <a:ext cx="538415" cy="570524"/>
            <a:chOff x="0" y="0"/>
            <a:chExt cx="538413" cy="570522"/>
          </a:xfrm>
        </p:grpSpPr>
        <p:sp>
          <p:nvSpPr>
            <p:cNvPr id="3938"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39"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943" name="Rectangle 67"/>
          <p:cNvGrpSpPr/>
          <p:nvPr/>
        </p:nvGrpSpPr>
        <p:grpSpPr>
          <a:xfrm>
            <a:off x="-573698" y="2708823"/>
            <a:ext cx="547210" cy="684824"/>
            <a:chOff x="0" y="0"/>
            <a:chExt cx="547208" cy="684822"/>
          </a:xfrm>
        </p:grpSpPr>
        <p:sp>
          <p:nvSpPr>
            <p:cNvPr id="3941"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942"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946" name="Rectangle 68"/>
          <p:cNvGrpSpPr/>
          <p:nvPr/>
        </p:nvGrpSpPr>
        <p:grpSpPr>
          <a:xfrm>
            <a:off x="-1658899" y="3781931"/>
            <a:ext cx="547699" cy="570523"/>
            <a:chOff x="0" y="0"/>
            <a:chExt cx="547698" cy="570522"/>
          </a:xfrm>
        </p:grpSpPr>
        <p:sp>
          <p:nvSpPr>
            <p:cNvPr id="3944"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45"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949" name="Rectangle 69"/>
          <p:cNvGrpSpPr/>
          <p:nvPr/>
        </p:nvGrpSpPr>
        <p:grpSpPr>
          <a:xfrm>
            <a:off x="-1113795" y="3781931"/>
            <a:ext cx="564820" cy="570523"/>
            <a:chOff x="0" y="0"/>
            <a:chExt cx="564819" cy="570522"/>
          </a:xfrm>
        </p:grpSpPr>
        <p:sp>
          <p:nvSpPr>
            <p:cNvPr id="3947"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48"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952" name="Rectangle 70"/>
          <p:cNvGrpSpPr/>
          <p:nvPr/>
        </p:nvGrpSpPr>
        <p:grpSpPr>
          <a:xfrm>
            <a:off x="-567922" y="3781931"/>
            <a:ext cx="535756" cy="570523"/>
            <a:chOff x="0" y="0"/>
            <a:chExt cx="535754" cy="570522"/>
          </a:xfrm>
        </p:grpSpPr>
        <p:sp>
          <p:nvSpPr>
            <p:cNvPr id="3950"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51"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955" name="Rectangle 71"/>
          <p:cNvGrpSpPr/>
          <p:nvPr/>
        </p:nvGrpSpPr>
        <p:grpSpPr>
          <a:xfrm>
            <a:off x="-1650806" y="4860862"/>
            <a:ext cx="550859" cy="570523"/>
            <a:chOff x="0" y="0"/>
            <a:chExt cx="550857" cy="570522"/>
          </a:xfrm>
        </p:grpSpPr>
        <p:sp>
          <p:nvSpPr>
            <p:cNvPr id="3953"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54"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958" name="Rectangle 72"/>
          <p:cNvGrpSpPr/>
          <p:nvPr/>
        </p:nvGrpSpPr>
        <p:grpSpPr>
          <a:xfrm>
            <a:off x="-1107527" y="4860862"/>
            <a:ext cx="537857" cy="570523"/>
            <a:chOff x="0" y="0"/>
            <a:chExt cx="537855" cy="570522"/>
          </a:xfrm>
        </p:grpSpPr>
        <p:sp>
          <p:nvSpPr>
            <p:cNvPr id="3956"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57"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961" name="Rectangle 73"/>
          <p:cNvGrpSpPr/>
          <p:nvPr/>
        </p:nvGrpSpPr>
        <p:grpSpPr>
          <a:xfrm>
            <a:off x="-570025" y="4860862"/>
            <a:ext cx="538100" cy="570523"/>
            <a:chOff x="0" y="0"/>
            <a:chExt cx="538098" cy="570522"/>
          </a:xfrm>
        </p:grpSpPr>
        <p:sp>
          <p:nvSpPr>
            <p:cNvPr id="3959"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60"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964" name="Rectangle 74"/>
          <p:cNvGrpSpPr/>
          <p:nvPr/>
        </p:nvGrpSpPr>
        <p:grpSpPr>
          <a:xfrm>
            <a:off x="-1107436" y="5396807"/>
            <a:ext cx="537856" cy="570523"/>
            <a:chOff x="0" y="0"/>
            <a:chExt cx="537855" cy="570522"/>
          </a:xfrm>
        </p:grpSpPr>
        <p:sp>
          <p:nvSpPr>
            <p:cNvPr id="3962"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63"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967" name="Rectangle 75"/>
          <p:cNvGrpSpPr/>
          <p:nvPr/>
        </p:nvGrpSpPr>
        <p:grpSpPr>
          <a:xfrm>
            <a:off x="-569933" y="5396807"/>
            <a:ext cx="538100" cy="570523"/>
            <a:chOff x="0" y="0"/>
            <a:chExt cx="538098" cy="570522"/>
          </a:xfrm>
        </p:grpSpPr>
        <p:sp>
          <p:nvSpPr>
            <p:cNvPr id="3965"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66"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970" name="Rectangle 76"/>
          <p:cNvGrpSpPr/>
          <p:nvPr/>
        </p:nvGrpSpPr>
        <p:grpSpPr>
          <a:xfrm>
            <a:off x="-1119447" y="5934754"/>
            <a:ext cx="549867" cy="570523"/>
            <a:chOff x="0" y="0"/>
            <a:chExt cx="549866" cy="570522"/>
          </a:xfrm>
        </p:grpSpPr>
        <p:sp>
          <p:nvSpPr>
            <p:cNvPr id="3968"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69"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973" name="Rectangle 77"/>
          <p:cNvGrpSpPr/>
          <p:nvPr/>
        </p:nvGrpSpPr>
        <p:grpSpPr>
          <a:xfrm>
            <a:off x="-1650805" y="5933209"/>
            <a:ext cx="537201" cy="570523"/>
            <a:chOff x="0" y="0"/>
            <a:chExt cx="537200" cy="570522"/>
          </a:xfrm>
        </p:grpSpPr>
        <p:sp>
          <p:nvSpPr>
            <p:cNvPr id="3971"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72"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976" name="Rectangle 78"/>
          <p:cNvGrpSpPr/>
          <p:nvPr/>
        </p:nvGrpSpPr>
        <p:grpSpPr>
          <a:xfrm>
            <a:off x="-573698" y="5934740"/>
            <a:ext cx="548859" cy="570523"/>
            <a:chOff x="0" y="0"/>
            <a:chExt cx="548858" cy="570522"/>
          </a:xfrm>
        </p:grpSpPr>
        <p:sp>
          <p:nvSpPr>
            <p:cNvPr id="3974"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75"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979" name="Rectangle 79"/>
          <p:cNvGrpSpPr/>
          <p:nvPr/>
        </p:nvGrpSpPr>
        <p:grpSpPr>
          <a:xfrm>
            <a:off x="-1650805" y="5396798"/>
            <a:ext cx="537856" cy="570523"/>
            <a:chOff x="0" y="0"/>
            <a:chExt cx="537855" cy="570522"/>
          </a:xfrm>
        </p:grpSpPr>
        <p:sp>
          <p:nvSpPr>
            <p:cNvPr id="3977"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78"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982" name="Rectangle 80"/>
          <p:cNvGrpSpPr/>
          <p:nvPr/>
        </p:nvGrpSpPr>
        <p:grpSpPr>
          <a:xfrm>
            <a:off x="-1122117" y="6634484"/>
            <a:ext cx="536419" cy="570523"/>
            <a:chOff x="0" y="0"/>
            <a:chExt cx="536417" cy="570522"/>
          </a:xfrm>
        </p:grpSpPr>
        <p:sp>
          <p:nvSpPr>
            <p:cNvPr id="3980"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81"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985" name="Rectangle 81"/>
          <p:cNvGrpSpPr/>
          <p:nvPr/>
        </p:nvGrpSpPr>
        <p:grpSpPr>
          <a:xfrm>
            <a:off x="-1662060" y="6634484"/>
            <a:ext cx="529992" cy="570523"/>
            <a:chOff x="0" y="0"/>
            <a:chExt cx="529991" cy="570522"/>
          </a:xfrm>
        </p:grpSpPr>
        <p:sp>
          <p:nvSpPr>
            <p:cNvPr id="3983"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84"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988" name="Rectangle 82"/>
          <p:cNvGrpSpPr/>
          <p:nvPr/>
        </p:nvGrpSpPr>
        <p:grpSpPr>
          <a:xfrm>
            <a:off x="-575999" y="6634471"/>
            <a:ext cx="535513" cy="570523"/>
            <a:chOff x="0" y="0"/>
            <a:chExt cx="535512" cy="570522"/>
          </a:xfrm>
        </p:grpSpPr>
        <p:sp>
          <p:nvSpPr>
            <p:cNvPr id="3986"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87"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989"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399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type="tx" showMasterSp="1" showMasterPhAnim="1">
  <p:cSld name="Title and subhead">
    <p:bg>
      <p:bgPr>
        <a:solidFill>
          <a:srgbClr val="FFFFFF"/>
        </a:solidFill>
      </p:bgPr>
    </p:bg>
    <p:spTree>
      <p:nvGrpSpPr>
        <p:cNvPr id="1" name=""/>
        <p:cNvGrpSpPr/>
        <p:nvPr/>
      </p:nvGrpSpPr>
      <p:grpSpPr>
        <a:xfrm>
          <a:off x="0" y="0"/>
          <a:ext cx="0" cy="0"/>
          <a:chOff x="0" y="0"/>
          <a:chExt cx="0" cy="0"/>
        </a:xfrm>
      </p:grpSpPr>
      <p:grpSp>
        <p:nvGrpSpPr>
          <p:cNvPr id="3999" name="Rectangle 44"/>
          <p:cNvGrpSpPr/>
          <p:nvPr/>
        </p:nvGrpSpPr>
        <p:grpSpPr>
          <a:xfrm>
            <a:off x="-1648349" y="728"/>
            <a:ext cx="537856" cy="570523"/>
            <a:chOff x="0" y="0"/>
            <a:chExt cx="537855" cy="570522"/>
          </a:xfrm>
        </p:grpSpPr>
        <p:sp>
          <p:nvSpPr>
            <p:cNvPr id="3997"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998"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002" name="Rectangle 45"/>
          <p:cNvGrpSpPr/>
          <p:nvPr/>
        </p:nvGrpSpPr>
        <p:grpSpPr>
          <a:xfrm>
            <a:off x="-1111435" y="728"/>
            <a:ext cx="537857" cy="570523"/>
            <a:chOff x="0" y="0"/>
            <a:chExt cx="537855" cy="570522"/>
          </a:xfrm>
        </p:grpSpPr>
        <p:sp>
          <p:nvSpPr>
            <p:cNvPr id="4000"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0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005" name="Rectangle 46"/>
          <p:cNvGrpSpPr/>
          <p:nvPr/>
        </p:nvGrpSpPr>
        <p:grpSpPr>
          <a:xfrm>
            <a:off x="-565545" y="728"/>
            <a:ext cx="537856" cy="684823"/>
            <a:chOff x="0" y="0"/>
            <a:chExt cx="537855" cy="684822"/>
          </a:xfrm>
        </p:grpSpPr>
        <p:sp>
          <p:nvSpPr>
            <p:cNvPr id="4003"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004"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008" name="Rectangle 47"/>
          <p:cNvGrpSpPr/>
          <p:nvPr/>
        </p:nvGrpSpPr>
        <p:grpSpPr>
          <a:xfrm>
            <a:off x="-1648241" y="1082424"/>
            <a:ext cx="537856" cy="570523"/>
            <a:chOff x="0" y="0"/>
            <a:chExt cx="537855" cy="570522"/>
          </a:xfrm>
        </p:grpSpPr>
        <p:sp>
          <p:nvSpPr>
            <p:cNvPr id="4006"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0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011" name="Rectangle 48"/>
          <p:cNvGrpSpPr/>
          <p:nvPr/>
        </p:nvGrpSpPr>
        <p:grpSpPr>
          <a:xfrm>
            <a:off x="-1111553" y="1082424"/>
            <a:ext cx="537856" cy="570523"/>
            <a:chOff x="0" y="0"/>
            <a:chExt cx="537855" cy="570522"/>
          </a:xfrm>
        </p:grpSpPr>
        <p:sp>
          <p:nvSpPr>
            <p:cNvPr id="4009"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1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014" name="Rectangle 49"/>
          <p:cNvGrpSpPr/>
          <p:nvPr/>
        </p:nvGrpSpPr>
        <p:grpSpPr>
          <a:xfrm>
            <a:off x="-565528" y="1082424"/>
            <a:ext cx="537856" cy="570523"/>
            <a:chOff x="0" y="0"/>
            <a:chExt cx="537855" cy="570522"/>
          </a:xfrm>
        </p:grpSpPr>
        <p:sp>
          <p:nvSpPr>
            <p:cNvPr id="4012"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1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017" name="Rectangle 50"/>
          <p:cNvGrpSpPr/>
          <p:nvPr/>
        </p:nvGrpSpPr>
        <p:grpSpPr>
          <a:xfrm>
            <a:off x="-1638305" y="2170893"/>
            <a:ext cx="547464" cy="570523"/>
            <a:chOff x="0" y="0"/>
            <a:chExt cx="547462" cy="570522"/>
          </a:xfrm>
        </p:grpSpPr>
        <p:sp>
          <p:nvSpPr>
            <p:cNvPr id="4015"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16"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020" name="Rectangle 51"/>
          <p:cNvGrpSpPr/>
          <p:nvPr/>
        </p:nvGrpSpPr>
        <p:grpSpPr>
          <a:xfrm>
            <a:off x="-1100179" y="2170893"/>
            <a:ext cx="543288" cy="570523"/>
            <a:chOff x="0" y="0"/>
            <a:chExt cx="543286" cy="570522"/>
          </a:xfrm>
        </p:grpSpPr>
        <p:sp>
          <p:nvSpPr>
            <p:cNvPr id="4018"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19"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023" name="Rectangle 52"/>
          <p:cNvGrpSpPr/>
          <p:nvPr/>
        </p:nvGrpSpPr>
        <p:grpSpPr>
          <a:xfrm>
            <a:off x="-555590" y="2170893"/>
            <a:ext cx="537857" cy="570523"/>
            <a:chOff x="0" y="0"/>
            <a:chExt cx="537855" cy="570522"/>
          </a:xfrm>
        </p:grpSpPr>
        <p:sp>
          <p:nvSpPr>
            <p:cNvPr id="4021"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2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026" name="Rectangle 53"/>
          <p:cNvGrpSpPr/>
          <p:nvPr/>
        </p:nvGrpSpPr>
        <p:grpSpPr>
          <a:xfrm>
            <a:off x="-1658897" y="3245378"/>
            <a:ext cx="556800" cy="570523"/>
            <a:chOff x="0" y="0"/>
            <a:chExt cx="556799" cy="570522"/>
          </a:xfrm>
        </p:grpSpPr>
        <p:sp>
          <p:nvSpPr>
            <p:cNvPr id="4024"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25"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029" name="Rectangle 54"/>
          <p:cNvGrpSpPr/>
          <p:nvPr/>
        </p:nvGrpSpPr>
        <p:grpSpPr>
          <a:xfrm>
            <a:off x="-1112872" y="3245378"/>
            <a:ext cx="547437" cy="570523"/>
            <a:chOff x="0" y="0"/>
            <a:chExt cx="547436" cy="570522"/>
          </a:xfrm>
        </p:grpSpPr>
        <p:sp>
          <p:nvSpPr>
            <p:cNvPr id="4027"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28"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032" name="Rectangle 55"/>
          <p:cNvGrpSpPr/>
          <p:nvPr/>
        </p:nvGrpSpPr>
        <p:grpSpPr>
          <a:xfrm>
            <a:off x="-566846" y="3245378"/>
            <a:ext cx="537857" cy="570523"/>
            <a:chOff x="0" y="0"/>
            <a:chExt cx="537855" cy="570522"/>
          </a:xfrm>
        </p:grpSpPr>
        <p:sp>
          <p:nvSpPr>
            <p:cNvPr id="4030"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31"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035" name="Rectangle 56"/>
          <p:cNvGrpSpPr/>
          <p:nvPr/>
        </p:nvGrpSpPr>
        <p:grpSpPr>
          <a:xfrm>
            <a:off x="-1650802" y="4317107"/>
            <a:ext cx="550858" cy="570523"/>
            <a:chOff x="0" y="0"/>
            <a:chExt cx="550856" cy="570522"/>
          </a:xfrm>
        </p:grpSpPr>
        <p:sp>
          <p:nvSpPr>
            <p:cNvPr id="4033"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34"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038" name="Rectangle 57"/>
          <p:cNvGrpSpPr/>
          <p:nvPr/>
        </p:nvGrpSpPr>
        <p:grpSpPr>
          <a:xfrm>
            <a:off x="-1107997" y="4317107"/>
            <a:ext cx="537856" cy="570523"/>
            <a:chOff x="0" y="0"/>
            <a:chExt cx="537855" cy="570522"/>
          </a:xfrm>
        </p:grpSpPr>
        <p:sp>
          <p:nvSpPr>
            <p:cNvPr id="4036"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37"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041" name="Rectangle 58"/>
          <p:cNvGrpSpPr/>
          <p:nvPr/>
        </p:nvGrpSpPr>
        <p:grpSpPr>
          <a:xfrm>
            <a:off x="-570022" y="4317107"/>
            <a:ext cx="537856" cy="570523"/>
            <a:chOff x="0" y="0"/>
            <a:chExt cx="537855" cy="570522"/>
          </a:xfrm>
        </p:grpSpPr>
        <p:sp>
          <p:nvSpPr>
            <p:cNvPr id="4039"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40"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044" name="Rectangle 59"/>
          <p:cNvGrpSpPr/>
          <p:nvPr/>
        </p:nvGrpSpPr>
        <p:grpSpPr>
          <a:xfrm>
            <a:off x="-1648241" y="545451"/>
            <a:ext cx="537856" cy="570523"/>
            <a:chOff x="0" y="0"/>
            <a:chExt cx="537855" cy="570522"/>
          </a:xfrm>
        </p:grpSpPr>
        <p:sp>
          <p:nvSpPr>
            <p:cNvPr id="4042"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43"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047" name="Rectangle 60"/>
          <p:cNvGrpSpPr/>
          <p:nvPr/>
        </p:nvGrpSpPr>
        <p:grpSpPr>
          <a:xfrm>
            <a:off x="-1111550" y="545443"/>
            <a:ext cx="546119" cy="570523"/>
            <a:chOff x="0" y="0"/>
            <a:chExt cx="546118" cy="570522"/>
          </a:xfrm>
        </p:grpSpPr>
        <p:sp>
          <p:nvSpPr>
            <p:cNvPr id="4045"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46"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050" name="Rectangle 61"/>
          <p:cNvGrpSpPr/>
          <p:nvPr/>
        </p:nvGrpSpPr>
        <p:grpSpPr>
          <a:xfrm>
            <a:off x="-565545" y="545451"/>
            <a:ext cx="537856" cy="570523"/>
            <a:chOff x="0" y="0"/>
            <a:chExt cx="537855" cy="570522"/>
          </a:xfrm>
        </p:grpSpPr>
        <p:sp>
          <p:nvSpPr>
            <p:cNvPr id="4048"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4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053" name="Rectangle 62"/>
          <p:cNvGrpSpPr/>
          <p:nvPr/>
        </p:nvGrpSpPr>
        <p:grpSpPr>
          <a:xfrm>
            <a:off x="-1648485" y="1627138"/>
            <a:ext cx="537856" cy="570523"/>
            <a:chOff x="0" y="0"/>
            <a:chExt cx="537855" cy="570522"/>
          </a:xfrm>
        </p:grpSpPr>
        <p:sp>
          <p:nvSpPr>
            <p:cNvPr id="4051"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52"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056" name="Rectangle 63"/>
          <p:cNvGrpSpPr/>
          <p:nvPr/>
        </p:nvGrpSpPr>
        <p:grpSpPr>
          <a:xfrm>
            <a:off x="-1110655" y="1627138"/>
            <a:ext cx="537856" cy="570523"/>
            <a:chOff x="0" y="0"/>
            <a:chExt cx="537855" cy="570522"/>
          </a:xfrm>
        </p:grpSpPr>
        <p:sp>
          <p:nvSpPr>
            <p:cNvPr id="4054"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5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059" name="Rectangle 64"/>
          <p:cNvGrpSpPr/>
          <p:nvPr/>
        </p:nvGrpSpPr>
        <p:grpSpPr>
          <a:xfrm>
            <a:off x="-565545" y="1627138"/>
            <a:ext cx="537856" cy="570523"/>
            <a:chOff x="0" y="0"/>
            <a:chExt cx="537855" cy="570522"/>
          </a:xfrm>
        </p:grpSpPr>
        <p:sp>
          <p:nvSpPr>
            <p:cNvPr id="4057"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5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062" name="Rectangle 65"/>
          <p:cNvGrpSpPr/>
          <p:nvPr/>
        </p:nvGrpSpPr>
        <p:grpSpPr>
          <a:xfrm>
            <a:off x="-1653677" y="2708823"/>
            <a:ext cx="535047" cy="570524"/>
            <a:chOff x="0" y="0"/>
            <a:chExt cx="535046" cy="570522"/>
          </a:xfrm>
        </p:grpSpPr>
        <p:sp>
          <p:nvSpPr>
            <p:cNvPr id="4060"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61"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065" name="Rectangle 66"/>
          <p:cNvGrpSpPr/>
          <p:nvPr/>
        </p:nvGrpSpPr>
        <p:grpSpPr>
          <a:xfrm>
            <a:off x="-1111201" y="2708823"/>
            <a:ext cx="538415" cy="570524"/>
            <a:chOff x="0" y="0"/>
            <a:chExt cx="538413" cy="570522"/>
          </a:xfrm>
        </p:grpSpPr>
        <p:sp>
          <p:nvSpPr>
            <p:cNvPr id="4063"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64"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068" name="Rectangle 67"/>
          <p:cNvGrpSpPr/>
          <p:nvPr/>
        </p:nvGrpSpPr>
        <p:grpSpPr>
          <a:xfrm>
            <a:off x="-573698" y="2708823"/>
            <a:ext cx="547210" cy="684824"/>
            <a:chOff x="0" y="0"/>
            <a:chExt cx="547208" cy="684822"/>
          </a:xfrm>
        </p:grpSpPr>
        <p:sp>
          <p:nvSpPr>
            <p:cNvPr id="4066"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067"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071" name="Rectangle 68"/>
          <p:cNvGrpSpPr/>
          <p:nvPr/>
        </p:nvGrpSpPr>
        <p:grpSpPr>
          <a:xfrm>
            <a:off x="-1658899" y="3781931"/>
            <a:ext cx="547699" cy="570523"/>
            <a:chOff x="0" y="0"/>
            <a:chExt cx="547698" cy="570522"/>
          </a:xfrm>
        </p:grpSpPr>
        <p:sp>
          <p:nvSpPr>
            <p:cNvPr id="4069"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70"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074" name="Rectangle 69"/>
          <p:cNvGrpSpPr/>
          <p:nvPr/>
        </p:nvGrpSpPr>
        <p:grpSpPr>
          <a:xfrm>
            <a:off x="-1113795" y="3781931"/>
            <a:ext cx="564820" cy="570523"/>
            <a:chOff x="0" y="0"/>
            <a:chExt cx="564819" cy="570522"/>
          </a:xfrm>
        </p:grpSpPr>
        <p:sp>
          <p:nvSpPr>
            <p:cNvPr id="4072"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73"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077" name="Rectangle 70"/>
          <p:cNvGrpSpPr/>
          <p:nvPr/>
        </p:nvGrpSpPr>
        <p:grpSpPr>
          <a:xfrm>
            <a:off x="-567922" y="3781931"/>
            <a:ext cx="535756" cy="570523"/>
            <a:chOff x="0" y="0"/>
            <a:chExt cx="535754" cy="570522"/>
          </a:xfrm>
        </p:grpSpPr>
        <p:sp>
          <p:nvSpPr>
            <p:cNvPr id="4075"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76"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080" name="Rectangle 71"/>
          <p:cNvGrpSpPr/>
          <p:nvPr/>
        </p:nvGrpSpPr>
        <p:grpSpPr>
          <a:xfrm>
            <a:off x="-1650806" y="4860862"/>
            <a:ext cx="550859" cy="570523"/>
            <a:chOff x="0" y="0"/>
            <a:chExt cx="550857" cy="570522"/>
          </a:xfrm>
        </p:grpSpPr>
        <p:sp>
          <p:nvSpPr>
            <p:cNvPr id="4078"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79"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083" name="Rectangle 72"/>
          <p:cNvGrpSpPr/>
          <p:nvPr/>
        </p:nvGrpSpPr>
        <p:grpSpPr>
          <a:xfrm>
            <a:off x="-1107527" y="4860862"/>
            <a:ext cx="537857" cy="570523"/>
            <a:chOff x="0" y="0"/>
            <a:chExt cx="537855" cy="570522"/>
          </a:xfrm>
        </p:grpSpPr>
        <p:sp>
          <p:nvSpPr>
            <p:cNvPr id="4081"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82"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086" name="Rectangle 73"/>
          <p:cNvGrpSpPr/>
          <p:nvPr/>
        </p:nvGrpSpPr>
        <p:grpSpPr>
          <a:xfrm>
            <a:off x="-570025" y="4860862"/>
            <a:ext cx="538100" cy="570523"/>
            <a:chOff x="0" y="0"/>
            <a:chExt cx="538098" cy="570522"/>
          </a:xfrm>
        </p:grpSpPr>
        <p:sp>
          <p:nvSpPr>
            <p:cNvPr id="4084"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85"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089" name="Rectangle 74"/>
          <p:cNvGrpSpPr/>
          <p:nvPr/>
        </p:nvGrpSpPr>
        <p:grpSpPr>
          <a:xfrm>
            <a:off x="-1107436" y="5396807"/>
            <a:ext cx="537856" cy="570523"/>
            <a:chOff x="0" y="0"/>
            <a:chExt cx="537855" cy="570522"/>
          </a:xfrm>
        </p:grpSpPr>
        <p:sp>
          <p:nvSpPr>
            <p:cNvPr id="4087"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88"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092" name="Rectangle 75"/>
          <p:cNvGrpSpPr/>
          <p:nvPr/>
        </p:nvGrpSpPr>
        <p:grpSpPr>
          <a:xfrm>
            <a:off x="-569933" y="5396807"/>
            <a:ext cx="538100" cy="570523"/>
            <a:chOff x="0" y="0"/>
            <a:chExt cx="538098" cy="570522"/>
          </a:xfrm>
        </p:grpSpPr>
        <p:sp>
          <p:nvSpPr>
            <p:cNvPr id="4090"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91"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095" name="Rectangle 76"/>
          <p:cNvGrpSpPr/>
          <p:nvPr/>
        </p:nvGrpSpPr>
        <p:grpSpPr>
          <a:xfrm>
            <a:off x="-1119447" y="5934754"/>
            <a:ext cx="549867" cy="570523"/>
            <a:chOff x="0" y="0"/>
            <a:chExt cx="549866" cy="570522"/>
          </a:xfrm>
        </p:grpSpPr>
        <p:sp>
          <p:nvSpPr>
            <p:cNvPr id="4093"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94"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098" name="Rectangle 77"/>
          <p:cNvGrpSpPr/>
          <p:nvPr/>
        </p:nvGrpSpPr>
        <p:grpSpPr>
          <a:xfrm>
            <a:off x="-1650805" y="5933209"/>
            <a:ext cx="537201" cy="570523"/>
            <a:chOff x="0" y="0"/>
            <a:chExt cx="537200" cy="570522"/>
          </a:xfrm>
        </p:grpSpPr>
        <p:sp>
          <p:nvSpPr>
            <p:cNvPr id="4096"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097"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101" name="Rectangle 78"/>
          <p:cNvGrpSpPr/>
          <p:nvPr/>
        </p:nvGrpSpPr>
        <p:grpSpPr>
          <a:xfrm>
            <a:off x="-573698" y="5934740"/>
            <a:ext cx="548859" cy="570523"/>
            <a:chOff x="0" y="0"/>
            <a:chExt cx="548858" cy="570522"/>
          </a:xfrm>
        </p:grpSpPr>
        <p:sp>
          <p:nvSpPr>
            <p:cNvPr id="4099"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00"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104" name="Rectangle 79"/>
          <p:cNvGrpSpPr/>
          <p:nvPr/>
        </p:nvGrpSpPr>
        <p:grpSpPr>
          <a:xfrm>
            <a:off x="-1650805" y="5396798"/>
            <a:ext cx="537856" cy="570523"/>
            <a:chOff x="0" y="0"/>
            <a:chExt cx="537855" cy="570522"/>
          </a:xfrm>
        </p:grpSpPr>
        <p:sp>
          <p:nvSpPr>
            <p:cNvPr id="4102"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03"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107" name="Rectangle 80"/>
          <p:cNvGrpSpPr/>
          <p:nvPr/>
        </p:nvGrpSpPr>
        <p:grpSpPr>
          <a:xfrm>
            <a:off x="-1122117" y="6634484"/>
            <a:ext cx="536419" cy="570523"/>
            <a:chOff x="0" y="0"/>
            <a:chExt cx="536417" cy="570522"/>
          </a:xfrm>
        </p:grpSpPr>
        <p:sp>
          <p:nvSpPr>
            <p:cNvPr id="4105"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06"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110" name="Rectangle 81"/>
          <p:cNvGrpSpPr/>
          <p:nvPr/>
        </p:nvGrpSpPr>
        <p:grpSpPr>
          <a:xfrm>
            <a:off x="-1662060" y="6634484"/>
            <a:ext cx="529992" cy="570523"/>
            <a:chOff x="0" y="0"/>
            <a:chExt cx="529991" cy="570522"/>
          </a:xfrm>
        </p:grpSpPr>
        <p:sp>
          <p:nvSpPr>
            <p:cNvPr id="4108"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09"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113" name="Rectangle 82"/>
          <p:cNvGrpSpPr/>
          <p:nvPr/>
        </p:nvGrpSpPr>
        <p:grpSpPr>
          <a:xfrm>
            <a:off x="-575999" y="6634471"/>
            <a:ext cx="535513" cy="570523"/>
            <a:chOff x="0" y="0"/>
            <a:chExt cx="535512" cy="570522"/>
          </a:xfrm>
        </p:grpSpPr>
        <p:sp>
          <p:nvSpPr>
            <p:cNvPr id="4111"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12"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4114" name="Title Text"/>
          <p:cNvSpPr txBox="1"/>
          <p:nvPr>
            <p:ph type="title"/>
          </p:nvPr>
        </p:nvSpPr>
        <p:spPr>
          <a:xfrm>
            <a:off x="358569" y="358620"/>
            <a:ext cx="11474240" cy="806899"/>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4115" name="Body Level One…"/>
          <p:cNvSpPr txBox="1"/>
          <p:nvPr>
            <p:ph type="body" sz="quarter" idx="1"/>
          </p:nvPr>
        </p:nvSpPr>
        <p:spPr>
          <a:xfrm>
            <a:off x="358569" y="1165517"/>
            <a:ext cx="11474240" cy="806898"/>
          </a:xfrm>
          <a:prstGeom prst="rect">
            <a:avLst/>
          </a:prstGeom>
        </p:spPr>
        <p:txBody>
          <a:bodyPr lIns="91439" tIns="91439" rIns="91439" bIns="91439"/>
          <a:lstStyle>
            <a:lvl1pPr marL="0" indent="0" defTabSz="914366">
              <a:spcBef>
                <a:spcPts val="500"/>
              </a:spcBef>
              <a:buSzTx/>
              <a:buFontTx/>
              <a:buNone/>
              <a:defRPr spc="-29" sz="2700">
                <a:solidFill>
                  <a:srgbClr val="505050"/>
                </a:solidFill>
                <a:latin typeface="Segoe UI Light"/>
                <a:ea typeface="Segoe UI Light"/>
                <a:cs typeface="Segoe UI Light"/>
                <a:sym typeface="Segoe UI Light"/>
              </a:defRPr>
            </a:lvl1pPr>
            <a:lvl2pPr marL="542549" indent="-318453" defTabSz="914366">
              <a:spcBef>
                <a:spcPts val="500"/>
              </a:spcBef>
              <a:buSzPct val="90000"/>
              <a:buFontTx/>
              <a:defRPr spc="-29" sz="2700">
                <a:solidFill>
                  <a:srgbClr val="505050"/>
                </a:solidFill>
                <a:latin typeface="Segoe UI Light"/>
                <a:ea typeface="Segoe UI Light"/>
                <a:cs typeface="Segoe UI Light"/>
                <a:sym typeface="Segoe UI Light"/>
              </a:defRPr>
            </a:lvl2pPr>
            <a:lvl3pPr marL="766646" indent="-318453" defTabSz="914366">
              <a:spcBef>
                <a:spcPts val="500"/>
              </a:spcBef>
              <a:buSzPct val="90000"/>
              <a:buFontTx/>
              <a:defRPr spc="-29" sz="2700">
                <a:solidFill>
                  <a:srgbClr val="505050"/>
                </a:solidFill>
                <a:latin typeface="Segoe UI Light"/>
                <a:ea typeface="Segoe UI Light"/>
                <a:cs typeface="Segoe UI Light"/>
                <a:sym typeface="Segoe UI Light"/>
              </a:defRPr>
            </a:lvl3pPr>
            <a:lvl4pPr marL="990742" indent="-318453" defTabSz="914366">
              <a:spcBef>
                <a:spcPts val="500"/>
              </a:spcBef>
              <a:buSzPct val="90000"/>
              <a:buFontTx/>
              <a:defRPr spc="-29" sz="2700">
                <a:solidFill>
                  <a:srgbClr val="505050"/>
                </a:solidFill>
                <a:latin typeface="Segoe UI Light"/>
                <a:ea typeface="Segoe UI Light"/>
                <a:cs typeface="Segoe UI Light"/>
                <a:sym typeface="Segoe UI Light"/>
              </a:defRPr>
            </a:lvl4pPr>
            <a:lvl5pPr marL="1214839" indent="-318453" defTabSz="914366">
              <a:spcBef>
                <a:spcPts val="500"/>
              </a:spcBef>
              <a:buSzPct val="90000"/>
              <a:buFontTx/>
              <a:defRPr spc="-29"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411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type="tx" showMasterSp="1" showMasterPhAnim="1">
  <p:cSld name="Title and subhead with boxes">
    <p:bg>
      <p:bgPr>
        <a:solidFill>
          <a:srgbClr val="FFFFFF"/>
        </a:solidFill>
      </p:bgPr>
    </p:bg>
    <p:spTree>
      <p:nvGrpSpPr>
        <p:cNvPr id="1" name=""/>
        <p:cNvGrpSpPr/>
        <p:nvPr/>
      </p:nvGrpSpPr>
      <p:grpSpPr>
        <a:xfrm>
          <a:off x="0" y="0"/>
          <a:ext cx="0" cy="0"/>
          <a:chOff x="0" y="0"/>
          <a:chExt cx="0" cy="0"/>
        </a:xfrm>
      </p:grpSpPr>
      <p:grpSp>
        <p:nvGrpSpPr>
          <p:cNvPr id="4125" name="Rectangle 44"/>
          <p:cNvGrpSpPr/>
          <p:nvPr/>
        </p:nvGrpSpPr>
        <p:grpSpPr>
          <a:xfrm>
            <a:off x="-1648349" y="728"/>
            <a:ext cx="537856" cy="570523"/>
            <a:chOff x="0" y="0"/>
            <a:chExt cx="537855" cy="570522"/>
          </a:xfrm>
        </p:grpSpPr>
        <p:sp>
          <p:nvSpPr>
            <p:cNvPr id="4123"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24"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128" name="Rectangle 45"/>
          <p:cNvGrpSpPr/>
          <p:nvPr/>
        </p:nvGrpSpPr>
        <p:grpSpPr>
          <a:xfrm>
            <a:off x="-1111435" y="728"/>
            <a:ext cx="537857" cy="570523"/>
            <a:chOff x="0" y="0"/>
            <a:chExt cx="537855" cy="570522"/>
          </a:xfrm>
        </p:grpSpPr>
        <p:sp>
          <p:nvSpPr>
            <p:cNvPr id="4126"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2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131" name="Rectangle 46"/>
          <p:cNvGrpSpPr/>
          <p:nvPr/>
        </p:nvGrpSpPr>
        <p:grpSpPr>
          <a:xfrm>
            <a:off x="-565545" y="728"/>
            <a:ext cx="537856" cy="684823"/>
            <a:chOff x="0" y="0"/>
            <a:chExt cx="537855" cy="684822"/>
          </a:xfrm>
        </p:grpSpPr>
        <p:sp>
          <p:nvSpPr>
            <p:cNvPr id="4129"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130"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134" name="Rectangle 47"/>
          <p:cNvGrpSpPr/>
          <p:nvPr/>
        </p:nvGrpSpPr>
        <p:grpSpPr>
          <a:xfrm>
            <a:off x="-1648241" y="1082424"/>
            <a:ext cx="537856" cy="570523"/>
            <a:chOff x="0" y="0"/>
            <a:chExt cx="537855" cy="570522"/>
          </a:xfrm>
        </p:grpSpPr>
        <p:sp>
          <p:nvSpPr>
            <p:cNvPr id="4132"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3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137" name="Rectangle 48"/>
          <p:cNvGrpSpPr/>
          <p:nvPr/>
        </p:nvGrpSpPr>
        <p:grpSpPr>
          <a:xfrm>
            <a:off x="-1111553" y="1082424"/>
            <a:ext cx="537856" cy="570523"/>
            <a:chOff x="0" y="0"/>
            <a:chExt cx="537855" cy="570522"/>
          </a:xfrm>
        </p:grpSpPr>
        <p:sp>
          <p:nvSpPr>
            <p:cNvPr id="4135"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3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140" name="Rectangle 49"/>
          <p:cNvGrpSpPr/>
          <p:nvPr/>
        </p:nvGrpSpPr>
        <p:grpSpPr>
          <a:xfrm>
            <a:off x="-565528" y="1082424"/>
            <a:ext cx="537856" cy="570523"/>
            <a:chOff x="0" y="0"/>
            <a:chExt cx="537855" cy="570522"/>
          </a:xfrm>
        </p:grpSpPr>
        <p:sp>
          <p:nvSpPr>
            <p:cNvPr id="4138"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3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143" name="Rectangle 50"/>
          <p:cNvGrpSpPr/>
          <p:nvPr/>
        </p:nvGrpSpPr>
        <p:grpSpPr>
          <a:xfrm>
            <a:off x="-1638305" y="2170893"/>
            <a:ext cx="547464" cy="570523"/>
            <a:chOff x="0" y="0"/>
            <a:chExt cx="547462" cy="570522"/>
          </a:xfrm>
        </p:grpSpPr>
        <p:sp>
          <p:nvSpPr>
            <p:cNvPr id="4141"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42"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146" name="Rectangle 51"/>
          <p:cNvGrpSpPr/>
          <p:nvPr/>
        </p:nvGrpSpPr>
        <p:grpSpPr>
          <a:xfrm>
            <a:off x="-1100179" y="2170893"/>
            <a:ext cx="543288" cy="570523"/>
            <a:chOff x="0" y="0"/>
            <a:chExt cx="543286" cy="570522"/>
          </a:xfrm>
        </p:grpSpPr>
        <p:sp>
          <p:nvSpPr>
            <p:cNvPr id="4144"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45"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149" name="Rectangle 52"/>
          <p:cNvGrpSpPr/>
          <p:nvPr/>
        </p:nvGrpSpPr>
        <p:grpSpPr>
          <a:xfrm>
            <a:off x="-555590" y="2170893"/>
            <a:ext cx="537857" cy="570523"/>
            <a:chOff x="0" y="0"/>
            <a:chExt cx="537855" cy="570522"/>
          </a:xfrm>
        </p:grpSpPr>
        <p:sp>
          <p:nvSpPr>
            <p:cNvPr id="4147"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4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152" name="Rectangle 53"/>
          <p:cNvGrpSpPr/>
          <p:nvPr/>
        </p:nvGrpSpPr>
        <p:grpSpPr>
          <a:xfrm>
            <a:off x="-1658897" y="3245378"/>
            <a:ext cx="556800" cy="570523"/>
            <a:chOff x="0" y="0"/>
            <a:chExt cx="556799" cy="570522"/>
          </a:xfrm>
        </p:grpSpPr>
        <p:sp>
          <p:nvSpPr>
            <p:cNvPr id="4150"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51"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155" name="Rectangle 54"/>
          <p:cNvGrpSpPr/>
          <p:nvPr/>
        </p:nvGrpSpPr>
        <p:grpSpPr>
          <a:xfrm>
            <a:off x="-1112872" y="3245378"/>
            <a:ext cx="547437" cy="570523"/>
            <a:chOff x="0" y="0"/>
            <a:chExt cx="547436" cy="570522"/>
          </a:xfrm>
        </p:grpSpPr>
        <p:sp>
          <p:nvSpPr>
            <p:cNvPr id="4153"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54"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158" name="Rectangle 55"/>
          <p:cNvGrpSpPr/>
          <p:nvPr/>
        </p:nvGrpSpPr>
        <p:grpSpPr>
          <a:xfrm>
            <a:off x="-566846" y="3245378"/>
            <a:ext cx="537857" cy="570523"/>
            <a:chOff x="0" y="0"/>
            <a:chExt cx="537855" cy="570522"/>
          </a:xfrm>
        </p:grpSpPr>
        <p:sp>
          <p:nvSpPr>
            <p:cNvPr id="4156"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57"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161" name="Rectangle 56"/>
          <p:cNvGrpSpPr/>
          <p:nvPr/>
        </p:nvGrpSpPr>
        <p:grpSpPr>
          <a:xfrm>
            <a:off x="-1650802" y="4317107"/>
            <a:ext cx="550858" cy="570523"/>
            <a:chOff x="0" y="0"/>
            <a:chExt cx="550856" cy="570522"/>
          </a:xfrm>
        </p:grpSpPr>
        <p:sp>
          <p:nvSpPr>
            <p:cNvPr id="4159"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60"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164" name="Rectangle 57"/>
          <p:cNvGrpSpPr/>
          <p:nvPr/>
        </p:nvGrpSpPr>
        <p:grpSpPr>
          <a:xfrm>
            <a:off x="-1107997" y="4317107"/>
            <a:ext cx="537856" cy="570523"/>
            <a:chOff x="0" y="0"/>
            <a:chExt cx="537855" cy="570522"/>
          </a:xfrm>
        </p:grpSpPr>
        <p:sp>
          <p:nvSpPr>
            <p:cNvPr id="4162"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63"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167" name="Rectangle 58"/>
          <p:cNvGrpSpPr/>
          <p:nvPr/>
        </p:nvGrpSpPr>
        <p:grpSpPr>
          <a:xfrm>
            <a:off x="-570022" y="4317107"/>
            <a:ext cx="537856" cy="570523"/>
            <a:chOff x="0" y="0"/>
            <a:chExt cx="537855" cy="570522"/>
          </a:xfrm>
        </p:grpSpPr>
        <p:sp>
          <p:nvSpPr>
            <p:cNvPr id="4165"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66"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170" name="Rectangle 59"/>
          <p:cNvGrpSpPr/>
          <p:nvPr/>
        </p:nvGrpSpPr>
        <p:grpSpPr>
          <a:xfrm>
            <a:off x="-1648241" y="545451"/>
            <a:ext cx="537856" cy="570523"/>
            <a:chOff x="0" y="0"/>
            <a:chExt cx="537855" cy="570522"/>
          </a:xfrm>
        </p:grpSpPr>
        <p:sp>
          <p:nvSpPr>
            <p:cNvPr id="4168"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69"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173" name="Rectangle 60"/>
          <p:cNvGrpSpPr/>
          <p:nvPr/>
        </p:nvGrpSpPr>
        <p:grpSpPr>
          <a:xfrm>
            <a:off x="-1111550" y="545443"/>
            <a:ext cx="546119" cy="570523"/>
            <a:chOff x="0" y="0"/>
            <a:chExt cx="546118" cy="570522"/>
          </a:xfrm>
        </p:grpSpPr>
        <p:sp>
          <p:nvSpPr>
            <p:cNvPr id="4171"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72"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176" name="Rectangle 61"/>
          <p:cNvGrpSpPr/>
          <p:nvPr/>
        </p:nvGrpSpPr>
        <p:grpSpPr>
          <a:xfrm>
            <a:off x="-565545" y="545451"/>
            <a:ext cx="537856" cy="570523"/>
            <a:chOff x="0" y="0"/>
            <a:chExt cx="537855" cy="570522"/>
          </a:xfrm>
        </p:grpSpPr>
        <p:sp>
          <p:nvSpPr>
            <p:cNvPr id="4174"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7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179" name="Rectangle 62"/>
          <p:cNvGrpSpPr/>
          <p:nvPr/>
        </p:nvGrpSpPr>
        <p:grpSpPr>
          <a:xfrm>
            <a:off x="-1648485" y="1627138"/>
            <a:ext cx="537856" cy="570523"/>
            <a:chOff x="0" y="0"/>
            <a:chExt cx="537855" cy="570522"/>
          </a:xfrm>
        </p:grpSpPr>
        <p:sp>
          <p:nvSpPr>
            <p:cNvPr id="4177"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78"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182" name="Rectangle 63"/>
          <p:cNvGrpSpPr/>
          <p:nvPr/>
        </p:nvGrpSpPr>
        <p:grpSpPr>
          <a:xfrm>
            <a:off x="-1110655" y="1627138"/>
            <a:ext cx="537856" cy="570523"/>
            <a:chOff x="0" y="0"/>
            <a:chExt cx="537855" cy="570522"/>
          </a:xfrm>
        </p:grpSpPr>
        <p:sp>
          <p:nvSpPr>
            <p:cNvPr id="4180"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8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185" name="Rectangle 64"/>
          <p:cNvGrpSpPr/>
          <p:nvPr/>
        </p:nvGrpSpPr>
        <p:grpSpPr>
          <a:xfrm>
            <a:off x="-565545" y="1627138"/>
            <a:ext cx="537856" cy="570523"/>
            <a:chOff x="0" y="0"/>
            <a:chExt cx="537855" cy="570522"/>
          </a:xfrm>
        </p:grpSpPr>
        <p:sp>
          <p:nvSpPr>
            <p:cNvPr id="4183"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8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188" name="Rectangle 65"/>
          <p:cNvGrpSpPr/>
          <p:nvPr/>
        </p:nvGrpSpPr>
        <p:grpSpPr>
          <a:xfrm>
            <a:off x="-1653677" y="2708823"/>
            <a:ext cx="535047" cy="570524"/>
            <a:chOff x="0" y="0"/>
            <a:chExt cx="535046" cy="570522"/>
          </a:xfrm>
        </p:grpSpPr>
        <p:sp>
          <p:nvSpPr>
            <p:cNvPr id="4186"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87"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191" name="Rectangle 66"/>
          <p:cNvGrpSpPr/>
          <p:nvPr/>
        </p:nvGrpSpPr>
        <p:grpSpPr>
          <a:xfrm>
            <a:off x="-1111201" y="2708823"/>
            <a:ext cx="538415" cy="570524"/>
            <a:chOff x="0" y="0"/>
            <a:chExt cx="538413" cy="570522"/>
          </a:xfrm>
        </p:grpSpPr>
        <p:sp>
          <p:nvSpPr>
            <p:cNvPr id="4189"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90"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194" name="Rectangle 67"/>
          <p:cNvGrpSpPr/>
          <p:nvPr/>
        </p:nvGrpSpPr>
        <p:grpSpPr>
          <a:xfrm>
            <a:off x="-573698" y="2708823"/>
            <a:ext cx="547210" cy="684824"/>
            <a:chOff x="0" y="0"/>
            <a:chExt cx="547208" cy="684822"/>
          </a:xfrm>
        </p:grpSpPr>
        <p:sp>
          <p:nvSpPr>
            <p:cNvPr id="4192"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193"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197" name="Rectangle 68"/>
          <p:cNvGrpSpPr/>
          <p:nvPr/>
        </p:nvGrpSpPr>
        <p:grpSpPr>
          <a:xfrm>
            <a:off x="-1658899" y="3781931"/>
            <a:ext cx="547699" cy="570523"/>
            <a:chOff x="0" y="0"/>
            <a:chExt cx="547698" cy="570522"/>
          </a:xfrm>
        </p:grpSpPr>
        <p:sp>
          <p:nvSpPr>
            <p:cNvPr id="4195"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96"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200" name="Rectangle 69"/>
          <p:cNvGrpSpPr/>
          <p:nvPr/>
        </p:nvGrpSpPr>
        <p:grpSpPr>
          <a:xfrm>
            <a:off x="-1113795" y="3781931"/>
            <a:ext cx="564820" cy="570523"/>
            <a:chOff x="0" y="0"/>
            <a:chExt cx="564819" cy="570522"/>
          </a:xfrm>
        </p:grpSpPr>
        <p:sp>
          <p:nvSpPr>
            <p:cNvPr id="4198"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199"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203" name="Rectangle 70"/>
          <p:cNvGrpSpPr/>
          <p:nvPr/>
        </p:nvGrpSpPr>
        <p:grpSpPr>
          <a:xfrm>
            <a:off x="-567922" y="3781931"/>
            <a:ext cx="535756" cy="570523"/>
            <a:chOff x="0" y="0"/>
            <a:chExt cx="535754" cy="570522"/>
          </a:xfrm>
        </p:grpSpPr>
        <p:sp>
          <p:nvSpPr>
            <p:cNvPr id="4201"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02"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206" name="Rectangle 71"/>
          <p:cNvGrpSpPr/>
          <p:nvPr/>
        </p:nvGrpSpPr>
        <p:grpSpPr>
          <a:xfrm>
            <a:off x="-1650806" y="4860862"/>
            <a:ext cx="550859" cy="570523"/>
            <a:chOff x="0" y="0"/>
            <a:chExt cx="550857" cy="570522"/>
          </a:xfrm>
        </p:grpSpPr>
        <p:sp>
          <p:nvSpPr>
            <p:cNvPr id="4204"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05"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209" name="Rectangle 72"/>
          <p:cNvGrpSpPr/>
          <p:nvPr/>
        </p:nvGrpSpPr>
        <p:grpSpPr>
          <a:xfrm>
            <a:off x="-1107527" y="4860862"/>
            <a:ext cx="537857" cy="570523"/>
            <a:chOff x="0" y="0"/>
            <a:chExt cx="537855" cy="570522"/>
          </a:xfrm>
        </p:grpSpPr>
        <p:sp>
          <p:nvSpPr>
            <p:cNvPr id="4207"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08"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212" name="Rectangle 73"/>
          <p:cNvGrpSpPr/>
          <p:nvPr/>
        </p:nvGrpSpPr>
        <p:grpSpPr>
          <a:xfrm>
            <a:off x="-570025" y="4860862"/>
            <a:ext cx="538100" cy="570523"/>
            <a:chOff x="0" y="0"/>
            <a:chExt cx="538098" cy="570522"/>
          </a:xfrm>
        </p:grpSpPr>
        <p:sp>
          <p:nvSpPr>
            <p:cNvPr id="4210"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11"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215" name="Rectangle 74"/>
          <p:cNvGrpSpPr/>
          <p:nvPr/>
        </p:nvGrpSpPr>
        <p:grpSpPr>
          <a:xfrm>
            <a:off x="-1107436" y="5396807"/>
            <a:ext cx="537856" cy="570523"/>
            <a:chOff x="0" y="0"/>
            <a:chExt cx="537855" cy="570522"/>
          </a:xfrm>
        </p:grpSpPr>
        <p:sp>
          <p:nvSpPr>
            <p:cNvPr id="4213"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14"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218" name="Rectangle 75"/>
          <p:cNvGrpSpPr/>
          <p:nvPr/>
        </p:nvGrpSpPr>
        <p:grpSpPr>
          <a:xfrm>
            <a:off x="-569933" y="5396807"/>
            <a:ext cx="538100" cy="570523"/>
            <a:chOff x="0" y="0"/>
            <a:chExt cx="538098" cy="570522"/>
          </a:xfrm>
        </p:grpSpPr>
        <p:sp>
          <p:nvSpPr>
            <p:cNvPr id="4216"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17"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221" name="Rectangle 76"/>
          <p:cNvGrpSpPr/>
          <p:nvPr/>
        </p:nvGrpSpPr>
        <p:grpSpPr>
          <a:xfrm>
            <a:off x="-1119447" y="5934754"/>
            <a:ext cx="549867" cy="570523"/>
            <a:chOff x="0" y="0"/>
            <a:chExt cx="549866" cy="570522"/>
          </a:xfrm>
        </p:grpSpPr>
        <p:sp>
          <p:nvSpPr>
            <p:cNvPr id="4219"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20"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224" name="Rectangle 77"/>
          <p:cNvGrpSpPr/>
          <p:nvPr/>
        </p:nvGrpSpPr>
        <p:grpSpPr>
          <a:xfrm>
            <a:off x="-1650805" y="5933209"/>
            <a:ext cx="537201" cy="570523"/>
            <a:chOff x="0" y="0"/>
            <a:chExt cx="537200" cy="570522"/>
          </a:xfrm>
        </p:grpSpPr>
        <p:sp>
          <p:nvSpPr>
            <p:cNvPr id="4222"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23"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227" name="Rectangle 78"/>
          <p:cNvGrpSpPr/>
          <p:nvPr/>
        </p:nvGrpSpPr>
        <p:grpSpPr>
          <a:xfrm>
            <a:off x="-573698" y="5934740"/>
            <a:ext cx="548859" cy="570523"/>
            <a:chOff x="0" y="0"/>
            <a:chExt cx="548858" cy="570522"/>
          </a:xfrm>
        </p:grpSpPr>
        <p:sp>
          <p:nvSpPr>
            <p:cNvPr id="4225"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26"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230" name="Rectangle 79"/>
          <p:cNvGrpSpPr/>
          <p:nvPr/>
        </p:nvGrpSpPr>
        <p:grpSpPr>
          <a:xfrm>
            <a:off x="-1650805" y="5396798"/>
            <a:ext cx="537856" cy="570523"/>
            <a:chOff x="0" y="0"/>
            <a:chExt cx="537855" cy="570522"/>
          </a:xfrm>
        </p:grpSpPr>
        <p:sp>
          <p:nvSpPr>
            <p:cNvPr id="4228"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29"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233" name="Rectangle 80"/>
          <p:cNvGrpSpPr/>
          <p:nvPr/>
        </p:nvGrpSpPr>
        <p:grpSpPr>
          <a:xfrm>
            <a:off x="-1122117" y="6634484"/>
            <a:ext cx="536419" cy="570523"/>
            <a:chOff x="0" y="0"/>
            <a:chExt cx="536417" cy="570522"/>
          </a:xfrm>
        </p:grpSpPr>
        <p:sp>
          <p:nvSpPr>
            <p:cNvPr id="4231"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32"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236" name="Rectangle 81"/>
          <p:cNvGrpSpPr/>
          <p:nvPr/>
        </p:nvGrpSpPr>
        <p:grpSpPr>
          <a:xfrm>
            <a:off x="-1662060" y="6634484"/>
            <a:ext cx="529992" cy="570523"/>
            <a:chOff x="0" y="0"/>
            <a:chExt cx="529991" cy="570522"/>
          </a:xfrm>
        </p:grpSpPr>
        <p:sp>
          <p:nvSpPr>
            <p:cNvPr id="4234"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35"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239" name="Rectangle 82"/>
          <p:cNvGrpSpPr/>
          <p:nvPr/>
        </p:nvGrpSpPr>
        <p:grpSpPr>
          <a:xfrm>
            <a:off x="-575999" y="6634471"/>
            <a:ext cx="535513" cy="570523"/>
            <a:chOff x="0" y="0"/>
            <a:chExt cx="535512" cy="570522"/>
          </a:xfrm>
        </p:grpSpPr>
        <p:sp>
          <p:nvSpPr>
            <p:cNvPr id="4237"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38"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4240" name="Body Level One…"/>
          <p:cNvSpPr txBox="1"/>
          <p:nvPr>
            <p:ph type="body" sz="quarter" idx="1"/>
          </p:nvPr>
        </p:nvSpPr>
        <p:spPr>
          <a:xfrm>
            <a:off x="4571767" y="2510345"/>
            <a:ext cx="2061778" cy="2062071"/>
          </a:xfrm>
          <a:prstGeom prst="rect">
            <a:avLst/>
          </a:prstGeom>
          <a:solidFill>
            <a:srgbClr val="A80000"/>
          </a:solidFill>
        </p:spPr>
        <p:txBody>
          <a:bodyPr lIns="91439" tIns="91439" rIns="91439" bIns="91439" anchor="ctr"/>
          <a:lstStyle>
            <a:lvl1pPr marL="0" indent="0" algn="ctr" defTabSz="914366">
              <a:lnSpc>
                <a:spcPct val="100000"/>
              </a:lnSpc>
              <a:spcBef>
                <a:spcPts val="500"/>
              </a:spcBef>
              <a:buSzTx/>
              <a:buFontTx/>
              <a:buNone/>
              <a:defRPr sz="1900">
                <a:latin typeface="Segoe UI"/>
                <a:ea typeface="Segoe UI"/>
                <a:cs typeface="Segoe UI"/>
                <a:sym typeface="Segoe UI"/>
              </a:defRPr>
            </a:lvl1pPr>
            <a:lvl2pPr marL="448192" indent="-224097" algn="ctr" defTabSz="914366">
              <a:lnSpc>
                <a:spcPct val="100000"/>
              </a:lnSpc>
              <a:spcBef>
                <a:spcPts val="500"/>
              </a:spcBef>
              <a:buSzPct val="90000"/>
              <a:buFontTx/>
              <a:defRPr sz="1900">
                <a:latin typeface="Segoe UI"/>
                <a:ea typeface="Segoe UI"/>
                <a:cs typeface="Segoe UI"/>
                <a:sym typeface="Segoe UI"/>
              </a:defRPr>
            </a:lvl2pPr>
            <a:lvl3pPr marL="672290" indent="-224097" algn="ctr" defTabSz="914366">
              <a:lnSpc>
                <a:spcPct val="100000"/>
              </a:lnSpc>
              <a:spcBef>
                <a:spcPts val="500"/>
              </a:spcBef>
              <a:buSzPct val="90000"/>
              <a:buFontTx/>
              <a:defRPr sz="1900">
                <a:latin typeface="Segoe UI"/>
                <a:ea typeface="Segoe UI"/>
                <a:cs typeface="Segoe UI"/>
                <a:sym typeface="Segoe UI"/>
              </a:defRPr>
            </a:lvl3pPr>
            <a:lvl4pPr marL="896385" indent="-224096" algn="ctr" defTabSz="914366">
              <a:lnSpc>
                <a:spcPct val="100000"/>
              </a:lnSpc>
              <a:spcBef>
                <a:spcPts val="500"/>
              </a:spcBef>
              <a:buSzPct val="90000"/>
              <a:buFontTx/>
              <a:defRPr sz="1900">
                <a:latin typeface="Segoe UI"/>
                <a:ea typeface="Segoe UI"/>
                <a:cs typeface="Segoe UI"/>
                <a:sym typeface="Segoe UI"/>
              </a:defRPr>
            </a:lvl4pPr>
            <a:lvl5pPr marL="1120482" indent="-224096" algn="ctr" defTabSz="914366">
              <a:lnSpc>
                <a:spcPct val="100000"/>
              </a:lnSpc>
              <a:spcBef>
                <a:spcPts val="500"/>
              </a:spcBef>
              <a:buSzPct val="90000"/>
              <a:buFontTx/>
              <a:defRPr sz="19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4241" name="Text Placeholder 4"/>
          <p:cNvSpPr/>
          <p:nvPr>
            <p:ph type="body" sz="quarter" idx="13"/>
          </p:nvPr>
        </p:nvSpPr>
        <p:spPr>
          <a:xfrm>
            <a:off x="2509990" y="2510345"/>
            <a:ext cx="2061778" cy="2062071"/>
          </a:xfrm>
          <a:prstGeom prst="rect">
            <a:avLst/>
          </a:prstGeom>
          <a:solidFill>
            <a:srgbClr val="00B294"/>
          </a:solidFill>
        </p:spPr>
        <p:txBody>
          <a:bodyPr lIns="91439" tIns="91439" rIns="91439" bIns="91439" anchor="ctr"/>
          <a:lstStyle/>
          <a:p>
            <a:pPr marL="0" indent="0" algn="ctr" defTabSz="914366">
              <a:lnSpc>
                <a:spcPct val="100000"/>
              </a:lnSpc>
              <a:spcBef>
                <a:spcPts val="500"/>
              </a:spcBef>
              <a:buSzTx/>
              <a:buFontTx/>
              <a:buNone/>
              <a:defRPr sz="1900">
                <a:latin typeface="Segoe UI"/>
                <a:ea typeface="Segoe UI"/>
                <a:cs typeface="Segoe UI"/>
                <a:sym typeface="Segoe UI"/>
              </a:defRPr>
            </a:pPr>
          </a:p>
        </p:txBody>
      </p:sp>
      <p:sp>
        <p:nvSpPr>
          <p:cNvPr id="4242" name="Text Placeholder 4"/>
          <p:cNvSpPr/>
          <p:nvPr>
            <p:ph type="body" sz="quarter" idx="14"/>
          </p:nvPr>
        </p:nvSpPr>
        <p:spPr>
          <a:xfrm>
            <a:off x="448211" y="2510345"/>
            <a:ext cx="2061778" cy="2062071"/>
          </a:xfrm>
          <a:prstGeom prst="rect">
            <a:avLst/>
          </a:prstGeom>
          <a:solidFill>
            <a:srgbClr val="107C10"/>
          </a:solidFill>
        </p:spPr>
        <p:txBody>
          <a:bodyPr lIns="91439" tIns="91439" rIns="91439" bIns="91439" anchor="ctr"/>
          <a:lstStyle/>
          <a:p>
            <a:pPr marL="0" indent="0" algn="ctr" defTabSz="914366">
              <a:lnSpc>
                <a:spcPct val="100000"/>
              </a:lnSpc>
              <a:spcBef>
                <a:spcPts val="500"/>
              </a:spcBef>
              <a:buSzTx/>
              <a:buFontTx/>
              <a:buNone/>
              <a:defRPr sz="1900">
                <a:latin typeface="Segoe UI"/>
                <a:ea typeface="Segoe UI"/>
                <a:cs typeface="Segoe UI"/>
                <a:sym typeface="Segoe UI"/>
              </a:defRPr>
            </a:pPr>
          </a:p>
        </p:txBody>
      </p:sp>
      <p:sp>
        <p:nvSpPr>
          <p:cNvPr id="4243" name="Title Text"/>
          <p:cNvSpPr txBox="1"/>
          <p:nvPr>
            <p:ph type="title"/>
          </p:nvPr>
        </p:nvSpPr>
        <p:spPr>
          <a:xfrm>
            <a:off x="358569" y="358620"/>
            <a:ext cx="11474240" cy="806899"/>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4244" name="Text Placeholder 3"/>
          <p:cNvSpPr/>
          <p:nvPr>
            <p:ph type="body" sz="quarter" idx="15"/>
          </p:nvPr>
        </p:nvSpPr>
        <p:spPr>
          <a:xfrm>
            <a:off x="358569" y="1165517"/>
            <a:ext cx="11474240" cy="806898"/>
          </a:xfrm>
          <a:prstGeom prst="rect">
            <a:avLst/>
          </a:prstGeom>
        </p:spPr>
        <p:txBody>
          <a:bodyPr lIns="91439" tIns="91439" rIns="91439" bIns="91439"/>
          <a:lstStyle/>
          <a:p>
            <a:pPr marL="0" indent="0" defTabSz="914366">
              <a:spcBef>
                <a:spcPts val="500"/>
              </a:spcBef>
              <a:buSzTx/>
              <a:buFontTx/>
              <a:buNone/>
              <a:defRPr spc="-100" sz="2700">
                <a:solidFill>
                  <a:srgbClr val="505050"/>
                </a:solidFill>
                <a:latin typeface="Segoe UI Light"/>
                <a:ea typeface="Segoe UI Light"/>
                <a:cs typeface="Segoe UI Light"/>
                <a:sym typeface="Segoe UI Light"/>
              </a:defRPr>
            </a:pPr>
          </a:p>
        </p:txBody>
      </p:sp>
      <p:sp>
        <p:nvSpPr>
          <p:cNvPr id="4245" name="Text Placeholder 4"/>
          <p:cNvSpPr/>
          <p:nvPr>
            <p:ph type="body" sz="quarter" idx="16"/>
          </p:nvPr>
        </p:nvSpPr>
        <p:spPr>
          <a:xfrm>
            <a:off x="6633543" y="2510345"/>
            <a:ext cx="2061778" cy="2062071"/>
          </a:xfrm>
          <a:prstGeom prst="rect">
            <a:avLst/>
          </a:prstGeom>
          <a:solidFill>
            <a:srgbClr val="D83B01"/>
          </a:solidFill>
        </p:spPr>
        <p:txBody>
          <a:bodyPr lIns="91439" tIns="91439" rIns="91439" bIns="91439" anchor="ctr"/>
          <a:lstStyle/>
          <a:p>
            <a:pPr marL="0" indent="0" algn="ctr" defTabSz="914366">
              <a:lnSpc>
                <a:spcPct val="100000"/>
              </a:lnSpc>
              <a:spcBef>
                <a:spcPts val="500"/>
              </a:spcBef>
              <a:buSzTx/>
              <a:buFontTx/>
              <a:buNone/>
              <a:defRPr sz="1900">
                <a:latin typeface="Segoe UI"/>
                <a:ea typeface="Segoe UI"/>
                <a:cs typeface="Segoe UI"/>
                <a:sym typeface="Segoe UI"/>
              </a:defRPr>
            </a:pPr>
          </a:p>
        </p:txBody>
      </p:sp>
      <p:pic>
        <p:nvPicPr>
          <p:cNvPr id="4246" name="Picture 7" descr="Picture 7"/>
          <p:cNvPicPr>
            <a:picLocks noChangeAspect="1"/>
          </p:cNvPicPr>
          <p:nvPr/>
        </p:nvPicPr>
        <p:blipFill>
          <a:blip r:embed="rId2">
            <a:extLst/>
          </a:blip>
          <a:stretch>
            <a:fillRect/>
          </a:stretch>
        </p:blipFill>
        <p:spPr>
          <a:xfrm>
            <a:off x="3098668" y="4952827"/>
            <a:ext cx="8752593" cy="1905174"/>
          </a:xfrm>
          <a:prstGeom prst="rect">
            <a:avLst/>
          </a:prstGeom>
          <a:ln w="12700">
            <a:miter lim="400000"/>
          </a:ln>
        </p:spPr>
      </p:pic>
      <p:sp>
        <p:nvSpPr>
          <p:cNvPr id="424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type="tx" showMasterSp="1" showMasterPhAnim="1">
  <p:cSld name="Photo layout">
    <p:bg>
      <p:bgPr>
        <a:solidFill>
          <a:srgbClr val="FFFFFF"/>
        </a:solidFill>
      </p:bgPr>
    </p:bg>
    <p:spTree>
      <p:nvGrpSpPr>
        <p:cNvPr id="1" name=""/>
        <p:cNvGrpSpPr/>
        <p:nvPr/>
      </p:nvGrpSpPr>
      <p:grpSpPr>
        <a:xfrm>
          <a:off x="0" y="0"/>
          <a:ext cx="0" cy="0"/>
          <a:chOff x="0" y="0"/>
          <a:chExt cx="0" cy="0"/>
        </a:xfrm>
      </p:grpSpPr>
      <p:grpSp>
        <p:nvGrpSpPr>
          <p:cNvPr id="4256" name="Rectangle 44"/>
          <p:cNvGrpSpPr/>
          <p:nvPr/>
        </p:nvGrpSpPr>
        <p:grpSpPr>
          <a:xfrm>
            <a:off x="-1648349" y="728"/>
            <a:ext cx="537856" cy="570523"/>
            <a:chOff x="0" y="0"/>
            <a:chExt cx="537855" cy="570522"/>
          </a:xfrm>
        </p:grpSpPr>
        <p:sp>
          <p:nvSpPr>
            <p:cNvPr id="4254"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55"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259" name="Rectangle 45"/>
          <p:cNvGrpSpPr/>
          <p:nvPr/>
        </p:nvGrpSpPr>
        <p:grpSpPr>
          <a:xfrm>
            <a:off x="-1111435" y="728"/>
            <a:ext cx="537857" cy="570523"/>
            <a:chOff x="0" y="0"/>
            <a:chExt cx="537855" cy="570522"/>
          </a:xfrm>
        </p:grpSpPr>
        <p:sp>
          <p:nvSpPr>
            <p:cNvPr id="4257"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5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262" name="Rectangle 46"/>
          <p:cNvGrpSpPr/>
          <p:nvPr/>
        </p:nvGrpSpPr>
        <p:grpSpPr>
          <a:xfrm>
            <a:off x="-565545" y="728"/>
            <a:ext cx="537856" cy="684823"/>
            <a:chOff x="0" y="0"/>
            <a:chExt cx="537855" cy="684822"/>
          </a:xfrm>
        </p:grpSpPr>
        <p:sp>
          <p:nvSpPr>
            <p:cNvPr id="4260"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261"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265" name="Rectangle 47"/>
          <p:cNvGrpSpPr/>
          <p:nvPr/>
        </p:nvGrpSpPr>
        <p:grpSpPr>
          <a:xfrm>
            <a:off x="-1648241" y="1082424"/>
            <a:ext cx="537856" cy="570523"/>
            <a:chOff x="0" y="0"/>
            <a:chExt cx="537855" cy="570522"/>
          </a:xfrm>
        </p:grpSpPr>
        <p:sp>
          <p:nvSpPr>
            <p:cNvPr id="4263"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6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268" name="Rectangle 48"/>
          <p:cNvGrpSpPr/>
          <p:nvPr/>
        </p:nvGrpSpPr>
        <p:grpSpPr>
          <a:xfrm>
            <a:off x="-1111553" y="1082424"/>
            <a:ext cx="537856" cy="570523"/>
            <a:chOff x="0" y="0"/>
            <a:chExt cx="537855" cy="570522"/>
          </a:xfrm>
        </p:grpSpPr>
        <p:sp>
          <p:nvSpPr>
            <p:cNvPr id="4266"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6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271" name="Rectangle 49"/>
          <p:cNvGrpSpPr/>
          <p:nvPr/>
        </p:nvGrpSpPr>
        <p:grpSpPr>
          <a:xfrm>
            <a:off x="-565528" y="1082424"/>
            <a:ext cx="537856" cy="570523"/>
            <a:chOff x="0" y="0"/>
            <a:chExt cx="537855" cy="570522"/>
          </a:xfrm>
        </p:grpSpPr>
        <p:sp>
          <p:nvSpPr>
            <p:cNvPr id="4269"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7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274" name="Rectangle 50"/>
          <p:cNvGrpSpPr/>
          <p:nvPr/>
        </p:nvGrpSpPr>
        <p:grpSpPr>
          <a:xfrm>
            <a:off x="-1638305" y="2170893"/>
            <a:ext cx="547464" cy="570523"/>
            <a:chOff x="0" y="0"/>
            <a:chExt cx="547462" cy="570522"/>
          </a:xfrm>
        </p:grpSpPr>
        <p:sp>
          <p:nvSpPr>
            <p:cNvPr id="4272"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73"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277" name="Rectangle 51"/>
          <p:cNvGrpSpPr/>
          <p:nvPr/>
        </p:nvGrpSpPr>
        <p:grpSpPr>
          <a:xfrm>
            <a:off x="-1100179" y="2170893"/>
            <a:ext cx="543288" cy="570523"/>
            <a:chOff x="0" y="0"/>
            <a:chExt cx="543286" cy="570522"/>
          </a:xfrm>
        </p:grpSpPr>
        <p:sp>
          <p:nvSpPr>
            <p:cNvPr id="4275"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76"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280" name="Rectangle 52"/>
          <p:cNvGrpSpPr/>
          <p:nvPr/>
        </p:nvGrpSpPr>
        <p:grpSpPr>
          <a:xfrm>
            <a:off x="-555590" y="2170893"/>
            <a:ext cx="537857" cy="570523"/>
            <a:chOff x="0" y="0"/>
            <a:chExt cx="537855" cy="570522"/>
          </a:xfrm>
        </p:grpSpPr>
        <p:sp>
          <p:nvSpPr>
            <p:cNvPr id="4278"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7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283" name="Rectangle 53"/>
          <p:cNvGrpSpPr/>
          <p:nvPr/>
        </p:nvGrpSpPr>
        <p:grpSpPr>
          <a:xfrm>
            <a:off x="-1658897" y="3245378"/>
            <a:ext cx="556800" cy="570523"/>
            <a:chOff x="0" y="0"/>
            <a:chExt cx="556799" cy="570522"/>
          </a:xfrm>
        </p:grpSpPr>
        <p:sp>
          <p:nvSpPr>
            <p:cNvPr id="4281"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82"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286" name="Rectangle 54"/>
          <p:cNvGrpSpPr/>
          <p:nvPr/>
        </p:nvGrpSpPr>
        <p:grpSpPr>
          <a:xfrm>
            <a:off x="-1112872" y="3245378"/>
            <a:ext cx="547437" cy="570523"/>
            <a:chOff x="0" y="0"/>
            <a:chExt cx="547436" cy="570522"/>
          </a:xfrm>
        </p:grpSpPr>
        <p:sp>
          <p:nvSpPr>
            <p:cNvPr id="4284"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85"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289" name="Rectangle 55"/>
          <p:cNvGrpSpPr/>
          <p:nvPr/>
        </p:nvGrpSpPr>
        <p:grpSpPr>
          <a:xfrm>
            <a:off x="-566846" y="3245378"/>
            <a:ext cx="537857" cy="570523"/>
            <a:chOff x="0" y="0"/>
            <a:chExt cx="537855" cy="570522"/>
          </a:xfrm>
        </p:grpSpPr>
        <p:sp>
          <p:nvSpPr>
            <p:cNvPr id="4287"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88"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292" name="Rectangle 56"/>
          <p:cNvGrpSpPr/>
          <p:nvPr/>
        </p:nvGrpSpPr>
        <p:grpSpPr>
          <a:xfrm>
            <a:off x="-1650802" y="4317107"/>
            <a:ext cx="550858" cy="570523"/>
            <a:chOff x="0" y="0"/>
            <a:chExt cx="550856" cy="570522"/>
          </a:xfrm>
        </p:grpSpPr>
        <p:sp>
          <p:nvSpPr>
            <p:cNvPr id="4290"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91"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295" name="Rectangle 57"/>
          <p:cNvGrpSpPr/>
          <p:nvPr/>
        </p:nvGrpSpPr>
        <p:grpSpPr>
          <a:xfrm>
            <a:off x="-1107997" y="4317107"/>
            <a:ext cx="537856" cy="570523"/>
            <a:chOff x="0" y="0"/>
            <a:chExt cx="537855" cy="570522"/>
          </a:xfrm>
        </p:grpSpPr>
        <p:sp>
          <p:nvSpPr>
            <p:cNvPr id="4293"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94"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298" name="Rectangle 58"/>
          <p:cNvGrpSpPr/>
          <p:nvPr/>
        </p:nvGrpSpPr>
        <p:grpSpPr>
          <a:xfrm>
            <a:off x="-570022" y="4317107"/>
            <a:ext cx="537856" cy="570523"/>
            <a:chOff x="0" y="0"/>
            <a:chExt cx="537855" cy="570522"/>
          </a:xfrm>
        </p:grpSpPr>
        <p:sp>
          <p:nvSpPr>
            <p:cNvPr id="4296"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297"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301" name="Rectangle 59"/>
          <p:cNvGrpSpPr/>
          <p:nvPr/>
        </p:nvGrpSpPr>
        <p:grpSpPr>
          <a:xfrm>
            <a:off x="-1648241" y="545451"/>
            <a:ext cx="537856" cy="570523"/>
            <a:chOff x="0" y="0"/>
            <a:chExt cx="537855" cy="570522"/>
          </a:xfrm>
        </p:grpSpPr>
        <p:sp>
          <p:nvSpPr>
            <p:cNvPr id="4299"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00"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304" name="Rectangle 60"/>
          <p:cNvGrpSpPr/>
          <p:nvPr/>
        </p:nvGrpSpPr>
        <p:grpSpPr>
          <a:xfrm>
            <a:off x="-1111550" y="545443"/>
            <a:ext cx="546119" cy="570523"/>
            <a:chOff x="0" y="0"/>
            <a:chExt cx="546118" cy="570522"/>
          </a:xfrm>
        </p:grpSpPr>
        <p:sp>
          <p:nvSpPr>
            <p:cNvPr id="4302"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03"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307" name="Rectangle 61"/>
          <p:cNvGrpSpPr/>
          <p:nvPr/>
        </p:nvGrpSpPr>
        <p:grpSpPr>
          <a:xfrm>
            <a:off x="-565545" y="545451"/>
            <a:ext cx="537856" cy="570523"/>
            <a:chOff x="0" y="0"/>
            <a:chExt cx="537855" cy="570522"/>
          </a:xfrm>
        </p:grpSpPr>
        <p:sp>
          <p:nvSpPr>
            <p:cNvPr id="4305"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0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310" name="Rectangle 62"/>
          <p:cNvGrpSpPr/>
          <p:nvPr/>
        </p:nvGrpSpPr>
        <p:grpSpPr>
          <a:xfrm>
            <a:off x="-1648485" y="1627138"/>
            <a:ext cx="537856" cy="570523"/>
            <a:chOff x="0" y="0"/>
            <a:chExt cx="537855" cy="570522"/>
          </a:xfrm>
        </p:grpSpPr>
        <p:sp>
          <p:nvSpPr>
            <p:cNvPr id="4308"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09"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313" name="Rectangle 63"/>
          <p:cNvGrpSpPr/>
          <p:nvPr/>
        </p:nvGrpSpPr>
        <p:grpSpPr>
          <a:xfrm>
            <a:off x="-1110655" y="1627138"/>
            <a:ext cx="537856" cy="570523"/>
            <a:chOff x="0" y="0"/>
            <a:chExt cx="537855" cy="570522"/>
          </a:xfrm>
        </p:grpSpPr>
        <p:sp>
          <p:nvSpPr>
            <p:cNvPr id="4311"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1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316" name="Rectangle 64"/>
          <p:cNvGrpSpPr/>
          <p:nvPr/>
        </p:nvGrpSpPr>
        <p:grpSpPr>
          <a:xfrm>
            <a:off x="-565545" y="1627138"/>
            <a:ext cx="537856" cy="570523"/>
            <a:chOff x="0" y="0"/>
            <a:chExt cx="537855" cy="570522"/>
          </a:xfrm>
        </p:grpSpPr>
        <p:sp>
          <p:nvSpPr>
            <p:cNvPr id="4314"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1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319" name="Rectangle 65"/>
          <p:cNvGrpSpPr/>
          <p:nvPr/>
        </p:nvGrpSpPr>
        <p:grpSpPr>
          <a:xfrm>
            <a:off x="-1653677" y="2708823"/>
            <a:ext cx="535047" cy="570524"/>
            <a:chOff x="0" y="0"/>
            <a:chExt cx="535046" cy="570522"/>
          </a:xfrm>
        </p:grpSpPr>
        <p:sp>
          <p:nvSpPr>
            <p:cNvPr id="4317"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18"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322" name="Rectangle 66"/>
          <p:cNvGrpSpPr/>
          <p:nvPr/>
        </p:nvGrpSpPr>
        <p:grpSpPr>
          <a:xfrm>
            <a:off x="-1111201" y="2708823"/>
            <a:ext cx="538415" cy="570524"/>
            <a:chOff x="0" y="0"/>
            <a:chExt cx="538413" cy="570522"/>
          </a:xfrm>
        </p:grpSpPr>
        <p:sp>
          <p:nvSpPr>
            <p:cNvPr id="4320"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21"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325" name="Rectangle 67"/>
          <p:cNvGrpSpPr/>
          <p:nvPr/>
        </p:nvGrpSpPr>
        <p:grpSpPr>
          <a:xfrm>
            <a:off x="-573698" y="2708823"/>
            <a:ext cx="547210" cy="684824"/>
            <a:chOff x="0" y="0"/>
            <a:chExt cx="547208" cy="684822"/>
          </a:xfrm>
        </p:grpSpPr>
        <p:sp>
          <p:nvSpPr>
            <p:cNvPr id="4323"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324"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328" name="Rectangle 68"/>
          <p:cNvGrpSpPr/>
          <p:nvPr/>
        </p:nvGrpSpPr>
        <p:grpSpPr>
          <a:xfrm>
            <a:off x="-1658899" y="3781931"/>
            <a:ext cx="547699" cy="570523"/>
            <a:chOff x="0" y="0"/>
            <a:chExt cx="547698" cy="570522"/>
          </a:xfrm>
        </p:grpSpPr>
        <p:sp>
          <p:nvSpPr>
            <p:cNvPr id="4326"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27"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331" name="Rectangle 69"/>
          <p:cNvGrpSpPr/>
          <p:nvPr/>
        </p:nvGrpSpPr>
        <p:grpSpPr>
          <a:xfrm>
            <a:off x="-1113795" y="3781931"/>
            <a:ext cx="564820" cy="570523"/>
            <a:chOff x="0" y="0"/>
            <a:chExt cx="564819" cy="570522"/>
          </a:xfrm>
        </p:grpSpPr>
        <p:sp>
          <p:nvSpPr>
            <p:cNvPr id="4329"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30"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334" name="Rectangle 70"/>
          <p:cNvGrpSpPr/>
          <p:nvPr/>
        </p:nvGrpSpPr>
        <p:grpSpPr>
          <a:xfrm>
            <a:off x="-567922" y="3781931"/>
            <a:ext cx="535756" cy="570523"/>
            <a:chOff x="0" y="0"/>
            <a:chExt cx="535754" cy="570522"/>
          </a:xfrm>
        </p:grpSpPr>
        <p:sp>
          <p:nvSpPr>
            <p:cNvPr id="4332"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33"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337" name="Rectangle 71"/>
          <p:cNvGrpSpPr/>
          <p:nvPr/>
        </p:nvGrpSpPr>
        <p:grpSpPr>
          <a:xfrm>
            <a:off x="-1650806" y="4860862"/>
            <a:ext cx="550859" cy="570523"/>
            <a:chOff x="0" y="0"/>
            <a:chExt cx="550857" cy="570522"/>
          </a:xfrm>
        </p:grpSpPr>
        <p:sp>
          <p:nvSpPr>
            <p:cNvPr id="4335"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36"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340" name="Rectangle 72"/>
          <p:cNvGrpSpPr/>
          <p:nvPr/>
        </p:nvGrpSpPr>
        <p:grpSpPr>
          <a:xfrm>
            <a:off x="-1107527" y="4860862"/>
            <a:ext cx="537857" cy="570523"/>
            <a:chOff x="0" y="0"/>
            <a:chExt cx="537855" cy="570522"/>
          </a:xfrm>
        </p:grpSpPr>
        <p:sp>
          <p:nvSpPr>
            <p:cNvPr id="4338"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39"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343" name="Rectangle 73"/>
          <p:cNvGrpSpPr/>
          <p:nvPr/>
        </p:nvGrpSpPr>
        <p:grpSpPr>
          <a:xfrm>
            <a:off x="-570025" y="4860862"/>
            <a:ext cx="538100" cy="570523"/>
            <a:chOff x="0" y="0"/>
            <a:chExt cx="538098" cy="570522"/>
          </a:xfrm>
        </p:grpSpPr>
        <p:sp>
          <p:nvSpPr>
            <p:cNvPr id="4341"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42"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346" name="Rectangle 74"/>
          <p:cNvGrpSpPr/>
          <p:nvPr/>
        </p:nvGrpSpPr>
        <p:grpSpPr>
          <a:xfrm>
            <a:off x="-1107436" y="5396807"/>
            <a:ext cx="537856" cy="570523"/>
            <a:chOff x="0" y="0"/>
            <a:chExt cx="537855" cy="570522"/>
          </a:xfrm>
        </p:grpSpPr>
        <p:sp>
          <p:nvSpPr>
            <p:cNvPr id="4344"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45"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349" name="Rectangle 75"/>
          <p:cNvGrpSpPr/>
          <p:nvPr/>
        </p:nvGrpSpPr>
        <p:grpSpPr>
          <a:xfrm>
            <a:off x="-569933" y="5396807"/>
            <a:ext cx="538100" cy="570523"/>
            <a:chOff x="0" y="0"/>
            <a:chExt cx="538098" cy="570522"/>
          </a:xfrm>
        </p:grpSpPr>
        <p:sp>
          <p:nvSpPr>
            <p:cNvPr id="4347"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48"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352" name="Rectangle 76"/>
          <p:cNvGrpSpPr/>
          <p:nvPr/>
        </p:nvGrpSpPr>
        <p:grpSpPr>
          <a:xfrm>
            <a:off x="-1119447" y="5934754"/>
            <a:ext cx="549867" cy="570523"/>
            <a:chOff x="0" y="0"/>
            <a:chExt cx="549866" cy="570522"/>
          </a:xfrm>
        </p:grpSpPr>
        <p:sp>
          <p:nvSpPr>
            <p:cNvPr id="4350"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51"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355" name="Rectangle 77"/>
          <p:cNvGrpSpPr/>
          <p:nvPr/>
        </p:nvGrpSpPr>
        <p:grpSpPr>
          <a:xfrm>
            <a:off x="-1650805" y="5933209"/>
            <a:ext cx="537201" cy="570523"/>
            <a:chOff x="0" y="0"/>
            <a:chExt cx="537200" cy="570522"/>
          </a:xfrm>
        </p:grpSpPr>
        <p:sp>
          <p:nvSpPr>
            <p:cNvPr id="4353"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54"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358" name="Rectangle 78"/>
          <p:cNvGrpSpPr/>
          <p:nvPr/>
        </p:nvGrpSpPr>
        <p:grpSpPr>
          <a:xfrm>
            <a:off x="-573698" y="5934740"/>
            <a:ext cx="548859" cy="570523"/>
            <a:chOff x="0" y="0"/>
            <a:chExt cx="548858" cy="570522"/>
          </a:xfrm>
        </p:grpSpPr>
        <p:sp>
          <p:nvSpPr>
            <p:cNvPr id="4356"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57"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361" name="Rectangle 79"/>
          <p:cNvGrpSpPr/>
          <p:nvPr/>
        </p:nvGrpSpPr>
        <p:grpSpPr>
          <a:xfrm>
            <a:off x="-1650805" y="5396798"/>
            <a:ext cx="537856" cy="570523"/>
            <a:chOff x="0" y="0"/>
            <a:chExt cx="537855" cy="570522"/>
          </a:xfrm>
        </p:grpSpPr>
        <p:sp>
          <p:nvSpPr>
            <p:cNvPr id="4359"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60"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364" name="Rectangle 80"/>
          <p:cNvGrpSpPr/>
          <p:nvPr/>
        </p:nvGrpSpPr>
        <p:grpSpPr>
          <a:xfrm>
            <a:off x="-1122117" y="6634484"/>
            <a:ext cx="536419" cy="570523"/>
            <a:chOff x="0" y="0"/>
            <a:chExt cx="536417" cy="570522"/>
          </a:xfrm>
        </p:grpSpPr>
        <p:sp>
          <p:nvSpPr>
            <p:cNvPr id="4362"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63"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367" name="Rectangle 81"/>
          <p:cNvGrpSpPr/>
          <p:nvPr/>
        </p:nvGrpSpPr>
        <p:grpSpPr>
          <a:xfrm>
            <a:off x="-1662060" y="6634484"/>
            <a:ext cx="529992" cy="570523"/>
            <a:chOff x="0" y="0"/>
            <a:chExt cx="529991" cy="570522"/>
          </a:xfrm>
        </p:grpSpPr>
        <p:sp>
          <p:nvSpPr>
            <p:cNvPr id="4365"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66"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370" name="Rectangle 82"/>
          <p:cNvGrpSpPr/>
          <p:nvPr/>
        </p:nvGrpSpPr>
        <p:grpSpPr>
          <a:xfrm>
            <a:off x="-575999" y="6634471"/>
            <a:ext cx="535513" cy="570523"/>
            <a:chOff x="0" y="0"/>
            <a:chExt cx="535512" cy="570522"/>
          </a:xfrm>
        </p:grpSpPr>
        <p:sp>
          <p:nvSpPr>
            <p:cNvPr id="4368"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69"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4371" name="Title Text"/>
          <p:cNvSpPr txBox="1"/>
          <p:nvPr>
            <p:ph type="title"/>
          </p:nvPr>
        </p:nvSpPr>
        <p:spPr>
          <a:xfrm>
            <a:off x="358569" y="358620"/>
            <a:ext cx="5378550" cy="1524139"/>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4372" name="Picture Placeholder 3"/>
          <p:cNvSpPr/>
          <p:nvPr>
            <p:ph type="pic" idx="13"/>
          </p:nvPr>
        </p:nvSpPr>
        <p:spPr>
          <a:xfrm>
            <a:off x="6095689" y="0"/>
            <a:ext cx="6095690" cy="6858624"/>
          </a:xfrm>
          <a:prstGeom prst="rect">
            <a:avLst/>
          </a:prstGeom>
        </p:spPr>
        <p:txBody>
          <a:bodyPr lIns="91439" rIns="91439">
            <a:noAutofit/>
          </a:bodyPr>
          <a:lstStyle/>
          <a:p>
            <a:pPr/>
          </a:p>
        </p:txBody>
      </p:sp>
      <p:sp>
        <p:nvSpPr>
          <p:cNvPr id="4373" name="Body Level One…"/>
          <p:cNvSpPr txBox="1"/>
          <p:nvPr>
            <p:ph type="body" sz="quarter" idx="1"/>
          </p:nvPr>
        </p:nvSpPr>
        <p:spPr>
          <a:xfrm>
            <a:off x="358569" y="2062070"/>
            <a:ext cx="5378549" cy="1850186"/>
          </a:xfrm>
          <a:prstGeom prst="rect">
            <a:avLst/>
          </a:prstGeom>
        </p:spPr>
        <p:txBody>
          <a:bodyPr lIns="91439" tIns="91439" rIns="91439" bIns="91439"/>
          <a:lstStyle>
            <a:lvl1pPr marL="224097" indent="-224097" defTabSz="914366">
              <a:spcBef>
                <a:spcPts val="500"/>
              </a:spcBef>
              <a:buSzPct val="90000"/>
              <a:defRPr sz="1900">
                <a:solidFill>
                  <a:srgbClr val="505050"/>
                </a:solidFill>
                <a:latin typeface="Segoe UI"/>
                <a:ea typeface="Segoe UI"/>
                <a:cs typeface="Segoe UI"/>
                <a:sym typeface="Segoe UI"/>
              </a:defRPr>
            </a:lvl1pPr>
            <a:lvl2pPr marL="448192" indent="-224097" defTabSz="914366">
              <a:spcBef>
                <a:spcPts val="500"/>
              </a:spcBef>
              <a:buSzPct val="90000"/>
              <a:defRPr sz="1900">
                <a:solidFill>
                  <a:srgbClr val="505050"/>
                </a:solidFill>
                <a:latin typeface="Segoe UI"/>
                <a:ea typeface="Segoe UI"/>
                <a:cs typeface="Segoe UI"/>
                <a:sym typeface="Segoe UI"/>
              </a:defRPr>
            </a:lvl2pPr>
            <a:lvl3pPr marL="672290" indent="-224097" defTabSz="914366">
              <a:spcBef>
                <a:spcPts val="500"/>
              </a:spcBef>
              <a:buSzPct val="90000"/>
              <a:defRPr sz="1900">
                <a:solidFill>
                  <a:srgbClr val="505050"/>
                </a:solidFill>
                <a:latin typeface="Segoe UI"/>
                <a:ea typeface="Segoe UI"/>
                <a:cs typeface="Segoe UI"/>
                <a:sym typeface="Segoe UI"/>
              </a:defRPr>
            </a:lvl3pPr>
            <a:lvl4pPr marL="896385" indent="-224096" defTabSz="914366">
              <a:spcBef>
                <a:spcPts val="500"/>
              </a:spcBef>
              <a:buSzPct val="90000"/>
              <a:defRPr sz="1900">
                <a:solidFill>
                  <a:srgbClr val="505050"/>
                </a:solidFill>
                <a:latin typeface="Segoe UI"/>
                <a:ea typeface="Segoe UI"/>
                <a:cs typeface="Segoe UI"/>
                <a:sym typeface="Segoe UI"/>
              </a:defRPr>
            </a:lvl4pPr>
            <a:lvl5pPr marL="1120482" indent="-224096" defTabSz="914366">
              <a:spcBef>
                <a:spcPts val="500"/>
              </a:spcBef>
              <a:buSzPct val="90000"/>
              <a:defRPr sz="19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437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type="tx" showMasterSp="1" showMasterPhAnim="1">
  <p:cSld name="Photo layout Alternate">
    <p:bg>
      <p:bgPr>
        <a:solidFill>
          <a:srgbClr val="FFFFFF"/>
        </a:solidFill>
      </p:bgPr>
    </p:bg>
    <p:spTree>
      <p:nvGrpSpPr>
        <p:cNvPr id="1" name=""/>
        <p:cNvGrpSpPr/>
        <p:nvPr/>
      </p:nvGrpSpPr>
      <p:grpSpPr>
        <a:xfrm>
          <a:off x="0" y="0"/>
          <a:ext cx="0" cy="0"/>
          <a:chOff x="0" y="0"/>
          <a:chExt cx="0" cy="0"/>
        </a:xfrm>
      </p:grpSpPr>
      <p:grpSp>
        <p:nvGrpSpPr>
          <p:cNvPr id="4383" name="Rectangle 44"/>
          <p:cNvGrpSpPr/>
          <p:nvPr/>
        </p:nvGrpSpPr>
        <p:grpSpPr>
          <a:xfrm>
            <a:off x="-1648349" y="728"/>
            <a:ext cx="537856" cy="570523"/>
            <a:chOff x="0" y="0"/>
            <a:chExt cx="537855" cy="570522"/>
          </a:xfrm>
        </p:grpSpPr>
        <p:sp>
          <p:nvSpPr>
            <p:cNvPr id="4381"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82"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386" name="Rectangle 45"/>
          <p:cNvGrpSpPr/>
          <p:nvPr/>
        </p:nvGrpSpPr>
        <p:grpSpPr>
          <a:xfrm>
            <a:off x="-1111435" y="728"/>
            <a:ext cx="537857" cy="570523"/>
            <a:chOff x="0" y="0"/>
            <a:chExt cx="537855" cy="570522"/>
          </a:xfrm>
        </p:grpSpPr>
        <p:sp>
          <p:nvSpPr>
            <p:cNvPr id="4384"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8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389" name="Rectangle 46"/>
          <p:cNvGrpSpPr/>
          <p:nvPr/>
        </p:nvGrpSpPr>
        <p:grpSpPr>
          <a:xfrm>
            <a:off x="-565545" y="728"/>
            <a:ext cx="537856" cy="684823"/>
            <a:chOff x="0" y="0"/>
            <a:chExt cx="537855" cy="684822"/>
          </a:xfrm>
        </p:grpSpPr>
        <p:sp>
          <p:nvSpPr>
            <p:cNvPr id="4387"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388"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392" name="Rectangle 47"/>
          <p:cNvGrpSpPr/>
          <p:nvPr/>
        </p:nvGrpSpPr>
        <p:grpSpPr>
          <a:xfrm>
            <a:off x="-1648241" y="1082424"/>
            <a:ext cx="537856" cy="570523"/>
            <a:chOff x="0" y="0"/>
            <a:chExt cx="537855" cy="570522"/>
          </a:xfrm>
        </p:grpSpPr>
        <p:sp>
          <p:nvSpPr>
            <p:cNvPr id="4390"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9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395" name="Rectangle 48"/>
          <p:cNvGrpSpPr/>
          <p:nvPr/>
        </p:nvGrpSpPr>
        <p:grpSpPr>
          <a:xfrm>
            <a:off x="-1111553" y="1082424"/>
            <a:ext cx="537856" cy="570523"/>
            <a:chOff x="0" y="0"/>
            <a:chExt cx="537855" cy="570522"/>
          </a:xfrm>
        </p:grpSpPr>
        <p:sp>
          <p:nvSpPr>
            <p:cNvPr id="4393"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9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398" name="Rectangle 49"/>
          <p:cNvGrpSpPr/>
          <p:nvPr/>
        </p:nvGrpSpPr>
        <p:grpSpPr>
          <a:xfrm>
            <a:off x="-565528" y="1082424"/>
            <a:ext cx="537856" cy="570523"/>
            <a:chOff x="0" y="0"/>
            <a:chExt cx="537855" cy="570522"/>
          </a:xfrm>
        </p:grpSpPr>
        <p:sp>
          <p:nvSpPr>
            <p:cNvPr id="4396"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3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401" name="Rectangle 50"/>
          <p:cNvGrpSpPr/>
          <p:nvPr/>
        </p:nvGrpSpPr>
        <p:grpSpPr>
          <a:xfrm>
            <a:off x="-1638305" y="2170893"/>
            <a:ext cx="547464" cy="570523"/>
            <a:chOff x="0" y="0"/>
            <a:chExt cx="547462" cy="570522"/>
          </a:xfrm>
        </p:grpSpPr>
        <p:sp>
          <p:nvSpPr>
            <p:cNvPr id="4399"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00"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404" name="Rectangle 51"/>
          <p:cNvGrpSpPr/>
          <p:nvPr/>
        </p:nvGrpSpPr>
        <p:grpSpPr>
          <a:xfrm>
            <a:off x="-1100179" y="2170893"/>
            <a:ext cx="543288" cy="570523"/>
            <a:chOff x="0" y="0"/>
            <a:chExt cx="543286" cy="570522"/>
          </a:xfrm>
        </p:grpSpPr>
        <p:sp>
          <p:nvSpPr>
            <p:cNvPr id="4402"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03"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407" name="Rectangle 52"/>
          <p:cNvGrpSpPr/>
          <p:nvPr/>
        </p:nvGrpSpPr>
        <p:grpSpPr>
          <a:xfrm>
            <a:off x="-555590" y="2170893"/>
            <a:ext cx="537857" cy="570523"/>
            <a:chOff x="0" y="0"/>
            <a:chExt cx="537855" cy="570522"/>
          </a:xfrm>
        </p:grpSpPr>
        <p:sp>
          <p:nvSpPr>
            <p:cNvPr id="4405"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0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410" name="Rectangle 53"/>
          <p:cNvGrpSpPr/>
          <p:nvPr/>
        </p:nvGrpSpPr>
        <p:grpSpPr>
          <a:xfrm>
            <a:off x="-1658897" y="3245378"/>
            <a:ext cx="556800" cy="570523"/>
            <a:chOff x="0" y="0"/>
            <a:chExt cx="556799" cy="570522"/>
          </a:xfrm>
        </p:grpSpPr>
        <p:sp>
          <p:nvSpPr>
            <p:cNvPr id="4408"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09"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413" name="Rectangle 54"/>
          <p:cNvGrpSpPr/>
          <p:nvPr/>
        </p:nvGrpSpPr>
        <p:grpSpPr>
          <a:xfrm>
            <a:off x="-1112872" y="3245378"/>
            <a:ext cx="547437" cy="570523"/>
            <a:chOff x="0" y="0"/>
            <a:chExt cx="547436" cy="570522"/>
          </a:xfrm>
        </p:grpSpPr>
        <p:sp>
          <p:nvSpPr>
            <p:cNvPr id="4411"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12"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416" name="Rectangle 55"/>
          <p:cNvGrpSpPr/>
          <p:nvPr/>
        </p:nvGrpSpPr>
        <p:grpSpPr>
          <a:xfrm>
            <a:off x="-566846" y="3245378"/>
            <a:ext cx="537857" cy="570523"/>
            <a:chOff x="0" y="0"/>
            <a:chExt cx="537855" cy="570522"/>
          </a:xfrm>
        </p:grpSpPr>
        <p:sp>
          <p:nvSpPr>
            <p:cNvPr id="4414"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15"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419" name="Rectangle 56"/>
          <p:cNvGrpSpPr/>
          <p:nvPr/>
        </p:nvGrpSpPr>
        <p:grpSpPr>
          <a:xfrm>
            <a:off x="-1650802" y="4317107"/>
            <a:ext cx="550858" cy="570523"/>
            <a:chOff x="0" y="0"/>
            <a:chExt cx="550856" cy="570522"/>
          </a:xfrm>
        </p:grpSpPr>
        <p:sp>
          <p:nvSpPr>
            <p:cNvPr id="4417"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18"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422" name="Rectangle 57"/>
          <p:cNvGrpSpPr/>
          <p:nvPr/>
        </p:nvGrpSpPr>
        <p:grpSpPr>
          <a:xfrm>
            <a:off x="-1107997" y="4317107"/>
            <a:ext cx="537856" cy="570523"/>
            <a:chOff x="0" y="0"/>
            <a:chExt cx="537855" cy="570522"/>
          </a:xfrm>
        </p:grpSpPr>
        <p:sp>
          <p:nvSpPr>
            <p:cNvPr id="4420"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21"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425" name="Rectangle 58"/>
          <p:cNvGrpSpPr/>
          <p:nvPr/>
        </p:nvGrpSpPr>
        <p:grpSpPr>
          <a:xfrm>
            <a:off x="-570022" y="4317107"/>
            <a:ext cx="537856" cy="570523"/>
            <a:chOff x="0" y="0"/>
            <a:chExt cx="537855" cy="570522"/>
          </a:xfrm>
        </p:grpSpPr>
        <p:sp>
          <p:nvSpPr>
            <p:cNvPr id="4423"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24"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428" name="Rectangle 59"/>
          <p:cNvGrpSpPr/>
          <p:nvPr/>
        </p:nvGrpSpPr>
        <p:grpSpPr>
          <a:xfrm>
            <a:off x="-1648241" y="545451"/>
            <a:ext cx="537856" cy="570523"/>
            <a:chOff x="0" y="0"/>
            <a:chExt cx="537855" cy="570522"/>
          </a:xfrm>
        </p:grpSpPr>
        <p:sp>
          <p:nvSpPr>
            <p:cNvPr id="4426"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27"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431" name="Rectangle 60"/>
          <p:cNvGrpSpPr/>
          <p:nvPr/>
        </p:nvGrpSpPr>
        <p:grpSpPr>
          <a:xfrm>
            <a:off x="-1111550" y="545443"/>
            <a:ext cx="546119" cy="570523"/>
            <a:chOff x="0" y="0"/>
            <a:chExt cx="546118" cy="570522"/>
          </a:xfrm>
        </p:grpSpPr>
        <p:sp>
          <p:nvSpPr>
            <p:cNvPr id="4429"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30"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434" name="Rectangle 61"/>
          <p:cNvGrpSpPr/>
          <p:nvPr/>
        </p:nvGrpSpPr>
        <p:grpSpPr>
          <a:xfrm>
            <a:off x="-565545" y="545451"/>
            <a:ext cx="537856" cy="570523"/>
            <a:chOff x="0" y="0"/>
            <a:chExt cx="537855" cy="570522"/>
          </a:xfrm>
        </p:grpSpPr>
        <p:sp>
          <p:nvSpPr>
            <p:cNvPr id="4432"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3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437" name="Rectangle 62"/>
          <p:cNvGrpSpPr/>
          <p:nvPr/>
        </p:nvGrpSpPr>
        <p:grpSpPr>
          <a:xfrm>
            <a:off x="-1648485" y="1627138"/>
            <a:ext cx="537856" cy="570523"/>
            <a:chOff x="0" y="0"/>
            <a:chExt cx="537855" cy="570522"/>
          </a:xfrm>
        </p:grpSpPr>
        <p:sp>
          <p:nvSpPr>
            <p:cNvPr id="4435"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36"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440" name="Rectangle 63"/>
          <p:cNvGrpSpPr/>
          <p:nvPr/>
        </p:nvGrpSpPr>
        <p:grpSpPr>
          <a:xfrm>
            <a:off x="-1110655" y="1627138"/>
            <a:ext cx="537856" cy="570523"/>
            <a:chOff x="0" y="0"/>
            <a:chExt cx="537855" cy="570522"/>
          </a:xfrm>
        </p:grpSpPr>
        <p:sp>
          <p:nvSpPr>
            <p:cNvPr id="4438"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3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443" name="Rectangle 64"/>
          <p:cNvGrpSpPr/>
          <p:nvPr/>
        </p:nvGrpSpPr>
        <p:grpSpPr>
          <a:xfrm>
            <a:off x="-565545" y="1627138"/>
            <a:ext cx="537856" cy="570523"/>
            <a:chOff x="0" y="0"/>
            <a:chExt cx="537855" cy="570522"/>
          </a:xfrm>
        </p:grpSpPr>
        <p:sp>
          <p:nvSpPr>
            <p:cNvPr id="4441"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4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446" name="Rectangle 65"/>
          <p:cNvGrpSpPr/>
          <p:nvPr/>
        </p:nvGrpSpPr>
        <p:grpSpPr>
          <a:xfrm>
            <a:off x="-1653677" y="2708823"/>
            <a:ext cx="535047" cy="570524"/>
            <a:chOff x="0" y="0"/>
            <a:chExt cx="535046" cy="570522"/>
          </a:xfrm>
        </p:grpSpPr>
        <p:sp>
          <p:nvSpPr>
            <p:cNvPr id="4444"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45"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449" name="Rectangle 66"/>
          <p:cNvGrpSpPr/>
          <p:nvPr/>
        </p:nvGrpSpPr>
        <p:grpSpPr>
          <a:xfrm>
            <a:off x="-1111201" y="2708823"/>
            <a:ext cx="538415" cy="570524"/>
            <a:chOff x="0" y="0"/>
            <a:chExt cx="538413" cy="570522"/>
          </a:xfrm>
        </p:grpSpPr>
        <p:sp>
          <p:nvSpPr>
            <p:cNvPr id="4447"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48"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452" name="Rectangle 67"/>
          <p:cNvGrpSpPr/>
          <p:nvPr/>
        </p:nvGrpSpPr>
        <p:grpSpPr>
          <a:xfrm>
            <a:off x="-573698" y="2708823"/>
            <a:ext cx="547210" cy="684824"/>
            <a:chOff x="0" y="0"/>
            <a:chExt cx="547208" cy="684822"/>
          </a:xfrm>
        </p:grpSpPr>
        <p:sp>
          <p:nvSpPr>
            <p:cNvPr id="4450"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451"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455" name="Rectangle 68"/>
          <p:cNvGrpSpPr/>
          <p:nvPr/>
        </p:nvGrpSpPr>
        <p:grpSpPr>
          <a:xfrm>
            <a:off x="-1658899" y="3781931"/>
            <a:ext cx="547699" cy="570523"/>
            <a:chOff x="0" y="0"/>
            <a:chExt cx="547698" cy="570522"/>
          </a:xfrm>
        </p:grpSpPr>
        <p:sp>
          <p:nvSpPr>
            <p:cNvPr id="4453"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54"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458" name="Rectangle 69"/>
          <p:cNvGrpSpPr/>
          <p:nvPr/>
        </p:nvGrpSpPr>
        <p:grpSpPr>
          <a:xfrm>
            <a:off x="-1113795" y="3781931"/>
            <a:ext cx="564820" cy="570523"/>
            <a:chOff x="0" y="0"/>
            <a:chExt cx="564819" cy="570522"/>
          </a:xfrm>
        </p:grpSpPr>
        <p:sp>
          <p:nvSpPr>
            <p:cNvPr id="4456"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57"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461" name="Rectangle 70"/>
          <p:cNvGrpSpPr/>
          <p:nvPr/>
        </p:nvGrpSpPr>
        <p:grpSpPr>
          <a:xfrm>
            <a:off x="-567922" y="3781931"/>
            <a:ext cx="535756" cy="570523"/>
            <a:chOff x="0" y="0"/>
            <a:chExt cx="535754" cy="570522"/>
          </a:xfrm>
        </p:grpSpPr>
        <p:sp>
          <p:nvSpPr>
            <p:cNvPr id="4459"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60"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464" name="Rectangle 71"/>
          <p:cNvGrpSpPr/>
          <p:nvPr/>
        </p:nvGrpSpPr>
        <p:grpSpPr>
          <a:xfrm>
            <a:off x="-1650806" y="4860862"/>
            <a:ext cx="550859" cy="570523"/>
            <a:chOff x="0" y="0"/>
            <a:chExt cx="550857" cy="570522"/>
          </a:xfrm>
        </p:grpSpPr>
        <p:sp>
          <p:nvSpPr>
            <p:cNvPr id="4462"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63"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467" name="Rectangle 72"/>
          <p:cNvGrpSpPr/>
          <p:nvPr/>
        </p:nvGrpSpPr>
        <p:grpSpPr>
          <a:xfrm>
            <a:off x="-1107527" y="4860862"/>
            <a:ext cx="537857" cy="570523"/>
            <a:chOff x="0" y="0"/>
            <a:chExt cx="537855" cy="570522"/>
          </a:xfrm>
        </p:grpSpPr>
        <p:sp>
          <p:nvSpPr>
            <p:cNvPr id="4465"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66"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470" name="Rectangle 73"/>
          <p:cNvGrpSpPr/>
          <p:nvPr/>
        </p:nvGrpSpPr>
        <p:grpSpPr>
          <a:xfrm>
            <a:off x="-570025" y="4860862"/>
            <a:ext cx="538100" cy="570523"/>
            <a:chOff x="0" y="0"/>
            <a:chExt cx="538098" cy="570522"/>
          </a:xfrm>
        </p:grpSpPr>
        <p:sp>
          <p:nvSpPr>
            <p:cNvPr id="4468"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69"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473" name="Rectangle 74"/>
          <p:cNvGrpSpPr/>
          <p:nvPr/>
        </p:nvGrpSpPr>
        <p:grpSpPr>
          <a:xfrm>
            <a:off x="-1107436" y="5396807"/>
            <a:ext cx="537856" cy="570523"/>
            <a:chOff x="0" y="0"/>
            <a:chExt cx="537855" cy="570522"/>
          </a:xfrm>
        </p:grpSpPr>
        <p:sp>
          <p:nvSpPr>
            <p:cNvPr id="4471"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72"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476" name="Rectangle 75"/>
          <p:cNvGrpSpPr/>
          <p:nvPr/>
        </p:nvGrpSpPr>
        <p:grpSpPr>
          <a:xfrm>
            <a:off x="-569933" y="5396807"/>
            <a:ext cx="538100" cy="570523"/>
            <a:chOff x="0" y="0"/>
            <a:chExt cx="538098" cy="570522"/>
          </a:xfrm>
        </p:grpSpPr>
        <p:sp>
          <p:nvSpPr>
            <p:cNvPr id="4474"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75"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479" name="Rectangle 76"/>
          <p:cNvGrpSpPr/>
          <p:nvPr/>
        </p:nvGrpSpPr>
        <p:grpSpPr>
          <a:xfrm>
            <a:off x="-1119447" y="5934754"/>
            <a:ext cx="549867" cy="570523"/>
            <a:chOff x="0" y="0"/>
            <a:chExt cx="549866" cy="570522"/>
          </a:xfrm>
        </p:grpSpPr>
        <p:sp>
          <p:nvSpPr>
            <p:cNvPr id="4477"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78"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482" name="Rectangle 77"/>
          <p:cNvGrpSpPr/>
          <p:nvPr/>
        </p:nvGrpSpPr>
        <p:grpSpPr>
          <a:xfrm>
            <a:off x="-1650805" y="5933209"/>
            <a:ext cx="537201" cy="570523"/>
            <a:chOff x="0" y="0"/>
            <a:chExt cx="537200" cy="570522"/>
          </a:xfrm>
        </p:grpSpPr>
        <p:sp>
          <p:nvSpPr>
            <p:cNvPr id="4480"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81"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485" name="Rectangle 78"/>
          <p:cNvGrpSpPr/>
          <p:nvPr/>
        </p:nvGrpSpPr>
        <p:grpSpPr>
          <a:xfrm>
            <a:off x="-573698" y="5934740"/>
            <a:ext cx="548859" cy="570523"/>
            <a:chOff x="0" y="0"/>
            <a:chExt cx="548858" cy="570522"/>
          </a:xfrm>
        </p:grpSpPr>
        <p:sp>
          <p:nvSpPr>
            <p:cNvPr id="4483"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84"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488" name="Rectangle 79"/>
          <p:cNvGrpSpPr/>
          <p:nvPr/>
        </p:nvGrpSpPr>
        <p:grpSpPr>
          <a:xfrm>
            <a:off x="-1650805" y="5396798"/>
            <a:ext cx="537856" cy="570523"/>
            <a:chOff x="0" y="0"/>
            <a:chExt cx="537855" cy="570522"/>
          </a:xfrm>
        </p:grpSpPr>
        <p:sp>
          <p:nvSpPr>
            <p:cNvPr id="4486"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87"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491" name="Rectangle 80"/>
          <p:cNvGrpSpPr/>
          <p:nvPr/>
        </p:nvGrpSpPr>
        <p:grpSpPr>
          <a:xfrm>
            <a:off x="-1122117" y="6634484"/>
            <a:ext cx="536419" cy="570523"/>
            <a:chOff x="0" y="0"/>
            <a:chExt cx="536417" cy="570522"/>
          </a:xfrm>
        </p:grpSpPr>
        <p:sp>
          <p:nvSpPr>
            <p:cNvPr id="4489"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90"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494" name="Rectangle 81"/>
          <p:cNvGrpSpPr/>
          <p:nvPr/>
        </p:nvGrpSpPr>
        <p:grpSpPr>
          <a:xfrm>
            <a:off x="-1662060" y="6634484"/>
            <a:ext cx="529992" cy="570523"/>
            <a:chOff x="0" y="0"/>
            <a:chExt cx="529991" cy="570522"/>
          </a:xfrm>
        </p:grpSpPr>
        <p:sp>
          <p:nvSpPr>
            <p:cNvPr id="4492"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93"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497" name="Rectangle 82"/>
          <p:cNvGrpSpPr/>
          <p:nvPr/>
        </p:nvGrpSpPr>
        <p:grpSpPr>
          <a:xfrm>
            <a:off x="-575999" y="6634471"/>
            <a:ext cx="535513" cy="570523"/>
            <a:chOff x="0" y="0"/>
            <a:chExt cx="535512" cy="570522"/>
          </a:xfrm>
        </p:grpSpPr>
        <p:sp>
          <p:nvSpPr>
            <p:cNvPr id="4495"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496"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4498" name="Title Text"/>
          <p:cNvSpPr txBox="1"/>
          <p:nvPr>
            <p:ph type="title"/>
          </p:nvPr>
        </p:nvSpPr>
        <p:spPr>
          <a:xfrm>
            <a:off x="6454259" y="358620"/>
            <a:ext cx="5378549" cy="1524139"/>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4499" name="Picture Placeholder 3"/>
          <p:cNvSpPr/>
          <p:nvPr>
            <p:ph type="pic" idx="13"/>
          </p:nvPr>
        </p:nvSpPr>
        <p:spPr>
          <a:xfrm>
            <a:off x="0" y="0"/>
            <a:ext cx="6095690" cy="6858624"/>
          </a:xfrm>
          <a:prstGeom prst="rect">
            <a:avLst/>
          </a:prstGeom>
        </p:spPr>
        <p:txBody>
          <a:bodyPr lIns="91439" rIns="91439">
            <a:noAutofit/>
          </a:bodyPr>
          <a:lstStyle/>
          <a:p>
            <a:pPr/>
          </a:p>
        </p:txBody>
      </p:sp>
      <p:sp>
        <p:nvSpPr>
          <p:cNvPr id="4500" name="Body Level One…"/>
          <p:cNvSpPr txBox="1"/>
          <p:nvPr>
            <p:ph type="body" sz="quarter" idx="1"/>
          </p:nvPr>
        </p:nvSpPr>
        <p:spPr>
          <a:xfrm>
            <a:off x="6454259" y="2062070"/>
            <a:ext cx="5378549" cy="1850186"/>
          </a:xfrm>
          <a:prstGeom prst="rect">
            <a:avLst/>
          </a:prstGeom>
        </p:spPr>
        <p:txBody>
          <a:bodyPr lIns="91439" tIns="91439" rIns="91439" bIns="91439"/>
          <a:lstStyle>
            <a:lvl1pPr marL="224097" indent="-224097" defTabSz="914366">
              <a:spcBef>
                <a:spcPts val="500"/>
              </a:spcBef>
              <a:buSzPct val="90000"/>
              <a:defRPr sz="1900">
                <a:solidFill>
                  <a:srgbClr val="505050"/>
                </a:solidFill>
                <a:latin typeface="Segoe UI"/>
                <a:ea typeface="Segoe UI"/>
                <a:cs typeface="Segoe UI"/>
                <a:sym typeface="Segoe UI"/>
              </a:defRPr>
            </a:lvl1pPr>
            <a:lvl2pPr marL="448192" indent="-224097" defTabSz="914366">
              <a:spcBef>
                <a:spcPts val="500"/>
              </a:spcBef>
              <a:buSzPct val="90000"/>
              <a:defRPr sz="1900">
                <a:solidFill>
                  <a:srgbClr val="505050"/>
                </a:solidFill>
                <a:latin typeface="Segoe UI"/>
                <a:ea typeface="Segoe UI"/>
                <a:cs typeface="Segoe UI"/>
                <a:sym typeface="Segoe UI"/>
              </a:defRPr>
            </a:lvl2pPr>
            <a:lvl3pPr marL="672290" indent="-224097" defTabSz="914366">
              <a:spcBef>
                <a:spcPts val="500"/>
              </a:spcBef>
              <a:buSzPct val="90000"/>
              <a:defRPr sz="1900">
                <a:solidFill>
                  <a:srgbClr val="505050"/>
                </a:solidFill>
                <a:latin typeface="Segoe UI"/>
                <a:ea typeface="Segoe UI"/>
                <a:cs typeface="Segoe UI"/>
                <a:sym typeface="Segoe UI"/>
              </a:defRPr>
            </a:lvl3pPr>
            <a:lvl4pPr marL="896385" indent="-224096" defTabSz="914366">
              <a:spcBef>
                <a:spcPts val="500"/>
              </a:spcBef>
              <a:buSzPct val="90000"/>
              <a:defRPr sz="1900">
                <a:solidFill>
                  <a:srgbClr val="505050"/>
                </a:solidFill>
                <a:latin typeface="Segoe UI"/>
                <a:ea typeface="Segoe UI"/>
                <a:cs typeface="Segoe UI"/>
                <a:sym typeface="Segoe UI"/>
              </a:defRPr>
            </a:lvl4pPr>
            <a:lvl5pPr marL="1120482" indent="-224096" defTabSz="914366">
              <a:spcBef>
                <a:spcPts val="500"/>
              </a:spcBef>
              <a:buSzPct val="90000"/>
              <a:defRPr sz="19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450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type="tx" showMasterSp="1" showMasterPhAnim="1">
  <p:cSld name="Text and illustration A">
    <p:bg>
      <p:bgPr>
        <a:solidFill>
          <a:srgbClr val="FFFFFF"/>
        </a:solidFill>
      </p:bgPr>
    </p:bg>
    <p:spTree>
      <p:nvGrpSpPr>
        <p:cNvPr id="1" name=""/>
        <p:cNvGrpSpPr/>
        <p:nvPr/>
      </p:nvGrpSpPr>
      <p:grpSpPr>
        <a:xfrm>
          <a:off x="0" y="0"/>
          <a:ext cx="0" cy="0"/>
          <a:chOff x="0" y="0"/>
          <a:chExt cx="0" cy="0"/>
        </a:xfrm>
      </p:grpSpPr>
      <p:grpSp>
        <p:nvGrpSpPr>
          <p:cNvPr id="4510" name="Rectangle 44"/>
          <p:cNvGrpSpPr/>
          <p:nvPr/>
        </p:nvGrpSpPr>
        <p:grpSpPr>
          <a:xfrm>
            <a:off x="-1648349" y="728"/>
            <a:ext cx="537856" cy="570523"/>
            <a:chOff x="0" y="0"/>
            <a:chExt cx="537855" cy="570522"/>
          </a:xfrm>
        </p:grpSpPr>
        <p:sp>
          <p:nvSpPr>
            <p:cNvPr id="4508"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09"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513" name="Rectangle 45"/>
          <p:cNvGrpSpPr/>
          <p:nvPr/>
        </p:nvGrpSpPr>
        <p:grpSpPr>
          <a:xfrm>
            <a:off x="-1111435" y="728"/>
            <a:ext cx="537857" cy="570523"/>
            <a:chOff x="0" y="0"/>
            <a:chExt cx="537855" cy="570522"/>
          </a:xfrm>
        </p:grpSpPr>
        <p:sp>
          <p:nvSpPr>
            <p:cNvPr id="4511"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1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516" name="Rectangle 46"/>
          <p:cNvGrpSpPr/>
          <p:nvPr/>
        </p:nvGrpSpPr>
        <p:grpSpPr>
          <a:xfrm>
            <a:off x="-565545" y="728"/>
            <a:ext cx="537856" cy="684823"/>
            <a:chOff x="0" y="0"/>
            <a:chExt cx="537855" cy="684822"/>
          </a:xfrm>
        </p:grpSpPr>
        <p:sp>
          <p:nvSpPr>
            <p:cNvPr id="4514"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515"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519" name="Rectangle 47"/>
          <p:cNvGrpSpPr/>
          <p:nvPr/>
        </p:nvGrpSpPr>
        <p:grpSpPr>
          <a:xfrm>
            <a:off x="-1648241" y="1082424"/>
            <a:ext cx="537856" cy="570523"/>
            <a:chOff x="0" y="0"/>
            <a:chExt cx="537855" cy="570522"/>
          </a:xfrm>
        </p:grpSpPr>
        <p:sp>
          <p:nvSpPr>
            <p:cNvPr id="4517"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1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522" name="Rectangle 48"/>
          <p:cNvGrpSpPr/>
          <p:nvPr/>
        </p:nvGrpSpPr>
        <p:grpSpPr>
          <a:xfrm>
            <a:off x="-1111553" y="1082424"/>
            <a:ext cx="537856" cy="570523"/>
            <a:chOff x="0" y="0"/>
            <a:chExt cx="537855" cy="570522"/>
          </a:xfrm>
        </p:grpSpPr>
        <p:sp>
          <p:nvSpPr>
            <p:cNvPr id="4520"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2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525" name="Rectangle 49"/>
          <p:cNvGrpSpPr/>
          <p:nvPr/>
        </p:nvGrpSpPr>
        <p:grpSpPr>
          <a:xfrm>
            <a:off x="-565528" y="1082424"/>
            <a:ext cx="537856" cy="570523"/>
            <a:chOff x="0" y="0"/>
            <a:chExt cx="537855" cy="570522"/>
          </a:xfrm>
        </p:grpSpPr>
        <p:sp>
          <p:nvSpPr>
            <p:cNvPr id="4523"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2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528" name="Rectangle 50"/>
          <p:cNvGrpSpPr/>
          <p:nvPr/>
        </p:nvGrpSpPr>
        <p:grpSpPr>
          <a:xfrm>
            <a:off x="-1638305" y="2170893"/>
            <a:ext cx="547464" cy="570523"/>
            <a:chOff x="0" y="0"/>
            <a:chExt cx="547462" cy="570522"/>
          </a:xfrm>
        </p:grpSpPr>
        <p:sp>
          <p:nvSpPr>
            <p:cNvPr id="4526"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27"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531" name="Rectangle 51"/>
          <p:cNvGrpSpPr/>
          <p:nvPr/>
        </p:nvGrpSpPr>
        <p:grpSpPr>
          <a:xfrm>
            <a:off x="-1100179" y="2170893"/>
            <a:ext cx="543288" cy="570523"/>
            <a:chOff x="0" y="0"/>
            <a:chExt cx="543286" cy="570522"/>
          </a:xfrm>
        </p:grpSpPr>
        <p:sp>
          <p:nvSpPr>
            <p:cNvPr id="4529"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30"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534" name="Rectangle 52"/>
          <p:cNvGrpSpPr/>
          <p:nvPr/>
        </p:nvGrpSpPr>
        <p:grpSpPr>
          <a:xfrm>
            <a:off x="-555590" y="2170893"/>
            <a:ext cx="537857" cy="570523"/>
            <a:chOff x="0" y="0"/>
            <a:chExt cx="537855" cy="570522"/>
          </a:xfrm>
        </p:grpSpPr>
        <p:sp>
          <p:nvSpPr>
            <p:cNvPr id="4532"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3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537" name="Rectangle 53"/>
          <p:cNvGrpSpPr/>
          <p:nvPr/>
        </p:nvGrpSpPr>
        <p:grpSpPr>
          <a:xfrm>
            <a:off x="-1658897" y="3245378"/>
            <a:ext cx="556800" cy="570523"/>
            <a:chOff x="0" y="0"/>
            <a:chExt cx="556799" cy="570522"/>
          </a:xfrm>
        </p:grpSpPr>
        <p:sp>
          <p:nvSpPr>
            <p:cNvPr id="4535"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36"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540" name="Rectangle 54"/>
          <p:cNvGrpSpPr/>
          <p:nvPr/>
        </p:nvGrpSpPr>
        <p:grpSpPr>
          <a:xfrm>
            <a:off x="-1112872" y="3245378"/>
            <a:ext cx="547437" cy="570523"/>
            <a:chOff x="0" y="0"/>
            <a:chExt cx="547436" cy="570522"/>
          </a:xfrm>
        </p:grpSpPr>
        <p:sp>
          <p:nvSpPr>
            <p:cNvPr id="4538"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39"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543" name="Rectangle 55"/>
          <p:cNvGrpSpPr/>
          <p:nvPr/>
        </p:nvGrpSpPr>
        <p:grpSpPr>
          <a:xfrm>
            <a:off x="-566846" y="3245378"/>
            <a:ext cx="537857" cy="570523"/>
            <a:chOff x="0" y="0"/>
            <a:chExt cx="537855" cy="570522"/>
          </a:xfrm>
        </p:grpSpPr>
        <p:sp>
          <p:nvSpPr>
            <p:cNvPr id="4541"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42"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546" name="Rectangle 56"/>
          <p:cNvGrpSpPr/>
          <p:nvPr/>
        </p:nvGrpSpPr>
        <p:grpSpPr>
          <a:xfrm>
            <a:off x="-1650802" y="4317107"/>
            <a:ext cx="550858" cy="570523"/>
            <a:chOff x="0" y="0"/>
            <a:chExt cx="550856" cy="570522"/>
          </a:xfrm>
        </p:grpSpPr>
        <p:sp>
          <p:nvSpPr>
            <p:cNvPr id="4544"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45"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549" name="Rectangle 57"/>
          <p:cNvGrpSpPr/>
          <p:nvPr/>
        </p:nvGrpSpPr>
        <p:grpSpPr>
          <a:xfrm>
            <a:off x="-1107997" y="4317107"/>
            <a:ext cx="537856" cy="570523"/>
            <a:chOff x="0" y="0"/>
            <a:chExt cx="537855" cy="570522"/>
          </a:xfrm>
        </p:grpSpPr>
        <p:sp>
          <p:nvSpPr>
            <p:cNvPr id="4547"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48"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552" name="Rectangle 58"/>
          <p:cNvGrpSpPr/>
          <p:nvPr/>
        </p:nvGrpSpPr>
        <p:grpSpPr>
          <a:xfrm>
            <a:off x="-570022" y="4317107"/>
            <a:ext cx="537856" cy="570523"/>
            <a:chOff x="0" y="0"/>
            <a:chExt cx="537855" cy="570522"/>
          </a:xfrm>
        </p:grpSpPr>
        <p:sp>
          <p:nvSpPr>
            <p:cNvPr id="4550"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51"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555" name="Rectangle 59"/>
          <p:cNvGrpSpPr/>
          <p:nvPr/>
        </p:nvGrpSpPr>
        <p:grpSpPr>
          <a:xfrm>
            <a:off x="-1648241" y="545451"/>
            <a:ext cx="537856" cy="570523"/>
            <a:chOff x="0" y="0"/>
            <a:chExt cx="537855" cy="570522"/>
          </a:xfrm>
        </p:grpSpPr>
        <p:sp>
          <p:nvSpPr>
            <p:cNvPr id="4553"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54"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558" name="Rectangle 60"/>
          <p:cNvGrpSpPr/>
          <p:nvPr/>
        </p:nvGrpSpPr>
        <p:grpSpPr>
          <a:xfrm>
            <a:off x="-1111550" y="545443"/>
            <a:ext cx="546119" cy="570523"/>
            <a:chOff x="0" y="0"/>
            <a:chExt cx="546118" cy="570522"/>
          </a:xfrm>
        </p:grpSpPr>
        <p:sp>
          <p:nvSpPr>
            <p:cNvPr id="4556"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57"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561" name="Rectangle 61"/>
          <p:cNvGrpSpPr/>
          <p:nvPr/>
        </p:nvGrpSpPr>
        <p:grpSpPr>
          <a:xfrm>
            <a:off x="-565545" y="545451"/>
            <a:ext cx="537856" cy="570523"/>
            <a:chOff x="0" y="0"/>
            <a:chExt cx="537855" cy="570522"/>
          </a:xfrm>
        </p:grpSpPr>
        <p:sp>
          <p:nvSpPr>
            <p:cNvPr id="4559"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6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564" name="Rectangle 62"/>
          <p:cNvGrpSpPr/>
          <p:nvPr/>
        </p:nvGrpSpPr>
        <p:grpSpPr>
          <a:xfrm>
            <a:off x="-1648485" y="1627138"/>
            <a:ext cx="537856" cy="570523"/>
            <a:chOff x="0" y="0"/>
            <a:chExt cx="537855" cy="570522"/>
          </a:xfrm>
        </p:grpSpPr>
        <p:sp>
          <p:nvSpPr>
            <p:cNvPr id="4562"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63"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567" name="Rectangle 63"/>
          <p:cNvGrpSpPr/>
          <p:nvPr/>
        </p:nvGrpSpPr>
        <p:grpSpPr>
          <a:xfrm>
            <a:off x="-1110655" y="1627138"/>
            <a:ext cx="537856" cy="570523"/>
            <a:chOff x="0" y="0"/>
            <a:chExt cx="537855" cy="570522"/>
          </a:xfrm>
        </p:grpSpPr>
        <p:sp>
          <p:nvSpPr>
            <p:cNvPr id="4565"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6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570" name="Rectangle 64"/>
          <p:cNvGrpSpPr/>
          <p:nvPr/>
        </p:nvGrpSpPr>
        <p:grpSpPr>
          <a:xfrm>
            <a:off x="-565545" y="1627138"/>
            <a:ext cx="537856" cy="570523"/>
            <a:chOff x="0" y="0"/>
            <a:chExt cx="537855" cy="570522"/>
          </a:xfrm>
        </p:grpSpPr>
        <p:sp>
          <p:nvSpPr>
            <p:cNvPr id="4568"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6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573" name="Rectangle 65"/>
          <p:cNvGrpSpPr/>
          <p:nvPr/>
        </p:nvGrpSpPr>
        <p:grpSpPr>
          <a:xfrm>
            <a:off x="-1653677" y="2708823"/>
            <a:ext cx="535047" cy="570524"/>
            <a:chOff x="0" y="0"/>
            <a:chExt cx="535046" cy="570522"/>
          </a:xfrm>
        </p:grpSpPr>
        <p:sp>
          <p:nvSpPr>
            <p:cNvPr id="4571"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72"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576" name="Rectangle 66"/>
          <p:cNvGrpSpPr/>
          <p:nvPr/>
        </p:nvGrpSpPr>
        <p:grpSpPr>
          <a:xfrm>
            <a:off x="-1111201" y="2708823"/>
            <a:ext cx="538415" cy="570524"/>
            <a:chOff x="0" y="0"/>
            <a:chExt cx="538413" cy="570522"/>
          </a:xfrm>
        </p:grpSpPr>
        <p:sp>
          <p:nvSpPr>
            <p:cNvPr id="4574"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75"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579" name="Rectangle 67"/>
          <p:cNvGrpSpPr/>
          <p:nvPr/>
        </p:nvGrpSpPr>
        <p:grpSpPr>
          <a:xfrm>
            <a:off x="-573698" y="2708823"/>
            <a:ext cx="547210" cy="684824"/>
            <a:chOff x="0" y="0"/>
            <a:chExt cx="547208" cy="684822"/>
          </a:xfrm>
        </p:grpSpPr>
        <p:sp>
          <p:nvSpPr>
            <p:cNvPr id="4577"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578"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582" name="Rectangle 68"/>
          <p:cNvGrpSpPr/>
          <p:nvPr/>
        </p:nvGrpSpPr>
        <p:grpSpPr>
          <a:xfrm>
            <a:off x="-1658899" y="3781931"/>
            <a:ext cx="547699" cy="570523"/>
            <a:chOff x="0" y="0"/>
            <a:chExt cx="547698" cy="570522"/>
          </a:xfrm>
        </p:grpSpPr>
        <p:sp>
          <p:nvSpPr>
            <p:cNvPr id="4580"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81"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585" name="Rectangle 69"/>
          <p:cNvGrpSpPr/>
          <p:nvPr/>
        </p:nvGrpSpPr>
        <p:grpSpPr>
          <a:xfrm>
            <a:off x="-1113795" y="3781931"/>
            <a:ext cx="564820" cy="570523"/>
            <a:chOff x="0" y="0"/>
            <a:chExt cx="564819" cy="570522"/>
          </a:xfrm>
        </p:grpSpPr>
        <p:sp>
          <p:nvSpPr>
            <p:cNvPr id="4583"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84"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588" name="Rectangle 70"/>
          <p:cNvGrpSpPr/>
          <p:nvPr/>
        </p:nvGrpSpPr>
        <p:grpSpPr>
          <a:xfrm>
            <a:off x="-567922" y="3781931"/>
            <a:ext cx="535756" cy="570523"/>
            <a:chOff x="0" y="0"/>
            <a:chExt cx="535754" cy="570522"/>
          </a:xfrm>
        </p:grpSpPr>
        <p:sp>
          <p:nvSpPr>
            <p:cNvPr id="4586"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87"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591" name="Rectangle 71"/>
          <p:cNvGrpSpPr/>
          <p:nvPr/>
        </p:nvGrpSpPr>
        <p:grpSpPr>
          <a:xfrm>
            <a:off x="-1650806" y="4860862"/>
            <a:ext cx="550859" cy="570523"/>
            <a:chOff x="0" y="0"/>
            <a:chExt cx="550857" cy="570522"/>
          </a:xfrm>
        </p:grpSpPr>
        <p:sp>
          <p:nvSpPr>
            <p:cNvPr id="4589"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90"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594" name="Rectangle 72"/>
          <p:cNvGrpSpPr/>
          <p:nvPr/>
        </p:nvGrpSpPr>
        <p:grpSpPr>
          <a:xfrm>
            <a:off x="-1107527" y="4860862"/>
            <a:ext cx="537857" cy="570523"/>
            <a:chOff x="0" y="0"/>
            <a:chExt cx="537855" cy="570522"/>
          </a:xfrm>
        </p:grpSpPr>
        <p:sp>
          <p:nvSpPr>
            <p:cNvPr id="4592"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93"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597" name="Rectangle 73"/>
          <p:cNvGrpSpPr/>
          <p:nvPr/>
        </p:nvGrpSpPr>
        <p:grpSpPr>
          <a:xfrm>
            <a:off x="-570025" y="4860862"/>
            <a:ext cx="538100" cy="570523"/>
            <a:chOff x="0" y="0"/>
            <a:chExt cx="538098" cy="570522"/>
          </a:xfrm>
        </p:grpSpPr>
        <p:sp>
          <p:nvSpPr>
            <p:cNvPr id="4595"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96"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600" name="Rectangle 74"/>
          <p:cNvGrpSpPr/>
          <p:nvPr/>
        </p:nvGrpSpPr>
        <p:grpSpPr>
          <a:xfrm>
            <a:off x="-1107436" y="5396807"/>
            <a:ext cx="537856" cy="570523"/>
            <a:chOff x="0" y="0"/>
            <a:chExt cx="537855" cy="570522"/>
          </a:xfrm>
        </p:grpSpPr>
        <p:sp>
          <p:nvSpPr>
            <p:cNvPr id="4598"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599"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603" name="Rectangle 75"/>
          <p:cNvGrpSpPr/>
          <p:nvPr/>
        </p:nvGrpSpPr>
        <p:grpSpPr>
          <a:xfrm>
            <a:off x="-569933" y="5396807"/>
            <a:ext cx="538100" cy="570523"/>
            <a:chOff x="0" y="0"/>
            <a:chExt cx="538098" cy="570522"/>
          </a:xfrm>
        </p:grpSpPr>
        <p:sp>
          <p:nvSpPr>
            <p:cNvPr id="4601"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02"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606" name="Rectangle 76"/>
          <p:cNvGrpSpPr/>
          <p:nvPr/>
        </p:nvGrpSpPr>
        <p:grpSpPr>
          <a:xfrm>
            <a:off x="-1119447" y="5934754"/>
            <a:ext cx="549867" cy="570523"/>
            <a:chOff x="0" y="0"/>
            <a:chExt cx="549866" cy="570522"/>
          </a:xfrm>
        </p:grpSpPr>
        <p:sp>
          <p:nvSpPr>
            <p:cNvPr id="4604"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05"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609" name="Rectangle 77"/>
          <p:cNvGrpSpPr/>
          <p:nvPr/>
        </p:nvGrpSpPr>
        <p:grpSpPr>
          <a:xfrm>
            <a:off x="-1650805" y="5933209"/>
            <a:ext cx="537201" cy="570523"/>
            <a:chOff x="0" y="0"/>
            <a:chExt cx="537200" cy="570522"/>
          </a:xfrm>
        </p:grpSpPr>
        <p:sp>
          <p:nvSpPr>
            <p:cNvPr id="4607"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08"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612" name="Rectangle 78"/>
          <p:cNvGrpSpPr/>
          <p:nvPr/>
        </p:nvGrpSpPr>
        <p:grpSpPr>
          <a:xfrm>
            <a:off x="-573698" y="5934740"/>
            <a:ext cx="548859" cy="570523"/>
            <a:chOff x="0" y="0"/>
            <a:chExt cx="548858" cy="570522"/>
          </a:xfrm>
        </p:grpSpPr>
        <p:sp>
          <p:nvSpPr>
            <p:cNvPr id="4610"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11"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615" name="Rectangle 79"/>
          <p:cNvGrpSpPr/>
          <p:nvPr/>
        </p:nvGrpSpPr>
        <p:grpSpPr>
          <a:xfrm>
            <a:off x="-1650805" y="5396798"/>
            <a:ext cx="537856" cy="570523"/>
            <a:chOff x="0" y="0"/>
            <a:chExt cx="537855" cy="570522"/>
          </a:xfrm>
        </p:grpSpPr>
        <p:sp>
          <p:nvSpPr>
            <p:cNvPr id="4613"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14"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618" name="Rectangle 80"/>
          <p:cNvGrpSpPr/>
          <p:nvPr/>
        </p:nvGrpSpPr>
        <p:grpSpPr>
          <a:xfrm>
            <a:off x="-1122117" y="6634484"/>
            <a:ext cx="536419" cy="570523"/>
            <a:chOff x="0" y="0"/>
            <a:chExt cx="536417" cy="570522"/>
          </a:xfrm>
        </p:grpSpPr>
        <p:sp>
          <p:nvSpPr>
            <p:cNvPr id="4616"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17"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621" name="Rectangle 81"/>
          <p:cNvGrpSpPr/>
          <p:nvPr/>
        </p:nvGrpSpPr>
        <p:grpSpPr>
          <a:xfrm>
            <a:off x="-1662060" y="6634484"/>
            <a:ext cx="529992" cy="570523"/>
            <a:chOff x="0" y="0"/>
            <a:chExt cx="529991" cy="570522"/>
          </a:xfrm>
        </p:grpSpPr>
        <p:sp>
          <p:nvSpPr>
            <p:cNvPr id="4619"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20"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624" name="Rectangle 82"/>
          <p:cNvGrpSpPr/>
          <p:nvPr/>
        </p:nvGrpSpPr>
        <p:grpSpPr>
          <a:xfrm>
            <a:off x="-575999" y="6634471"/>
            <a:ext cx="535513" cy="570523"/>
            <a:chOff x="0" y="0"/>
            <a:chExt cx="535512" cy="570522"/>
          </a:xfrm>
        </p:grpSpPr>
        <p:sp>
          <p:nvSpPr>
            <p:cNvPr id="4622"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23"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pic>
        <p:nvPicPr>
          <p:cNvPr id="4625" name="Picture 3" descr="Picture 3"/>
          <p:cNvPicPr>
            <a:picLocks noChangeAspect="1"/>
          </p:cNvPicPr>
          <p:nvPr/>
        </p:nvPicPr>
        <p:blipFill>
          <a:blip r:embed="rId2">
            <a:extLst/>
          </a:blip>
          <a:stretch>
            <a:fillRect/>
          </a:stretch>
        </p:blipFill>
        <p:spPr>
          <a:xfrm>
            <a:off x="0" y="0"/>
            <a:ext cx="12191377" cy="6858624"/>
          </a:xfrm>
          <a:prstGeom prst="rect">
            <a:avLst/>
          </a:prstGeom>
          <a:ln w="12700">
            <a:miter lim="400000"/>
          </a:ln>
        </p:spPr>
      </p:pic>
      <p:sp>
        <p:nvSpPr>
          <p:cNvPr id="4626" name="Title Text"/>
          <p:cNvSpPr txBox="1"/>
          <p:nvPr>
            <p:ph type="title"/>
          </p:nvPr>
        </p:nvSpPr>
        <p:spPr>
          <a:xfrm>
            <a:off x="358569" y="717241"/>
            <a:ext cx="7619612" cy="603539"/>
          </a:xfrm>
          <a:prstGeom prst="rect">
            <a:avLst/>
          </a:prstGeom>
        </p:spPr>
        <p:txBody>
          <a:bodyPr lIns="91439" tIns="91439" rIns="91439" bIns="91439" anchor="t"/>
          <a:lstStyle>
            <a:lvl1pPr defTabSz="914366">
              <a:lnSpc>
                <a:spcPct val="100000"/>
              </a:lnSpc>
              <a:defRPr spc="-29" sz="2700">
                <a:solidFill>
                  <a:srgbClr val="282828"/>
                </a:solidFill>
                <a:latin typeface="Segoe UI Light"/>
                <a:ea typeface="Segoe UI Light"/>
                <a:cs typeface="Segoe UI Light"/>
                <a:sym typeface="Segoe UI Light"/>
              </a:defRPr>
            </a:lvl1pPr>
          </a:lstStyle>
          <a:p>
            <a:pPr/>
            <a:r>
              <a:t>Title Text</a:t>
            </a:r>
          </a:p>
        </p:txBody>
      </p:sp>
      <p:pic>
        <p:nvPicPr>
          <p:cNvPr id="4627" name="Picture 2" descr="Picture 2"/>
          <p:cNvPicPr>
            <a:picLocks noChangeAspect="1"/>
          </p:cNvPicPr>
          <p:nvPr/>
        </p:nvPicPr>
        <p:blipFill>
          <a:blip r:embed="rId3">
            <a:extLst/>
          </a:blip>
          <a:stretch>
            <a:fillRect/>
          </a:stretch>
        </p:blipFill>
        <p:spPr>
          <a:xfrm>
            <a:off x="4404745" y="3429310"/>
            <a:ext cx="7201600" cy="3436784"/>
          </a:xfrm>
          <a:prstGeom prst="rect">
            <a:avLst/>
          </a:prstGeom>
          <a:ln w="12700">
            <a:miter lim="400000"/>
          </a:ln>
        </p:spPr>
      </p:pic>
      <p:sp>
        <p:nvSpPr>
          <p:cNvPr id="462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type="tx" showMasterSp="1" showMasterPhAnim="1">
  <p:cSld name="Text and illustration B">
    <p:bg>
      <p:bgPr>
        <a:solidFill>
          <a:srgbClr val="FFFFFF"/>
        </a:solidFill>
      </p:bgPr>
    </p:bg>
    <p:spTree>
      <p:nvGrpSpPr>
        <p:cNvPr id="1" name=""/>
        <p:cNvGrpSpPr/>
        <p:nvPr/>
      </p:nvGrpSpPr>
      <p:grpSpPr>
        <a:xfrm>
          <a:off x="0" y="0"/>
          <a:ext cx="0" cy="0"/>
          <a:chOff x="0" y="0"/>
          <a:chExt cx="0" cy="0"/>
        </a:xfrm>
      </p:grpSpPr>
      <p:grpSp>
        <p:nvGrpSpPr>
          <p:cNvPr id="4637" name="Rectangle 44"/>
          <p:cNvGrpSpPr/>
          <p:nvPr/>
        </p:nvGrpSpPr>
        <p:grpSpPr>
          <a:xfrm>
            <a:off x="-1648349" y="728"/>
            <a:ext cx="537856" cy="570523"/>
            <a:chOff x="0" y="0"/>
            <a:chExt cx="537855" cy="570522"/>
          </a:xfrm>
        </p:grpSpPr>
        <p:sp>
          <p:nvSpPr>
            <p:cNvPr id="4635"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36"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640" name="Rectangle 45"/>
          <p:cNvGrpSpPr/>
          <p:nvPr/>
        </p:nvGrpSpPr>
        <p:grpSpPr>
          <a:xfrm>
            <a:off x="-1111435" y="728"/>
            <a:ext cx="537857" cy="570523"/>
            <a:chOff x="0" y="0"/>
            <a:chExt cx="537855" cy="570522"/>
          </a:xfrm>
        </p:grpSpPr>
        <p:sp>
          <p:nvSpPr>
            <p:cNvPr id="4638"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3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643" name="Rectangle 46"/>
          <p:cNvGrpSpPr/>
          <p:nvPr/>
        </p:nvGrpSpPr>
        <p:grpSpPr>
          <a:xfrm>
            <a:off x="-565545" y="728"/>
            <a:ext cx="537856" cy="684823"/>
            <a:chOff x="0" y="0"/>
            <a:chExt cx="537855" cy="684822"/>
          </a:xfrm>
        </p:grpSpPr>
        <p:sp>
          <p:nvSpPr>
            <p:cNvPr id="4641"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642"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646" name="Rectangle 47"/>
          <p:cNvGrpSpPr/>
          <p:nvPr/>
        </p:nvGrpSpPr>
        <p:grpSpPr>
          <a:xfrm>
            <a:off x="-1648241" y="1082424"/>
            <a:ext cx="537856" cy="570523"/>
            <a:chOff x="0" y="0"/>
            <a:chExt cx="537855" cy="570522"/>
          </a:xfrm>
        </p:grpSpPr>
        <p:sp>
          <p:nvSpPr>
            <p:cNvPr id="4644"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4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649" name="Rectangle 48"/>
          <p:cNvGrpSpPr/>
          <p:nvPr/>
        </p:nvGrpSpPr>
        <p:grpSpPr>
          <a:xfrm>
            <a:off x="-1111553" y="1082424"/>
            <a:ext cx="537856" cy="570523"/>
            <a:chOff x="0" y="0"/>
            <a:chExt cx="537855" cy="570522"/>
          </a:xfrm>
        </p:grpSpPr>
        <p:sp>
          <p:nvSpPr>
            <p:cNvPr id="4647"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4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652" name="Rectangle 49"/>
          <p:cNvGrpSpPr/>
          <p:nvPr/>
        </p:nvGrpSpPr>
        <p:grpSpPr>
          <a:xfrm>
            <a:off x="-565528" y="1082424"/>
            <a:ext cx="537856" cy="570523"/>
            <a:chOff x="0" y="0"/>
            <a:chExt cx="537855" cy="570522"/>
          </a:xfrm>
        </p:grpSpPr>
        <p:sp>
          <p:nvSpPr>
            <p:cNvPr id="4650"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5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655" name="Rectangle 50"/>
          <p:cNvGrpSpPr/>
          <p:nvPr/>
        </p:nvGrpSpPr>
        <p:grpSpPr>
          <a:xfrm>
            <a:off x="-1638305" y="2170893"/>
            <a:ext cx="547464" cy="570523"/>
            <a:chOff x="0" y="0"/>
            <a:chExt cx="547462" cy="570522"/>
          </a:xfrm>
        </p:grpSpPr>
        <p:sp>
          <p:nvSpPr>
            <p:cNvPr id="4653"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54"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658" name="Rectangle 51"/>
          <p:cNvGrpSpPr/>
          <p:nvPr/>
        </p:nvGrpSpPr>
        <p:grpSpPr>
          <a:xfrm>
            <a:off x="-1100179" y="2170893"/>
            <a:ext cx="543288" cy="570523"/>
            <a:chOff x="0" y="0"/>
            <a:chExt cx="543286" cy="570522"/>
          </a:xfrm>
        </p:grpSpPr>
        <p:sp>
          <p:nvSpPr>
            <p:cNvPr id="4656"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57"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661" name="Rectangle 52"/>
          <p:cNvGrpSpPr/>
          <p:nvPr/>
        </p:nvGrpSpPr>
        <p:grpSpPr>
          <a:xfrm>
            <a:off x="-555590" y="2170893"/>
            <a:ext cx="537857" cy="570523"/>
            <a:chOff x="0" y="0"/>
            <a:chExt cx="537855" cy="570522"/>
          </a:xfrm>
        </p:grpSpPr>
        <p:sp>
          <p:nvSpPr>
            <p:cNvPr id="4659"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6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664" name="Rectangle 53"/>
          <p:cNvGrpSpPr/>
          <p:nvPr/>
        </p:nvGrpSpPr>
        <p:grpSpPr>
          <a:xfrm>
            <a:off x="-1658897" y="3245378"/>
            <a:ext cx="556800" cy="570523"/>
            <a:chOff x="0" y="0"/>
            <a:chExt cx="556799" cy="570522"/>
          </a:xfrm>
        </p:grpSpPr>
        <p:sp>
          <p:nvSpPr>
            <p:cNvPr id="4662"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63"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667" name="Rectangle 54"/>
          <p:cNvGrpSpPr/>
          <p:nvPr/>
        </p:nvGrpSpPr>
        <p:grpSpPr>
          <a:xfrm>
            <a:off x="-1112872" y="3245378"/>
            <a:ext cx="547437" cy="570523"/>
            <a:chOff x="0" y="0"/>
            <a:chExt cx="547436" cy="570522"/>
          </a:xfrm>
        </p:grpSpPr>
        <p:sp>
          <p:nvSpPr>
            <p:cNvPr id="4665"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66"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670" name="Rectangle 55"/>
          <p:cNvGrpSpPr/>
          <p:nvPr/>
        </p:nvGrpSpPr>
        <p:grpSpPr>
          <a:xfrm>
            <a:off x="-566846" y="3245378"/>
            <a:ext cx="537857" cy="570523"/>
            <a:chOff x="0" y="0"/>
            <a:chExt cx="537855" cy="570522"/>
          </a:xfrm>
        </p:grpSpPr>
        <p:sp>
          <p:nvSpPr>
            <p:cNvPr id="4668"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69"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673" name="Rectangle 56"/>
          <p:cNvGrpSpPr/>
          <p:nvPr/>
        </p:nvGrpSpPr>
        <p:grpSpPr>
          <a:xfrm>
            <a:off x="-1650802" y="4317107"/>
            <a:ext cx="550858" cy="570523"/>
            <a:chOff x="0" y="0"/>
            <a:chExt cx="550856" cy="570522"/>
          </a:xfrm>
        </p:grpSpPr>
        <p:sp>
          <p:nvSpPr>
            <p:cNvPr id="4671"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72"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676" name="Rectangle 57"/>
          <p:cNvGrpSpPr/>
          <p:nvPr/>
        </p:nvGrpSpPr>
        <p:grpSpPr>
          <a:xfrm>
            <a:off x="-1107997" y="4317107"/>
            <a:ext cx="537856" cy="570523"/>
            <a:chOff x="0" y="0"/>
            <a:chExt cx="537855" cy="570522"/>
          </a:xfrm>
        </p:grpSpPr>
        <p:sp>
          <p:nvSpPr>
            <p:cNvPr id="4674"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75"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679" name="Rectangle 58"/>
          <p:cNvGrpSpPr/>
          <p:nvPr/>
        </p:nvGrpSpPr>
        <p:grpSpPr>
          <a:xfrm>
            <a:off x="-570022" y="4317107"/>
            <a:ext cx="537856" cy="570523"/>
            <a:chOff x="0" y="0"/>
            <a:chExt cx="537855" cy="570522"/>
          </a:xfrm>
        </p:grpSpPr>
        <p:sp>
          <p:nvSpPr>
            <p:cNvPr id="4677"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78"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682" name="Rectangle 59"/>
          <p:cNvGrpSpPr/>
          <p:nvPr/>
        </p:nvGrpSpPr>
        <p:grpSpPr>
          <a:xfrm>
            <a:off x="-1648241" y="545451"/>
            <a:ext cx="537856" cy="570523"/>
            <a:chOff x="0" y="0"/>
            <a:chExt cx="537855" cy="570522"/>
          </a:xfrm>
        </p:grpSpPr>
        <p:sp>
          <p:nvSpPr>
            <p:cNvPr id="4680"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81"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685" name="Rectangle 60"/>
          <p:cNvGrpSpPr/>
          <p:nvPr/>
        </p:nvGrpSpPr>
        <p:grpSpPr>
          <a:xfrm>
            <a:off x="-1111550" y="545443"/>
            <a:ext cx="546119" cy="570523"/>
            <a:chOff x="0" y="0"/>
            <a:chExt cx="546118" cy="570522"/>
          </a:xfrm>
        </p:grpSpPr>
        <p:sp>
          <p:nvSpPr>
            <p:cNvPr id="4683"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84"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688" name="Rectangle 61"/>
          <p:cNvGrpSpPr/>
          <p:nvPr/>
        </p:nvGrpSpPr>
        <p:grpSpPr>
          <a:xfrm>
            <a:off x="-565545" y="545451"/>
            <a:ext cx="537856" cy="570523"/>
            <a:chOff x="0" y="0"/>
            <a:chExt cx="537855" cy="570522"/>
          </a:xfrm>
        </p:grpSpPr>
        <p:sp>
          <p:nvSpPr>
            <p:cNvPr id="4686"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8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691" name="Rectangle 62"/>
          <p:cNvGrpSpPr/>
          <p:nvPr/>
        </p:nvGrpSpPr>
        <p:grpSpPr>
          <a:xfrm>
            <a:off x="-1648485" y="1627138"/>
            <a:ext cx="537856" cy="570523"/>
            <a:chOff x="0" y="0"/>
            <a:chExt cx="537855" cy="570522"/>
          </a:xfrm>
        </p:grpSpPr>
        <p:sp>
          <p:nvSpPr>
            <p:cNvPr id="4689"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90"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694" name="Rectangle 63"/>
          <p:cNvGrpSpPr/>
          <p:nvPr/>
        </p:nvGrpSpPr>
        <p:grpSpPr>
          <a:xfrm>
            <a:off x="-1110655" y="1627138"/>
            <a:ext cx="537856" cy="570523"/>
            <a:chOff x="0" y="0"/>
            <a:chExt cx="537855" cy="570522"/>
          </a:xfrm>
        </p:grpSpPr>
        <p:sp>
          <p:nvSpPr>
            <p:cNvPr id="4692"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9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697" name="Rectangle 64"/>
          <p:cNvGrpSpPr/>
          <p:nvPr/>
        </p:nvGrpSpPr>
        <p:grpSpPr>
          <a:xfrm>
            <a:off x="-565545" y="1627138"/>
            <a:ext cx="537856" cy="570523"/>
            <a:chOff x="0" y="0"/>
            <a:chExt cx="537855" cy="570522"/>
          </a:xfrm>
        </p:grpSpPr>
        <p:sp>
          <p:nvSpPr>
            <p:cNvPr id="4695"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9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700" name="Rectangle 65"/>
          <p:cNvGrpSpPr/>
          <p:nvPr/>
        </p:nvGrpSpPr>
        <p:grpSpPr>
          <a:xfrm>
            <a:off x="-1653677" y="2708823"/>
            <a:ext cx="535047" cy="570524"/>
            <a:chOff x="0" y="0"/>
            <a:chExt cx="535046" cy="570522"/>
          </a:xfrm>
        </p:grpSpPr>
        <p:sp>
          <p:nvSpPr>
            <p:cNvPr id="4698"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699"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703" name="Rectangle 66"/>
          <p:cNvGrpSpPr/>
          <p:nvPr/>
        </p:nvGrpSpPr>
        <p:grpSpPr>
          <a:xfrm>
            <a:off x="-1111201" y="2708823"/>
            <a:ext cx="538415" cy="570524"/>
            <a:chOff x="0" y="0"/>
            <a:chExt cx="538413" cy="570522"/>
          </a:xfrm>
        </p:grpSpPr>
        <p:sp>
          <p:nvSpPr>
            <p:cNvPr id="4701"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02"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706" name="Rectangle 67"/>
          <p:cNvGrpSpPr/>
          <p:nvPr/>
        </p:nvGrpSpPr>
        <p:grpSpPr>
          <a:xfrm>
            <a:off x="-573698" y="2708823"/>
            <a:ext cx="547210" cy="684824"/>
            <a:chOff x="0" y="0"/>
            <a:chExt cx="547208" cy="684822"/>
          </a:xfrm>
        </p:grpSpPr>
        <p:sp>
          <p:nvSpPr>
            <p:cNvPr id="4704"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705"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709" name="Rectangle 68"/>
          <p:cNvGrpSpPr/>
          <p:nvPr/>
        </p:nvGrpSpPr>
        <p:grpSpPr>
          <a:xfrm>
            <a:off x="-1658899" y="3781931"/>
            <a:ext cx="547699" cy="570523"/>
            <a:chOff x="0" y="0"/>
            <a:chExt cx="547698" cy="570522"/>
          </a:xfrm>
        </p:grpSpPr>
        <p:sp>
          <p:nvSpPr>
            <p:cNvPr id="4707"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08"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712" name="Rectangle 69"/>
          <p:cNvGrpSpPr/>
          <p:nvPr/>
        </p:nvGrpSpPr>
        <p:grpSpPr>
          <a:xfrm>
            <a:off x="-1113795" y="3781931"/>
            <a:ext cx="564820" cy="570523"/>
            <a:chOff x="0" y="0"/>
            <a:chExt cx="564819" cy="570522"/>
          </a:xfrm>
        </p:grpSpPr>
        <p:sp>
          <p:nvSpPr>
            <p:cNvPr id="4710"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11"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715" name="Rectangle 70"/>
          <p:cNvGrpSpPr/>
          <p:nvPr/>
        </p:nvGrpSpPr>
        <p:grpSpPr>
          <a:xfrm>
            <a:off x="-567922" y="3781931"/>
            <a:ext cx="535756" cy="570523"/>
            <a:chOff x="0" y="0"/>
            <a:chExt cx="535754" cy="570522"/>
          </a:xfrm>
        </p:grpSpPr>
        <p:sp>
          <p:nvSpPr>
            <p:cNvPr id="4713"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14"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718" name="Rectangle 71"/>
          <p:cNvGrpSpPr/>
          <p:nvPr/>
        </p:nvGrpSpPr>
        <p:grpSpPr>
          <a:xfrm>
            <a:off x="-1650806" y="4860862"/>
            <a:ext cx="550859" cy="570523"/>
            <a:chOff x="0" y="0"/>
            <a:chExt cx="550857" cy="570522"/>
          </a:xfrm>
        </p:grpSpPr>
        <p:sp>
          <p:nvSpPr>
            <p:cNvPr id="4716"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17"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721" name="Rectangle 72"/>
          <p:cNvGrpSpPr/>
          <p:nvPr/>
        </p:nvGrpSpPr>
        <p:grpSpPr>
          <a:xfrm>
            <a:off x="-1107527" y="4860862"/>
            <a:ext cx="537857" cy="570523"/>
            <a:chOff x="0" y="0"/>
            <a:chExt cx="537855" cy="570522"/>
          </a:xfrm>
        </p:grpSpPr>
        <p:sp>
          <p:nvSpPr>
            <p:cNvPr id="4719"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20"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724" name="Rectangle 73"/>
          <p:cNvGrpSpPr/>
          <p:nvPr/>
        </p:nvGrpSpPr>
        <p:grpSpPr>
          <a:xfrm>
            <a:off x="-570025" y="4860862"/>
            <a:ext cx="538100" cy="570523"/>
            <a:chOff x="0" y="0"/>
            <a:chExt cx="538098" cy="570522"/>
          </a:xfrm>
        </p:grpSpPr>
        <p:sp>
          <p:nvSpPr>
            <p:cNvPr id="4722"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23"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727" name="Rectangle 74"/>
          <p:cNvGrpSpPr/>
          <p:nvPr/>
        </p:nvGrpSpPr>
        <p:grpSpPr>
          <a:xfrm>
            <a:off x="-1107436" y="5396807"/>
            <a:ext cx="537856" cy="570523"/>
            <a:chOff x="0" y="0"/>
            <a:chExt cx="537855" cy="570522"/>
          </a:xfrm>
        </p:grpSpPr>
        <p:sp>
          <p:nvSpPr>
            <p:cNvPr id="4725"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26"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730" name="Rectangle 75"/>
          <p:cNvGrpSpPr/>
          <p:nvPr/>
        </p:nvGrpSpPr>
        <p:grpSpPr>
          <a:xfrm>
            <a:off x="-569933" y="5396807"/>
            <a:ext cx="538100" cy="570523"/>
            <a:chOff x="0" y="0"/>
            <a:chExt cx="538098" cy="570522"/>
          </a:xfrm>
        </p:grpSpPr>
        <p:sp>
          <p:nvSpPr>
            <p:cNvPr id="4728"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29"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733" name="Rectangle 76"/>
          <p:cNvGrpSpPr/>
          <p:nvPr/>
        </p:nvGrpSpPr>
        <p:grpSpPr>
          <a:xfrm>
            <a:off x="-1119447" y="5934754"/>
            <a:ext cx="549867" cy="570523"/>
            <a:chOff x="0" y="0"/>
            <a:chExt cx="549866" cy="570522"/>
          </a:xfrm>
        </p:grpSpPr>
        <p:sp>
          <p:nvSpPr>
            <p:cNvPr id="4731"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32"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736" name="Rectangle 77"/>
          <p:cNvGrpSpPr/>
          <p:nvPr/>
        </p:nvGrpSpPr>
        <p:grpSpPr>
          <a:xfrm>
            <a:off x="-1650805" y="5933209"/>
            <a:ext cx="537201" cy="570523"/>
            <a:chOff x="0" y="0"/>
            <a:chExt cx="537200" cy="570522"/>
          </a:xfrm>
        </p:grpSpPr>
        <p:sp>
          <p:nvSpPr>
            <p:cNvPr id="4734"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35"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739" name="Rectangle 78"/>
          <p:cNvGrpSpPr/>
          <p:nvPr/>
        </p:nvGrpSpPr>
        <p:grpSpPr>
          <a:xfrm>
            <a:off x="-573698" y="5934740"/>
            <a:ext cx="548859" cy="570523"/>
            <a:chOff x="0" y="0"/>
            <a:chExt cx="548858" cy="570522"/>
          </a:xfrm>
        </p:grpSpPr>
        <p:sp>
          <p:nvSpPr>
            <p:cNvPr id="4737"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38"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742" name="Rectangle 79"/>
          <p:cNvGrpSpPr/>
          <p:nvPr/>
        </p:nvGrpSpPr>
        <p:grpSpPr>
          <a:xfrm>
            <a:off x="-1650805" y="5396798"/>
            <a:ext cx="537856" cy="570523"/>
            <a:chOff x="0" y="0"/>
            <a:chExt cx="537855" cy="570522"/>
          </a:xfrm>
        </p:grpSpPr>
        <p:sp>
          <p:nvSpPr>
            <p:cNvPr id="4740"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41"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745" name="Rectangle 80"/>
          <p:cNvGrpSpPr/>
          <p:nvPr/>
        </p:nvGrpSpPr>
        <p:grpSpPr>
          <a:xfrm>
            <a:off x="-1122117" y="6634484"/>
            <a:ext cx="536419" cy="570523"/>
            <a:chOff x="0" y="0"/>
            <a:chExt cx="536417" cy="570522"/>
          </a:xfrm>
        </p:grpSpPr>
        <p:sp>
          <p:nvSpPr>
            <p:cNvPr id="4743"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44"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748" name="Rectangle 81"/>
          <p:cNvGrpSpPr/>
          <p:nvPr/>
        </p:nvGrpSpPr>
        <p:grpSpPr>
          <a:xfrm>
            <a:off x="-1662060" y="6634484"/>
            <a:ext cx="529992" cy="570523"/>
            <a:chOff x="0" y="0"/>
            <a:chExt cx="529991" cy="570522"/>
          </a:xfrm>
        </p:grpSpPr>
        <p:sp>
          <p:nvSpPr>
            <p:cNvPr id="4746"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47"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4751" name="Rectangle 82"/>
          <p:cNvGrpSpPr/>
          <p:nvPr/>
        </p:nvGrpSpPr>
        <p:grpSpPr>
          <a:xfrm>
            <a:off x="-575999" y="6634471"/>
            <a:ext cx="535513" cy="570523"/>
            <a:chOff x="0" y="0"/>
            <a:chExt cx="535512" cy="570522"/>
          </a:xfrm>
        </p:grpSpPr>
        <p:sp>
          <p:nvSpPr>
            <p:cNvPr id="4749"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750"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pic>
        <p:nvPicPr>
          <p:cNvPr id="4752" name="Picture 3" descr="Picture 3"/>
          <p:cNvPicPr>
            <a:picLocks noChangeAspect="1"/>
          </p:cNvPicPr>
          <p:nvPr/>
        </p:nvPicPr>
        <p:blipFill>
          <a:blip r:embed="rId2">
            <a:extLst/>
          </a:blip>
          <a:stretch>
            <a:fillRect/>
          </a:stretch>
        </p:blipFill>
        <p:spPr>
          <a:xfrm>
            <a:off x="0" y="0"/>
            <a:ext cx="12191377" cy="6858624"/>
          </a:xfrm>
          <a:prstGeom prst="rect">
            <a:avLst/>
          </a:prstGeom>
          <a:ln w="12700">
            <a:miter lim="400000"/>
          </a:ln>
        </p:spPr>
      </p:pic>
      <p:sp>
        <p:nvSpPr>
          <p:cNvPr id="4753" name="Title Text"/>
          <p:cNvSpPr txBox="1"/>
          <p:nvPr>
            <p:ph type="title"/>
          </p:nvPr>
        </p:nvSpPr>
        <p:spPr>
          <a:xfrm>
            <a:off x="4213197" y="717241"/>
            <a:ext cx="7619611" cy="603539"/>
          </a:xfrm>
          <a:prstGeom prst="rect">
            <a:avLst/>
          </a:prstGeom>
        </p:spPr>
        <p:txBody>
          <a:bodyPr lIns="91439" tIns="91439" rIns="91439" bIns="91439" anchor="t"/>
          <a:lstStyle>
            <a:lvl1pPr algn="r" defTabSz="914366">
              <a:lnSpc>
                <a:spcPct val="100000"/>
              </a:lnSpc>
              <a:defRPr spc="-29" sz="2700">
                <a:solidFill>
                  <a:srgbClr val="282828"/>
                </a:solidFill>
                <a:latin typeface="Segoe UI Light"/>
                <a:ea typeface="Segoe UI Light"/>
                <a:cs typeface="Segoe UI Light"/>
                <a:sym typeface="Segoe UI Light"/>
              </a:defRPr>
            </a:lvl1pPr>
          </a:lstStyle>
          <a:p>
            <a:pPr/>
            <a:r>
              <a:t>Title Text</a:t>
            </a:r>
          </a:p>
        </p:txBody>
      </p:sp>
      <p:pic>
        <p:nvPicPr>
          <p:cNvPr id="4754" name="Picture 5" descr="Picture 5"/>
          <p:cNvPicPr>
            <a:picLocks noChangeAspect="1"/>
          </p:cNvPicPr>
          <p:nvPr/>
        </p:nvPicPr>
        <p:blipFill>
          <a:blip r:embed="rId3">
            <a:extLst/>
          </a:blip>
          <a:stretch>
            <a:fillRect/>
          </a:stretch>
        </p:blipFill>
        <p:spPr>
          <a:xfrm>
            <a:off x="642748" y="3204860"/>
            <a:ext cx="7316973" cy="2988508"/>
          </a:xfrm>
          <a:prstGeom prst="rect">
            <a:avLst/>
          </a:prstGeom>
          <a:ln w="12700">
            <a:miter lim="400000"/>
          </a:ln>
        </p:spPr>
      </p:pic>
      <p:sp>
        <p:nvSpPr>
          <p:cNvPr id="475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2C6"/>
        </a:solidFill>
      </p:bgPr>
    </p:bg>
    <p:spTree>
      <p:nvGrpSpPr>
        <p:cNvPr id="1" name=""/>
        <p:cNvGrpSpPr/>
        <p:nvPr/>
      </p:nvGrpSpPr>
      <p:grpSpPr>
        <a:xfrm>
          <a:off x="0" y="0"/>
          <a:ext cx="0" cy="0"/>
          <a:chOff x="0" y="0"/>
          <a:chExt cx="0" cy="0"/>
        </a:xfrm>
      </p:grpSpPr>
      <p:grpSp>
        <p:nvGrpSpPr>
          <p:cNvPr id="4764" name="Rectangle 44"/>
          <p:cNvGrpSpPr/>
          <p:nvPr/>
        </p:nvGrpSpPr>
        <p:grpSpPr>
          <a:xfrm>
            <a:off x="-1648349" y="728"/>
            <a:ext cx="537856" cy="570523"/>
            <a:chOff x="0" y="0"/>
            <a:chExt cx="537855" cy="570522"/>
          </a:xfrm>
        </p:grpSpPr>
        <p:sp>
          <p:nvSpPr>
            <p:cNvPr id="4762"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63"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p>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197</a:t>
              </a:r>
            </a:p>
          </p:txBody>
        </p:sp>
      </p:grpSp>
      <p:grpSp>
        <p:nvGrpSpPr>
          <p:cNvPr id="4767" name="Rectangle 45"/>
          <p:cNvGrpSpPr/>
          <p:nvPr/>
        </p:nvGrpSpPr>
        <p:grpSpPr>
          <a:xfrm>
            <a:off x="-1111435" y="728"/>
            <a:ext cx="537857" cy="570523"/>
            <a:chOff x="0" y="0"/>
            <a:chExt cx="537855" cy="570522"/>
          </a:xfrm>
        </p:grpSpPr>
        <p:sp>
          <p:nvSpPr>
            <p:cNvPr id="4765"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6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24</a:t>
              </a:r>
            </a:p>
            <a:p>
              <a:pPr defTabSz="684797">
                <a:lnSpc>
                  <a:spcPct val="90000"/>
                </a:lnSpc>
                <a:defRPr sz="800">
                  <a:solidFill>
                    <a:srgbClr val="FFFFFF"/>
                  </a:solidFill>
                  <a:latin typeface="Segoe UI"/>
                  <a:ea typeface="Segoe UI"/>
                  <a:cs typeface="Segoe UI"/>
                  <a:sym typeface="Segoe UI"/>
                </a:defRPr>
              </a:pPr>
              <a:r>
                <a:t>143</a:t>
              </a:r>
            </a:p>
          </p:txBody>
        </p:sp>
      </p:grpSp>
      <p:grpSp>
        <p:nvGrpSpPr>
          <p:cNvPr id="4770" name="Rectangle 46"/>
          <p:cNvGrpSpPr/>
          <p:nvPr/>
        </p:nvGrpSpPr>
        <p:grpSpPr>
          <a:xfrm>
            <a:off x="-565545" y="728"/>
            <a:ext cx="537856" cy="684823"/>
            <a:chOff x="0" y="0"/>
            <a:chExt cx="537855" cy="684822"/>
          </a:xfrm>
        </p:grpSpPr>
        <p:sp>
          <p:nvSpPr>
            <p:cNvPr id="4768"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769"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32</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4773" name="Rectangle 47"/>
          <p:cNvGrpSpPr/>
          <p:nvPr/>
        </p:nvGrpSpPr>
        <p:grpSpPr>
          <a:xfrm>
            <a:off x="-1648241" y="1082424"/>
            <a:ext cx="537856" cy="570523"/>
            <a:chOff x="0" y="0"/>
            <a:chExt cx="537855" cy="570522"/>
          </a:xfrm>
        </p:grpSpPr>
        <p:sp>
          <p:nvSpPr>
            <p:cNvPr id="4771"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7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204</a:t>
              </a:r>
            </a:p>
          </p:txBody>
        </p:sp>
      </p:grpSp>
      <p:grpSp>
        <p:nvGrpSpPr>
          <p:cNvPr id="4776" name="Rectangle 48"/>
          <p:cNvGrpSpPr/>
          <p:nvPr/>
        </p:nvGrpSpPr>
        <p:grpSpPr>
          <a:xfrm>
            <a:off x="-1111553" y="1082424"/>
            <a:ext cx="537856" cy="570523"/>
            <a:chOff x="0" y="0"/>
            <a:chExt cx="537855" cy="570522"/>
          </a:xfrm>
        </p:grpSpPr>
        <p:sp>
          <p:nvSpPr>
            <p:cNvPr id="4774"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7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178</a:t>
              </a:r>
              <a:endParaRPr>
                <a:solidFill>
                  <a:srgbClr val="FFFFFF"/>
                </a:solidFill>
              </a:endParaRPr>
            </a:p>
            <a:p>
              <a:pPr defTabSz="684797">
                <a:lnSpc>
                  <a:spcPct val="90000"/>
                </a:lnSpc>
                <a:defRPr sz="800">
                  <a:latin typeface="Segoe UI"/>
                  <a:ea typeface="Segoe UI"/>
                  <a:cs typeface="Segoe UI"/>
                  <a:sym typeface="Segoe UI"/>
                </a:defRPr>
              </a:pPr>
              <a:r>
                <a:t>148</a:t>
              </a:r>
            </a:p>
          </p:txBody>
        </p:sp>
      </p:grpSp>
      <p:grpSp>
        <p:nvGrpSpPr>
          <p:cNvPr id="4779" name="Rectangle 49"/>
          <p:cNvGrpSpPr/>
          <p:nvPr/>
        </p:nvGrpSpPr>
        <p:grpSpPr>
          <a:xfrm>
            <a:off x="-565528" y="1082424"/>
            <a:ext cx="537856" cy="570523"/>
            <a:chOff x="0" y="0"/>
            <a:chExt cx="537855" cy="570522"/>
          </a:xfrm>
        </p:grpSpPr>
        <p:sp>
          <p:nvSpPr>
            <p:cNvPr id="4777"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7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130</a:t>
              </a:r>
            </a:p>
            <a:p>
              <a:pPr defTabSz="684797">
                <a:lnSpc>
                  <a:spcPct val="90000"/>
                </a:lnSpc>
                <a:defRPr sz="800">
                  <a:solidFill>
                    <a:srgbClr val="FFFFFF"/>
                  </a:solidFill>
                  <a:latin typeface="Segoe UI"/>
                  <a:ea typeface="Segoe UI"/>
                  <a:cs typeface="Segoe UI"/>
                  <a:sym typeface="Segoe UI"/>
                </a:defRPr>
              </a:pPr>
              <a:r>
                <a:t>114</a:t>
              </a:r>
            </a:p>
          </p:txBody>
        </p:sp>
      </p:grpSp>
      <p:grpSp>
        <p:nvGrpSpPr>
          <p:cNvPr id="4782" name="Rectangle 50"/>
          <p:cNvGrpSpPr/>
          <p:nvPr/>
        </p:nvGrpSpPr>
        <p:grpSpPr>
          <a:xfrm>
            <a:off x="-1638305" y="2170893"/>
            <a:ext cx="547464" cy="570523"/>
            <a:chOff x="0" y="0"/>
            <a:chExt cx="547462" cy="570522"/>
          </a:xfrm>
        </p:grpSpPr>
        <p:sp>
          <p:nvSpPr>
            <p:cNvPr id="4780"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81"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10</a:t>
              </a:r>
            </a:p>
          </p:txBody>
        </p:sp>
      </p:grpSp>
      <p:grpSp>
        <p:nvGrpSpPr>
          <p:cNvPr id="4785" name="Rectangle 51"/>
          <p:cNvGrpSpPr/>
          <p:nvPr/>
        </p:nvGrpSpPr>
        <p:grpSpPr>
          <a:xfrm>
            <a:off x="-1100179" y="2170893"/>
            <a:ext cx="543288" cy="570523"/>
            <a:chOff x="0" y="0"/>
            <a:chExt cx="543286" cy="570522"/>
          </a:xfrm>
        </p:grpSpPr>
        <p:sp>
          <p:nvSpPr>
            <p:cNvPr id="4783"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84"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FFFFFF"/>
                </a:solidFill>
              </a:endParaRPr>
            </a:p>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4788" name="Rectangle 52"/>
          <p:cNvGrpSpPr/>
          <p:nvPr/>
        </p:nvGrpSpPr>
        <p:grpSpPr>
          <a:xfrm>
            <a:off x="-555590" y="2170893"/>
            <a:ext cx="537857" cy="570523"/>
            <a:chOff x="0" y="0"/>
            <a:chExt cx="537855" cy="570522"/>
          </a:xfrm>
        </p:grpSpPr>
        <p:sp>
          <p:nvSpPr>
            <p:cNvPr id="4786"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8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138</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4791" name="Rectangle 53"/>
          <p:cNvGrpSpPr/>
          <p:nvPr/>
        </p:nvGrpSpPr>
        <p:grpSpPr>
          <a:xfrm>
            <a:off x="-1658897" y="3245378"/>
            <a:ext cx="556800" cy="570523"/>
            <a:chOff x="0" y="0"/>
            <a:chExt cx="556799" cy="570522"/>
          </a:xfrm>
        </p:grpSpPr>
        <p:sp>
          <p:nvSpPr>
            <p:cNvPr id="4789"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90"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185</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4794" name="Rectangle 54"/>
          <p:cNvGrpSpPr/>
          <p:nvPr/>
        </p:nvGrpSpPr>
        <p:grpSpPr>
          <a:xfrm>
            <a:off x="-1112872" y="3245378"/>
            <a:ext cx="547437" cy="570523"/>
            <a:chOff x="0" y="0"/>
            <a:chExt cx="547436" cy="570522"/>
          </a:xfrm>
        </p:grpSpPr>
        <p:sp>
          <p:nvSpPr>
            <p:cNvPr id="4792"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93"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140</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4797" name="Rectangle 55"/>
          <p:cNvGrpSpPr/>
          <p:nvPr/>
        </p:nvGrpSpPr>
        <p:grpSpPr>
          <a:xfrm>
            <a:off x="-566846" y="3245378"/>
            <a:ext cx="537857" cy="570523"/>
            <a:chOff x="0" y="0"/>
            <a:chExt cx="537855" cy="570522"/>
          </a:xfrm>
        </p:grpSpPr>
        <p:sp>
          <p:nvSpPr>
            <p:cNvPr id="4795"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96"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p>
            <a:p>
              <a:pPr defTabSz="684797">
                <a:lnSpc>
                  <a:spcPct val="90000"/>
                </a:lnSpc>
                <a:defRPr sz="800">
                  <a:solidFill>
                    <a:srgbClr val="FFFFFF"/>
                  </a:solidFill>
                  <a:latin typeface="Segoe UI"/>
                  <a:ea typeface="Segoe UI"/>
                  <a:cs typeface="Segoe UI"/>
                  <a:sym typeface="Segoe UI"/>
                </a:defRPr>
              </a:pPr>
              <a:r>
                <a:t>60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4800" name="Rectangle 56"/>
          <p:cNvGrpSpPr/>
          <p:nvPr/>
        </p:nvGrpSpPr>
        <p:grpSpPr>
          <a:xfrm>
            <a:off x="-1650802" y="4317107"/>
            <a:ext cx="550858" cy="570523"/>
            <a:chOff x="0" y="0"/>
            <a:chExt cx="550856" cy="570522"/>
          </a:xfrm>
        </p:grpSpPr>
        <p:sp>
          <p:nvSpPr>
            <p:cNvPr id="4798"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799"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FFFFFF"/>
                </a:solidFill>
              </a:endParaRPr>
            </a:p>
            <a:p>
              <a:pPr defTabSz="684797">
                <a:lnSpc>
                  <a:spcPct val="90000"/>
                </a:lnSpc>
                <a:defRPr sz="800">
                  <a:latin typeface="Segoe UI"/>
                  <a:ea typeface="Segoe UI"/>
                  <a:cs typeface="Segoe UI"/>
                  <a:sym typeface="Segoe UI"/>
                </a:defRPr>
              </a:pPr>
              <a:r>
                <a:t>114</a:t>
              </a:r>
              <a:endParaRPr>
                <a:solidFill>
                  <a:srgbClr val="FFFFFF"/>
                </a:solidFill>
              </a:endParaRPr>
            </a:p>
            <a:p>
              <a:pPr defTabSz="684797">
                <a:lnSpc>
                  <a:spcPct val="90000"/>
                </a:lnSpc>
                <a:defRPr sz="800">
                  <a:latin typeface="Segoe UI"/>
                  <a:ea typeface="Segoe UI"/>
                  <a:cs typeface="Segoe UI"/>
                  <a:sym typeface="Segoe UI"/>
                </a:defRPr>
              </a:pPr>
              <a:r>
                <a:t>208</a:t>
              </a:r>
            </a:p>
          </p:txBody>
        </p:sp>
      </p:grpSp>
      <p:grpSp>
        <p:nvGrpSpPr>
          <p:cNvPr id="4803" name="Rectangle 57"/>
          <p:cNvGrpSpPr/>
          <p:nvPr/>
        </p:nvGrpSpPr>
        <p:grpSpPr>
          <a:xfrm>
            <a:off x="-1107997" y="4317107"/>
            <a:ext cx="537856" cy="570523"/>
            <a:chOff x="0" y="0"/>
            <a:chExt cx="537855" cy="570522"/>
          </a:xfrm>
        </p:grpSpPr>
        <p:sp>
          <p:nvSpPr>
            <p:cNvPr id="4801"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02"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FFFFFF"/>
                </a:solidFill>
              </a:endParaRPr>
            </a:p>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140</a:t>
              </a:r>
            </a:p>
          </p:txBody>
        </p:sp>
      </p:grpSp>
      <p:grpSp>
        <p:nvGrpSpPr>
          <p:cNvPr id="4806" name="Rectangle 58"/>
          <p:cNvGrpSpPr/>
          <p:nvPr/>
        </p:nvGrpSpPr>
        <p:grpSpPr>
          <a:xfrm>
            <a:off x="-570022" y="4317107"/>
            <a:ext cx="537856" cy="570523"/>
            <a:chOff x="0" y="0"/>
            <a:chExt cx="537855" cy="570522"/>
          </a:xfrm>
        </p:grpSpPr>
        <p:sp>
          <p:nvSpPr>
            <p:cNvPr id="4804"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05"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158</a:t>
              </a:r>
            </a:p>
          </p:txBody>
        </p:sp>
      </p:grpSp>
      <p:grpSp>
        <p:nvGrpSpPr>
          <p:cNvPr id="4809" name="Rectangle 59"/>
          <p:cNvGrpSpPr/>
          <p:nvPr/>
        </p:nvGrpSpPr>
        <p:grpSpPr>
          <a:xfrm>
            <a:off x="-1648241" y="545451"/>
            <a:ext cx="537856" cy="570523"/>
            <a:chOff x="0" y="0"/>
            <a:chExt cx="537855" cy="570522"/>
          </a:xfrm>
        </p:grpSpPr>
        <p:sp>
          <p:nvSpPr>
            <p:cNvPr id="4807"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08"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FFFFFF"/>
                </a:solidFill>
              </a:endParaRPr>
            </a:p>
            <a:p>
              <a:pPr defTabSz="684797">
                <a:lnSpc>
                  <a:spcPct val="90000"/>
                </a:lnSpc>
                <a:defRPr sz="800">
                  <a:latin typeface="Segoe UI"/>
                  <a:ea typeface="Segoe UI"/>
                  <a:cs typeface="Segoe UI"/>
                  <a:sym typeface="Segoe UI"/>
                </a:defRPr>
              </a:pPr>
              <a:r>
                <a:t>194</a:t>
              </a:r>
              <a:endParaRPr>
                <a:solidFill>
                  <a:srgbClr val="FFFFFF"/>
                </a:solidFill>
              </a:endParaRPr>
            </a:p>
            <a:p>
              <a:pPr defTabSz="684797">
                <a:lnSpc>
                  <a:spcPct val="90000"/>
                </a:lnSpc>
                <a:defRPr sz="800">
                  <a:latin typeface="Segoe UI"/>
                  <a:ea typeface="Segoe UI"/>
                  <a:cs typeface="Segoe UI"/>
                  <a:sym typeface="Segoe UI"/>
                </a:defRPr>
              </a:pPr>
              <a:r>
                <a:t>233</a:t>
              </a:r>
            </a:p>
          </p:txBody>
        </p:sp>
      </p:grpSp>
      <p:grpSp>
        <p:nvGrpSpPr>
          <p:cNvPr id="4812" name="Rectangle 60"/>
          <p:cNvGrpSpPr/>
          <p:nvPr/>
        </p:nvGrpSpPr>
        <p:grpSpPr>
          <a:xfrm>
            <a:off x="-1111550" y="545443"/>
            <a:ext cx="546119" cy="570523"/>
            <a:chOff x="0" y="0"/>
            <a:chExt cx="546118" cy="570522"/>
          </a:xfrm>
        </p:grpSpPr>
        <p:sp>
          <p:nvSpPr>
            <p:cNvPr id="4810"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11"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188</a:t>
              </a:r>
              <a:endParaRPr>
                <a:solidFill>
                  <a:srgbClr val="FFFFFF"/>
                </a:solidFill>
              </a:endParaRPr>
            </a:p>
            <a:p>
              <a:pPr defTabSz="684797">
                <a:lnSpc>
                  <a:spcPct val="90000"/>
                </a:lnSpc>
                <a:defRPr sz="800">
                  <a:latin typeface="Segoe UI"/>
                  <a:ea typeface="Segoe UI"/>
                  <a:cs typeface="Segoe UI"/>
                  <a:sym typeface="Segoe UI"/>
                </a:defRPr>
              </a:pPr>
              <a:r>
                <a:t>242</a:t>
              </a:r>
            </a:p>
          </p:txBody>
        </p:sp>
      </p:grpSp>
      <p:grpSp>
        <p:nvGrpSpPr>
          <p:cNvPr id="4815" name="Rectangle 61"/>
          <p:cNvGrpSpPr/>
          <p:nvPr/>
        </p:nvGrpSpPr>
        <p:grpSpPr>
          <a:xfrm>
            <a:off x="-565545" y="545451"/>
            <a:ext cx="537856" cy="570523"/>
            <a:chOff x="0" y="0"/>
            <a:chExt cx="537855" cy="570522"/>
          </a:xfrm>
        </p:grpSpPr>
        <p:sp>
          <p:nvSpPr>
            <p:cNvPr id="4813"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1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198</a:t>
              </a:r>
            </a:p>
          </p:txBody>
        </p:sp>
      </p:grpSp>
      <p:grpSp>
        <p:nvGrpSpPr>
          <p:cNvPr id="4818" name="Rectangle 62"/>
          <p:cNvGrpSpPr/>
          <p:nvPr/>
        </p:nvGrpSpPr>
        <p:grpSpPr>
          <a:xfrm>
            <a:off x="-1648485" y="1627138"/>
            <a:ext cx="537856" cy="570523"/>
            <a:chOff x="0" y="0"/>
            <a:chExt cx="537855" cy="570522"/>
          </a:xfrm>
        </p:grpSpPr>
        <p:sp>
          <p:nvSpPr>
            <p:cNvPr id="4816"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17"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FFFFFF"/>
                </a:solidFill>
              </a:endParaRPr>
            </a:p>
            <a:p>
              <a:pPr defTabSz="684797">
                <a:lnSpc>
                  <a:spcPct val="90000"/>
                </a:lnSpc>
                <a:defRPr sz="800">
                  <a:latin typeface="Segoe UI"/>
                  <a:ea typeface="Segoe UI"/>
                  <a:cs typeface="Segoe UI"/>
                  <a:sym typeface="Segoe UI"/>
                </a:defRPr>
              </a:pPr>
              <a:r>
                <a:t>212</a:t>
              </a:r>
              <a:endParaRPr>
                <a:solidFill>
                  <a:srgbClr val="FFFFFF"/>
                </a:solidFill>
              </a:endParaRPr>
            </a:p>
            <a:p>
              <a:pPr defTabSz="684797">
                <a:lnSpc>
                  <a:spcPct val="90000"/>
                </a:lnSpc>
                <a:defRPr sz="800">
                  <a:latin typeface="Segoe UI"/>
                  <a:ea typeface="Segoe UI"/>
                  <a:cs typeface="Segoe UI"/>
                  <a:sym typeface="Segoe UI"/>
                </a:defRPr>
              </a:pPr>
              <a:r>
                <a:t>85</a:t>
              </a:r>
            </a:p>
          </p:txBody>
        </p:sp>
      </p:grpSp>
      <p:grpSp>
        <p:nvGrpSpPr>
          <p:cNvPr id="4821" name="Rectangle 63"/>
          <p:cNvGrpSpPr/>
          <p:nvPr/>
        </p:nvGrpSpPr>
        <p:grpSpPr>
          <a:xfrm>
            <a:off x="-1110655" y="1627138"/>
            <a:ext cx="537856" cy="570523"/>
            <a:chOff x="0" y="0"/>
            <a:chExt cx="537855" cy="570522"/>
          </a:xfrm>
        </p:grpSpPr>
        <p:sp>
          <p:nvSpPr>
            <p:cNvPr id="4819"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2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158</a:t>
              </a:r>
              <a:endParaRPr>
                <a:solidFill>
                  <a:srgbClr val="FFFFFF"/>
                </a:solidFill>
              </a:endParaRPr>
            </a:p>
            <a:p>
              <a:pPr defTabSz="684797">
                <a:lnSpc>
                  <a:spcPct val="90000"/>
                </a:lnSpc>
                <a:defRPr sz="800">
                  <a:latin typeface="Segoe UI"/>
                  <a:ea typeface="Segoe UI"/>
                  <a:cs typeface="Segoe UI"/>
                  <a:sym typeface="Segoe UI"/>
                </a:defRPr>
              </a:pPr>
              <a:r>
                <a:t>73</a:t>
              </a:r>
            </a:p>
          </p:txBody>
        </p:sp>
      </p:grpSp>
      <p:grpSp>
        <p:nvGrpSpPr>
          <p:cNvPr id="4824" name="Rectangle 64"/>
          <p:cNvGrpSpPr/>
          <p:nvPr/>
        </p:nvGrpSpPr>
        <p:grpSpPr>
          <a:xfrm>
            <a:off x="-565545" y="1627138"/>
            <a:ext cx="537856" cy="570523"/>
            <a:chOff x="0" y="0"/>
            <a:chExt cx="537855" cy="570522"/>
          </a:xfrm>
        </p:grpSpPr>
        <p:sp>
          <p:nvSpPr>
            <p:cNvPr id="4822"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2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4827" name="Rectangle 65"/>
          <p:cNvGrpSpPr/>
          <p:nvPr/>
        </p:nvGrpSpPr>
        <p:grpSpPr>
          <a:xfrm>
            <a:off x="-1653677" y="2708823"/>
            <a:ext cx="535047" cy="570524"/>
            <a:chOff x="0" y="0"/>
            <a:chExt cx="535046" cy="570522"/>
          </a:xfrm>
        </p:grpSpPr>
        <p:sp>
          <p:nvSpPr>
            <p:cNvPr id="4825"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26"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158</a:t>
              </a:r>
            </a:p>
          </p:txBody>
        </p:sp>
      </p:grpSp>
      <p:grpSp>
        <p:nvGrpSpPr>
          <p:cNvPr id="4830" name="Rectangle 66"/>
          <p:cNvGrpSpPr/>
          <p:nvPr/>
        </p:nvGrpSpPr>
        <p:grpSpPr>
          <a:xfrm>
            <a:off x="-1111201" y="2708823"/>
            <a:ext cx="538415" cy="570524"/>
            <a:chOff x="0" y="0"/>
            <a:chExt cx="538413" cy="570522"/>
          </a:xfrm>
        </p:grpSpPr>
        <p:sp>
          <p:nvSpPr>
            <p:cNvPr id="4828"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29"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241</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4833" name="Rectangle 67"/>
          <p:cNvGrpSpPr/>
          <p:nvPr/>
        </p:nvGrpSpPr>
        <p:grpSpPr>
          <a:xfrm>
            <a:off x="-573698" y="2708823"/>
            <a:ext cx="547210" cy="684824"/>
            <a:chOff x="0" y="0"/>
            <a:chExt cx="547208" cy="684822"/>
          </a:xfrm>
        </p:grpSpPr>
        <p:sp>
          <p:nvSpPr>
            <p:cNvPr id="4831"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832"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209</a:t>
              </a:r>
              <a:endParaRPr>
                <a:solidFill>
                  <a:srgbClr val="FFFFFF"/>
                </a:solidFill>
              </a:endParaRPr>
            </a:p>
            <a:p>
              <a:pPr defTabSz="684797">
                <a:lnSpc>
                  <a:spcPct val="90000"/>
                </a:lnSpc>
                <a:defRPr sz="800">
                  <a:latin typeface="Segoe UI"/>
                  <a:ea typeface="Segoe UI"/>
                  <a:cs typeface="Segoe UI"/>
                  <a:sym typeface="Segoe UI"/>
                </a:defRPr>
              </a:pPr>
              <a:r>
                <a:t>22</a:t>
              </a:r>
              <a:endParaRPr>
                <a:solidFill>
                  <a:srgbClr val="FFFFFF"/>
                </a:solidFill>
              </a:endParaRPr>
            </a:p>
          </p:txBody>
        </p:sp>
      </p:grpSp>
      <p:grpSp>
        <p:nvGrpSpPr>
          <p:cNvPr id="4836" name="Rectangle 68"/>
          <p:cNvGrpSpPr/>
          <p:nvPr/>
        </p:nvGrpSpPr>
        <p:grpSpPr>
          <a:xfrm>
            <a:off x="-1658899" y="3781931"/>
            <a:ext cx="547699" cy="570523"/>
            <a:chOff x="0" y="0"/>
            <a:chExt cx="547698" cy="570522"/>
          </a:xfrm>
        </p:grpSpPr>
        <p:sp>
          <p:nvSpPr>
            <p:cNvPr id="4834"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35"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FFFFFF"/>
                </a:solidFill>
              </a:endParaRPr>
            </a:p>
            <a:p>
              <a:pPr defTabSz="684797">
                <a:lnSpc>
                  <a:spcPct val="90000"/>
                </a:lnSpc>
                <a:defRPr sz="800">
                  <a:latin typeface="Segoe UI"/>
                  <a:ea typeface="Segoe UI"/>
                  <a:cs typeface="Segoe UI"/>
                  <a:sym typeface="Segoe UI"/>
                </a:defRPr>
              </a:pPr>
              <a:r>
                <a:t>89</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4839" name="Rectangle 69"/>
          <p:cNvGrpSpPr/>
          <p:nvPr/>
        </p:nvGrpSpPr>
        <p:grpSpPr>
          <a:xfrm>
            <a:off x="-1113795" y="3781931"/>
            <a:ext cx="564820" cy="570523"/>
            <a:chOff x="0" y="0"/>
            <a:chExt cx="564819" cy="570522"/>
          </a:xfrm>
        </p:grpSpPr>
        <p:sp>
          <p:nvSpPr>
            <p:cNvPr id="4837"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38"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p>
            <a:p>
              <a:pPr defTabSz="684797">
                <a:lnSpc>
                  <a:spcPct val="90000"/>
                </a:lnSpc>
                <a:defRPr sz="800">
                  <a:solidFill>
                    <a:srgbClr val="FFFFFF"/>
                  </a:solidFill>
                  <a:latin typeface="Segoe UI"/>
                  <a:ea typeface="Segoe UI"/>
                  <a:cs typeface="Segoe UI"/>
                  <a:sym typeface="Segoe UI"/>
                </a:defRPr>
              </a:pPr>
              <a:r>
                <a:t>17</a:t>
              </a:r>
            </a:p>
            <a:p>
              <a:pPr defTabSz="684797">
                <a:lnSpc>
                  <a:spcPct val="90000"/>
                </a:lnSpc>
                <a:defRPr sz="800">
                  <a:solidFill>
                    <a:srgbClr val="FFFFFF"/>
                  </a:solidFill>
                  <a:latin typeface="Segoe UI"/>
                  <a:ea typeface="Segoe UI"/>
                  <a:cs typeface="Segoe UI"/>
                  <a:sym typeface="Segoe UI"/>
                </a:defRPr>
              </a:pPr>
              <a:r>
                <a:t>35</a:t>
              </a:r>
            </a:p>
          </p:txBody>
        </p:sp>
      </p:grpSp>
      <p:grpSp>
        <p:nvGrpSpPr>
          <p:cNvPr id="4842" name="Rectangle 70"/>
          <p:cNvGrpSpPr/>
          <p:nvPr/>
        </p:nvGrpSpPr>
        <p:grpSpPr>
          <a:xfrm>
            <a:off x="-567922" y="3781931"/>
            <a:ext cx="535756" cy="570523"/>
            <a:chOff x="0" y="0"/>
            <a:chExt cx="535754" cy="570522"/>
          </a:xfrm>
        </p:grpSpPr>
        <p:sp>
          <p:nvSpPr>
            <p:cNvPr id="4840"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41"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p>
            <a:p>
              <a:pPr defTabSz="684797">
                <a:lnSpc>
                  <a:spcPct val="90000"/>
                </a:lnSpc>
                <a:defRPr sz="800">
                  <a:solidFill>
                    <a:srgbClr val="FFFFFF"/>
                  </a:solidFill>
                  <a:latin typeface="Segoe UI"/>
                  <a:ea typeface="Segoe UI"/>
                  <a:cs typeface="Segoe UI"/>
                  <a:sym typeface="Segoe UI"/>
                </a:defRPr>
              </a:pPr>
              <a:r>
                <a:t>20</a:t>
              </a:r>
            </a:p>
            <a:p>
              <a:pPr defTabSz="684797">
                <a:lnSpc>
                  <a:spcPct val="90000"/>
                </a:lnSpc>
                <a:defRPr sz="800">
                  <a:solidFill>
                    <a:srgbClr val="FFFFFF"/>
                  </a:solidFill>
                  <a:latin typeface="Segoe UI"/>
                  <a:ea typeface="Segoe UI"/>
                  <a:cs typeface="Segoe UI"/>
                  <a:sym typeface="Segoe UI"/>
                </a:defRPr>
              </a:pPr>
              <a:r>
                <a:t>26</a:t>
              </a:r>
            </a:p>
          </p:txBody>
        </p:sp>
      </p:grpSp>
      <p:grpSp>
        <p:nvGrpSpPr>
          <p:cNvPr id="4845" name="Rectangle 71"/>
          <p:cNvGrpSpPr/>
          <p:nvPr/>
        </p:nvGrpSpPr>
        <p:grpSpPr>
          <a:xfrm>
            <a:off x="-1650806" y="4860862"/>
            <a:ext cx="550859" cy="570523"/>
            <a:chOff x="0" y="0"/>
            <a:chExt cx="550857" cy="570522"/>
          </a:xfrm>
        </p:grpSpPr>
        <p:sp>
          <p:nvSpPr>
            <p:cNvPr id="4843"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44"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p>
            <a:p>
              <a:pPr defTabSz="684797">
                <a:lnSpc>
                  <a:spcPct val="90000"/>
                </a:lnSpc>
                <a:defRPr sz="800">
                  <a:solidFill>
                    <a:srgbClr val="FFFFFF"/>
                  </a:solidFill>
                  <a:latin typeface="Segoe UI"/>
                  <a:ea typeface="Segoe UI"/>
                  <a:cs typeface="Segoe UI"/>
                  <a:sym typeface="Segoe UI"/>
                </a:defRPr>
              </a:pPr>
              <a:r>
                <a:t>79</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4848" name="Rectangle 72"/>
          <p:cNvGrpSpPr/>
          <p:nvPr/>
        </p:nvGrpSpPr>
        <p:grpSpPr>
          <a:xfrm>
            <a:off x="-1107527" y="4860862"/>
            <a:ext cx="537857" cy="570523"/>
            <a:chOff x="0" y="0"/>
            <a:chExt cx="537855" cy="570522"/>
          </a:xfrm>
        </p:grpSpPr>
        <p:sp>
          <p:nvSpPr>
            <p:cNvPr id="4846"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47"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33</a:t>
              </a:r>
            </a:p>
            <a:p>
              <a:pPr defTabSz="684797">
                <a:lnSpc>
                  <a:spcPct val="90000"/>
                </a:lnSpc>
                <a:defRPr sz="800">
                  <a:solidFill>
                    <a:srgbClr val="FFFFFF"/>
                  </a:solidFill>
                  <a:latin typeface="Segoe UI"/>
                  <a:ea typeface="Segoe UI"/>
                  <a:cs typeface="Segoe UI"/>
                  <a:sym typeface="Segoe UI"/>
                </a:defRPr>
              </a:pPr>
              <a:r>
                <a:t>122</a:t>
              </a:r>
            </a:p>
          </p:txBody>
        </p:sp>
      </p:grpSp>
      <p:grpSp>
        <p:nvGrpSpPr>
          <p:cNvPr id="4851" name="Rectangle 73"/>
          <p:cNvGrpSpPr/>
          <p:nvPr/>
        </p:nvGrpSpPr>
        <p:grpSpPr>
          <a:xfrm>
            <a:off x="-570025" y="4860862"/>
            <a:ext cx="538100" cy="570523"/>
            <a:chOff x="0" y="0"/>
            <a:chExt cx="538098" cy="570522"/>
          </a:xfrm>
        </p:grpSpPr>
        <p:sp>
          <p:nvSpPr>
            <p:cNvPr id="4849"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50"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p>
            <a:p>
              <a:pPr defTabSz="684797">
                <a:lnSpc>
                  <a:spcPct val="90000"/>
                </a:lnSpc>
                <a:defRPr sz="800">
                  <a:solidFill>
                    <a:srgbClr val="FFFFFF"/>
                  </a:solidFill>
                  <a:latin typeface="Segoe UI"/>
                  <a:ea typeface="Segoe UI"/>
                  <a:cs typeface="Segoe UI"/>
                  <a:sym typeface="Segoe UI"/>
                </a:defRPr>
              </a:pPr>
              <a:r>
                <a:t>35</a:t>
              </a:r>
            </a:p>
            <a:p>
              <a:pPr defTabSz="684797">
                <a:lnSpc>
                  <a:spcPct val="90000"/>
                </a:lnSpc>
                <a:defRPr sz="800">
                  <a:solidFill>
                    <a:srgbClr val="FFFFFF"/>
                  </a:solidFill>
                  <a:latin typeface="Segoe UI"/>
                  <a:ea typeface="Segoe UI"/>
                  <a:cs typeface="Segoe UI"/>
                  <a:sym typeface="Segoe UI"/>
                </a:defRPr>
              </a:pPr>
              <a:r>
                <a:t>89</a:t>
              </a:r>
            </a:p>
          </p:txBody>
        </p:sp>
      </p:grpSp>
      <p:grpSp>
        <p:nvGrpSpPr>
          <p:cNvPr id="4854" name="Rectangle 74"/>
          <p:cNvGrpSpPr/>
          <p:nvPr/>
        </p:nvGrpSpPr>
        <p:grpSpPr>
          <a:xfrm>
            <a:off x="-1107436" y="5396807"/>
            <a:ext cx="537856" cy="570523"/>
            <a:chOff x="0" y="0"/>
            <a:chExt cx="537855" cy="570522"/>
          </a:xfrm>
        </p:grpSpPr>
        <p:sp>
          <p:nvSpPr>
            <p:cNvPr id="4852"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53"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p>
          </p:txBody>
        </p:sp>
      </p:grpSp>
      <p:grpSp>
        <p:nvGrpSpPr>
          <p:cNvPr id="4857" name="Rectangle 75"/>
          <p:cNvGrpSpPr/>
          <p:nvPr/>
        </p:nvGrpSpPr>
        <p:grpSpPr>
          <a:xfrm>
            <a:off x="-569933" y="5396807"/>
            <a:ext cx="538100" cy="570523"/>
            <a:chOff x="0" y="0"/>
            <a:chExt cx="538098" cy="570522"/>
          </a:xfrm>
        </p:grpSpPr>
        <p:sp>
          <p:nvSpPr>
            <p:cNvPr id="4855"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56"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4860" name="Rectangle 76"/>
          <p:cNvGrpSpPr/>
          <p:nvPr/>
        </p:nvGrpSpPr>
        <p:grpSpPr>
          <a:xfrm>
            <a:off x="-1119447" y="5934754"/>
            <a:ext cx="549867" cy="570523"/>
            <a:chOff x="0" y="0"/>
            <a:chExt cx="549866" cy="570522"/>
          </a:xfrm>
        </p:grpSpPr>
        <p:sp>
          <p:nvSpPr>
            <p:cNvPr id="4858"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59"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4863" name="Rectangle 77"/>
          <p:cNvGrpSpPr/>
          <p:nvPr/>
        </p:nvGrpSpPr>
        <p:grpSpPr>
          <a:xfrm>
            <a:off x="-1650805" y="5933209"/>
            <a:ext cx="537201" cy="570523"/>
            <a:chOff x="0" y="0"/>
            <a:chExt cx="537200" cy="570522"/>
          </a:xfrm>
        </p:grpSpPr>
        <p:sp>
          <p:nvSpPr>
            <p:cNvPr id="4861"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62"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p:txBody>
        </p:sp>
      </p:grpSp>
      <p:grpSp>
        <p:nvGrpSpPr>
          <p:cNvPr id="4866" name="Rectangle 78"/>
          <p:cNvGrpSpPr/>
          <p:nvPr/>
        </p:nvGrpSpPr>
        <p:grpSpPr>
          <a:xfrm>
            <a:off x="-573698" y="5934740"/>
            <a:ext cx="548859" cy="570523"/>
            <a:chOff x="0" y="0"/>
            <a:chExt cx="548858" cy="570522"/>
          </a:xfrm>
        </p:grpSpPr>
        <p:sp>
          <p:nvSpPr>
            <p:cNvPr id="4864"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65"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4869" name="Rectangle 79"/>
          <p:cNvGrpSpPr/>
          <p:nvPr/>
        </p:nvGrpSpPr>
        <p:grpSpPr>
          <a:xfrm>
            <a:off x="-1650805" y="5396798"/>
            <a:ext cx="537856" cy="570523"/>
            <a:chOff x="0" y="0"/>
            <a:chExt cx="537855" cy="570522"/>
          </a:xfrm>
        </p:grpSpPr>
        <p:sp>
          <p:nvSpPr>
            <p:cNvPr id="4867"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68"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p>
          </p:txBody>
        </p:sp>
      </p:grpSp>
      <p:grpSp>
        <p:nvGrpSpPr>
          <p:cNvPr id="4872" name="Rectangle 80"/>
          <p:cNvGrpSpPr/>
          <p:nvPr/>
        </p:nvGrpSpPr>
        <p:grpSpPr>
          <a:xfrm>
            <a:off x="-1122117" y="6634484"/>
            <a:ext cx="536419" cy="570523"/>
            <a:chOff x="0" y="0"/>
            <a:chExt cx="536417" cy="570522"/>
          </a:xfrm>
        </p:grpSpPr>
        <p:sp>
          <p:nvSpPr>
            <p:cNvPr id="4870"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71"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4875" name="Rectangle 81"/>
          <p:cNvGrpSpPr/>
          <p:nvPr/>
        </p:nvGrpSpPr>
        <p:grpSpPr>
          <a:xfrm>
            <a:off x="-1662060" y="6634484"/>
            <a:ext cx="529992" cy="570523"/>
            <a:chOff x="0" y="0"/>
            <a:chExt cx="529991" cy="570522"/>
          </a:xfrm>
        </p:grpSpPr>
        <p:sp>
          <p:nvSpPr>
            <p:cNvPr id="4873"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74"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p>
          </p:txBody>
        </p:sp>
      </p:grpSp>
      <p:grpSp>
        <p:nvGrpSpPr>
          <p:cNvPr id="4878" name="Rectangle 82"/>
          <p:cNvGrpSpPr/>
          <p:nvPr/>
        </p:nvGrpSpPr>
        <p:grpSpPr>
          <a:xfrm>
            <a:off x="-575999" y="6634471"/>
            <a:ext cx="535513" cy="570523"/>
            <a:chOff x="0" y="0"/>
            <a:chExt cx="535512" cy="570522"/>
          </a:xfrm>
        </p:grpSpPr>
        <p:sp>
          <p:nvSpPr>
            <p:cNvPr id="4876"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4877"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p>
            <a:p>
              <a:pPr defTabSz="684797">
                <a:lnSpc>
                  <a:spcPct val="90000"/>
                </a:lnSpc>
                <a:defRPr sz="800">
                  <a:solidFill>
                    <a:srgbClr val="FFFFFF"/>
                  </a:solidFill>
                  <a:latin typeface="Segoe UI"/>
                  <a:ea typeface="Segoe UI"/>
                  <a:cs typeface="Segoe UI"/>
                  <a:sym typeface="Segoe UI"/>
                </a:defRPr>
              </a:pPr>
              <a:r>
                <a:t>112</a:t>
              </a:r>
            </a:p>
            <a:p>
              <a:pPr defTabSz="684797">
                <a:lnSpc>
                  <a:spcPct val="90000"/>
                </a:lnSpc>
                <a:defRPr sz="800">
                  <a:solidFill>
                    <a:srgbClr val="FFFFFF"/>
                  </a:solidFill>
                  <a:latin typeface="Segoe UI"/>
                  <a:ea typeface="Segoe UI"/>
                  <a:cs typeface="Segoe UI"/>
                  <a:sym typeface="Segoe UI"/>
                </a:defRPr>
              </a:pPr>
              <a:r>
                <a:t>166</a:t>
              </a:r>
            </a:p>
          </p:txBody>
        </p:sp>
      </p:grpSp>
      <p:sp>
        <p:nvSpPr>
          <p:cNvPr id="4879" name="Title Text"/>
          <p:cNvSpPr txBox="1"/>
          <p:nvPr>
            <p:ph type="title"/>
          </p:nvPr>
        </p:nvSpPr>
        <p:spPr>
          <a:xfrm>
            <a:off x="358569" y="1075863"/>
            <a:ext cx="7171400" cy="1158794"/>
          </a:xfrm>
          <a:prstGeom prst="rect">
            <a:avLst/>
          </a:prstGeom>
        </p:spPr>
        <p:txBody>
          <a:bodyPr lIns="91439" tIns="91439" rIns="91439" bIns="91439" anchor="t"/>
          <a:lstStyle>
            <a:lvl1pPr defTabSz="914366">
              <a:defRPr spc="-78" sz="7000">
                <a:latin typeface="Segoe UI Light"/>
                <a:ea typeface="Segoe UI Light"/>
                <a:cs typeface="Segoe UI Light"/>
                <a:sym typeface="Segoe UI Light"/>
              </a:defRPr>
            </a:lvl1pPr>
          </a:lstStyle>
          <a:p>
            <a:pPr/>
            <a:r>
              <a:t>Title Text</a:t>
            </a:r>
          </a:p>
        </p:txBody>
      </p:sp>
      <p:sp>
        <p:nvSpPr>
          <p:cNvPr id="48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2050"/>
        </a:solidFill>
      </p:bgPr>
    </p:bg>
    <p:spTree>
      <p:nvGrpSpPr>
        <p:cNvPr id="1" name=""/>
        <p:cNvGrpSpPr/>
        <p:nvPr/>
      </p:nvGrpSpPr>
      <p:grpSpPr>
        <a:xfrm>
          <a:off x="0" y="0"/>
          <a:ext cx="0" cy="0"/>
          <a:chOff x="0" y="0"/>
          <a:chExt cx="0" cy="0"/>
        </a:xfrm>
      </p:grpSpPr>
      <p:grpSp>
        <p:nvGrpSpPr>
          <p:cNvPr id="4889" name="Rectangle 44"/>
          <p:cNvGrpSpPr/>
          <p:nvPr/>
        </p:nvGrpSpPr>
        <p:grpSpPr>
          <a:xfrm>
            <a:off x="-1648349" y="728"/>
            <a:ext cx="537856" cy="570523"/>
            <a:chOff x="0" y="0"/>
            <a:chExt cx="537855" cy="570522"/>
          </a:xfrm>
        </p:grpSpPr>
        <p:sp>
          <p:nvSpPr>
            <p:cNvPr id="4887"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888"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4892" name="Rectangle 45"/>
          <p:cNvGrpSpPr/>
          <p:nvPr/>
        </p:nvGrpSpPr>
        <p:grpSpPr>
          <a:xfrm>
            <a:off x="-1111435" y="728"/>
            <a:ext cx="537857" cy="570523"/>
            <a:chOff x="0" y="0"/>
            <a:chExt cx="537855" cy="570522"/>
          </a:xfrm>
        </p:grpSpPr>
        <p:sp>
          <p:nvSpPr>
            <p:cNvPr id="4890"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89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4895" name="Rectangle 46"/>
          <p:cNvGrpSpPr/>
          <p:nvPr/>
        </p:nvGrpSpPr>
        <p:grpSpPr>
          <a:xfrm>
            <a:off x="-565545" y="728"/>
            <a:ext cx="537856" cy="684823"/>
            <a:chOff x="0" y="0"/>
            <a:chExt cx="537855" cy="684822"/>
          </a:xfrm>
        </p:grpSpPr>
        <p:sp>
          <p:nvSpPr>
            <p:cNvPr id="4893"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4894"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4898" name="Rectangle 47"/>
          <p:cNvGrpSpPr/>
          <p:nvPr/>
        </p:nvGrpSpPr>
        <p:grpSpPr>
          <a:xfrm>
            <a:off x="-1648241" y="1082424"/>
            <a:ext cx="537856" cy="570523"/>
            <a:chOff x="0" y="0"/>
            <a:chExt cx="537855" cy="570522"/>
          </a:xfrm>
        </p:grpSpPr>
        <p:sp>
          <p:nvSpPr>
            <p:cNvPr id="4896"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8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4901" name="Rectangle 48"/>
          <p:cNvGrpSpPr/>
          <p:nvPr/>
        </p:nvGrpSpPr>
        <p:grpSpPr>
          <a:xfrm>
            <a:off x="-1111553" y="1082424"/>
            <a:ext cx="537856" cy="570523"/>
            <a:chOff x="0" y="0"/>
            <a:chExt cx="537855" cy="570522"/>
          </a:xfrm>
        </p:grpSpPr>
        <p:sp>
          <p:nvSpPr>
            <p:cNvPr id="4899"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0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4904" name="Rectangle 49"/>
          <p:cNvGrpSpPr/>
          <p:nvPr/>
        </p:nvGrpSpPr>
        <p:grpSpPr>
          <a:xfrm>
            <a:off x="-565528" y="1082424"/>
            <a:ext cx="537856" cy="570523"/>
            <a:chOff x="0" y="0"/>
            <a:chExt cx="537855" cy="570522"/>
          </a:xfrm>
        </p:grpSpPr>
        <p:sp>
          <p:nvSpPr>
            <p:cNvPr id="4902"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0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4907" name="Rectangle 50"/>
          <p:cNvGrpSpPr/>
          <p:nvPr/>
        </p:nvGrpSpPr>
        <p:grpSpPr>
          <a:xfrm>
            <a:off x="-1638305" y="2170893"/>
            <a:ext cx="547464" cy="570523"/>
            <a:chOff x="0" y="0"/>
            <a:chExt cx="547462" cy="570522"/>
          </a:xfrm>
        </p:grpSpPr>
        <p:sp>
          <p:nvSpPr>
            <p:cNvPr id="4905"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06"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4910" name="Rectangle 51"/>
          <p:cNvGrpSpPr/>
          <p:nvPr/>
        </p:nvGrpSpPr>
        <p:grpSpPr>
          <a:xfrm>
            <a:off x="-1100179" y="2170893"/>
            <a:ext cx="543288" cy="570523"/>
            <a:chOff x="0" y="0"/>
            <a:chExt cx="543286" cy="570522"/>
          </a:xfrm>
        </p:grpSpPr>
        <p:sp>
          <p:nvSpPr>
            <p:cNvPr id="4908"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09"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913" name="Rectangle 52"/>
          <p:cNvGrpSpPr/>
          <p:nvPr/>
        </p:nvGrpSpPr>
        <p:grpSpPr>
          <a:xfrm>
            <a:off x="-555590" y="2170893"/>
            <a:ext cx="537857" cy="570523"/>
            <a:chOff x="0" y="0"/>
            <a:chExt cx="537855" cy="570522"/>
          </a:xfrm>
        </p:grpSpPr>
        <p:sp>
          <p:nvSpPr>
            <p:cNvPr id="4911"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1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916" name="Rectangle 53"/>
          <p:cNvGrpSpPr/>
          <p:nvPr/>
        </p:nvGrpSpPr>
        <p:grpSpPr>
          <a:xfrm>
            <a:off x="-1658897" y="3245378"/>
            <a:ext cx="556800" cy="570523"/>
            <a:chOff x="0" y="0"/>
            <a:chExt cx="556799" cy="570522"/>
          </a:xfrm>
        </p:grpSpPr>
        <p:sp>
          <p:nvSpPr>
            <p:cNvPr id="4914"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15"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919" name="Rectangle 54"/>
          <p:cNvGrpSpPr/>
          <p:nvPr/>
        </p:nvGrpSpPr>
        <p:grpSpPr>
          <a:xfrm>
            <a:off x="-1112872" y="3245378"/>
            <a:ext cx="547437" cy="570523"/>
            <a:chOff x="0" y="0"/>
            <a:chExt cx="547436" cy="570522"/>
          </a:xfrm>
        </p:grpSpPr>
        <p:sp>
          <p:nvSpPr>
            <p:cNvPr id="4917"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18"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922" name="Rectangle 55"/>
          <p:cNvGrpSpPr/>
          <p:nvPr/>
        </p:nvGrpSpPr>
        <p:grpSpPr>
          <a:xfrm>
            <a:off x="-566846" y="3245378"/>
            <a:ext cx="537857" cy="570523"/>
            <a:chOff x="0" y="0"/>
            <a:chExt cx="537855" cy="570522"/>
          </a:xfrm>
        </p:grpSpPr>
        <p:sp>
          <p:nvSpPr>
            <p:cNvPr id="4920"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21"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925" name="Rectangle 56"/>
          <p:cNvGrpSpPr/>
          <p:nvPr/>
        </p:nvGrpSpPr>
        <p:grpSpPr>
          <a:xfrm>
            <a:off x="-1650802" y="4317107"/>
            <a:ext cx="550858" cy="570523"/>
            <a:chOff x="0" y="0"/>
            <a:chExt cx="550856" cy="570522"/>
          </a:xfrm>
        </p:grpSpPr>
        <p:sp>
          <p:nvSpPr>
            <p:cNvPr id="4923"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24"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4928" name="Rectangle 57"/>
          <p:cNvGrpSpPr/>
          <p:nvPr/>
        </p:nvGrpSpPr>
        <p:grpSpPr>
          <a:xfrm>
            <a:off x="-1107997" y="4317107"/>
            <a:ext cx="537856" cy="570523"/>
            <a:chOff x="0" y="0"/>
            <a:chExt cx="537855" cy="570522"/>
          </a:xfrm>
        </p:grpSpPr>
        <p:sp>
          <p:nvSpPr>
            <p:cNvPr id="4926"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27"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4931" name="Rectangle 58"/>
          <p:cNvGrpSpPr/>
          <p:nvPr/>
        </p:nvGrpSpPr>
        <p:grpSpPr>
          <a:xfrm>
            <a:off x="-570022" y="4317107"/>
            <a:ext cx="537856" cy="570523"/>
            <a:chOff x="0" y="0"/>
            <a:chExt cx="537855" cy="570522"/>
          </a:xfrm>
        </p:grpSpPr>
        <p:sp>
          <p:nvSpPr>
            <p:cNvPr id="4929"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30"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4934" name="Rectangle 59"/>
          <p:cNvGrpSpPr/>
          <p:nvPr/>
        </p:nvGrpSpPr>
        <p:grpSpPr>
          <a:xfrm>
            <a:off x="-1648241" y="545451"/>
            <a:ext cx="537856" cy="570523"/>
            <a:chOff x="0" y="0"/>
            <a:chExt cx="537855" cy="570522"/>
          </a:xfrm>
        </p:grpSpPr>
        <p:sp>
          <p:nvSpPr>
            <p:cNvPr id="4932"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33"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4937" name="Rectangle 60"/>
          <p:cNvGrpSpPr/>
          <p:nvPr/>
        </p:nvGrpSpPr>
        <p:grpSpPr>
          <a:xfrm>
            <a:off x="-1111550" y="545443"/>
            <a:ext cx="546119" cy="570523"/>
            <a:chOff x="0" y="0"/>
            <a:chExt cx="546118" cy="570522"/>
          </a:xfrm>
        </p:grpSpPr>
        <p:sp>
          <p:nvSpPr>
            <p:cNvPr id="4935"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36"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4940" name="Rectangle 61"/>
          <p:cNvGrpSpPr/>
          <p:nvPr/>
        </p:nvGrpSpPr>
        <p:grpSpPr>
          <a:xfrm>
            <a:off x="-565545" y="545451"/>
            <a:ext cx="537856" cy="570523"/>
            <a:chOff x="0" y="0"/>
            <a:chExt cx="537855" cy="570522"/>
          </a:xfrm>
        </p:grpSpPr>
        <p:sp>
          <p:nvSpPr>
            <p:cNvPr id="4938"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3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4943" name="Rectangle 62"/>
          <p:cNvGrpSpPr/>
          <p:nvPr/>
        </p:nvGrpSpPr>
        <p:grpSpPr>
          <a:xfrm>
            <a:off x="-1648485" y="1627138"/>
            <a:ext cx="537856" cy="570523"/>
            <a:chOff x="0" y="0"/>
            <a:chExt cx="537855" cy="570522"/>
          </a:xfrm>
        </p:grpSpPr>
        <p:sp>
          <p:nvSpPr>
            <p:cNvPr id="4941"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42"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4946" name="Rectangle 63"/>
          <p:cNvGrpSpPr/>
          <p:nvPr/>
        </p:nvGrpSpPr>
        <p:grpSpPr>
          <a:xfrm>
            <a:off x="-1110655" y="1627138"/>
            <a:ext cx="537856" cy="570523"/>
            <a:chOff x="0" y="0"/>
            <a:chExt cx="537855" cy="570522"/>
          </a:xfrm>
        </p:grpSpPr>
        <p:sp>
          <p:nvSpPr>
            <p:cNvPr id="4944"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4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4949" name="Rectangle 64"/>
          <p:cNvGrpSpPr/>
          <p:nvPr/>
        </p:nvGrpSpPr>
        <p:grpSpPr>
          <a:xfrm>
            <a:off x="-565545" y="1627138"/>
            <a:ext cx="537856" cy="570523"/>
            <a:chOff x="0" y="0"/>
            <a:chExt cx="537855" cy="570522"/>
          </a:xfrm>
        </p:grpSpPr>
        <p:sp>
          <p:nvSpPr>
            <p:cNvPr id="4947"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4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4952" name="Rectangle 65"/>
          <p:cNvGrpSpPr/>
          <p:nvPr/>
        </p:nvGrpSpPr>
        <p:grpSpPr>
          <a:xfrm>
            <a:off x="-1653677" y="2708823"/>
            <a:ext cx="535047" cy="570524"/>
            <a:chOff x="0" y="0"/>
            <a:chExt cx="535046" cy="570522"/>
          </a:xfrm>
        </p:grpSpPr>
        <p:sp>
          <p:nvSpPr>
            <p:cNvPr id="4950"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51"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4955" name="Rectangle 66"/>
          <p:cNvGrpSpPr/>
          <p:nvPr/>
        </p:nvGrpSpPr>
        <p:grpSpPr>
          <a:xfrm>
            <a:off x="-1111201" y="2708823"/>
            <a:ext cx="538415" cy="570524"/>
            <a:chOff x="0" y="0"/>
            <a:chExt cx="538413" cy="570522"/>
          </a:xfrm>
        </p:grpSpPr>
        <p:sp>
          <p:nvSpPr>
            <p:cNvPr id="4953"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54"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958" name="Rectangle 67"/>
          <p:cNvGrpSpPr/>
          <p:nvPr/>
        </p:nvGrpSpPr>
        <p:grpSpPr>
          <a:xfrm>
            <a:off x="-573698" y="2708823"/>
            <a:ext cx="547210" cy="684824"/>
            <a:chOff x="0" y="0"/>
            <a:chExt cx="547208" cy="684822"/>
          </a:xfrm>
        </p:grpSpPr>
        <p:sp>
          <p:nvSpPr>
            <p:cNvPr id="4956"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4957"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4961" name="Rectangle 68"/>
          <p:cNvGrpSpPr/>
          <p:nvPr/>
        </p:nvGrpSpPr>
        <p:grpSpPr>
          <a:xfrm>
            <a:off x="-1658899" y="3781931"/>
            <a:ext cx="547699" cy="570523"/>
            <a:chOff x="0" y="0"/>
            <a:chExt cx="547698" cy="570522"/>
          </a:xfrm>
        </p:grpSpPr>
        <p:sp>
          <p:nvSpPr>
            <p:cNvPr id="4959"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60"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4964" name="Rectangle 69"/>
          <p:cNvGrpSpPr/>
          <p:nvPr/>
        </p:nvGrpSpPr>
        <p:grpSpPr>
          <a:xfrm>
            <a:off x="-1113795" y="3781931"/>
            <a:ext cx="564820" cy="570523"/>
            <a:chOff x="0" y="0"/>
            <a:chExt cx="564819" cy="570522"/>
          </a:xfrm>
        </p:grpSpPr>
        <p:sp>
          <p:nvSpPr>
            <p:cNvPr id="4962"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63"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4967" name="Rectangle 70"/>
          <p:cNvGrpSpPr/>
          <p:nvPr/>
        </p:nvGrpSpPr>
        <p:grpSpPr>
          <a:xfrm>
            <a:off x="-567922" y="3781931"/>
            <a:ext cx="535756" cy="570523"/>
            <a:chOff x="0" y="0"/>
            <a:chExt cx="535754" cy="570522"/>
          </a:xfrm>
        </p:grpSpPr>
        <p:sp>
          <p:nvSpPr>
            <p:cNvPr id="4965"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66"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4970" name="Rectangle 71"/>
          <p:cNvGrpSpPr/>
          <p:nvPr/>
        </p:nvGrpSpPr>
        <p:grpSpPr>
          <a:xfrm>
            <a:off x="-1650806" y="4860862"/>
            <a:ext cx="550859" cy="570523"/>
            <a:chOff x="0" y="0"/>
            <a:chExt cx="550857" cy="570522"/>
          </a:xfrm>
        </p:grpSpPr>
        <p:sp>
          <p:nvSpPr>
            <p:cNvPr id="4968"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69"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973" name="Rectangle 72"/>
          <p:cNvGrpSpPr/>
          <p:nvPr/>
        </p:nvGrpSpPr>
        <p:grpSpPr>
          <a:xfrm>
            <a:off x="-1107527" y="4860862"/>
            <a:ext cx="537857" cy="570523"/>
            <a:chOff x="0" y="0"/>
            <a:chExt cx="537855" cy="570522"/>
          </a:xfrm>
        </p:grpSpPr>
        <p:sp>
          <p:nvSpPr>
            <p:cNvPr id="4971"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72"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4976" name="Rectangle 73"/>
          <p:cNvGrpSpPr/>
          <p:nvPr/>
        </p:nvGrpSpPr>
        <p:grpSpPr>
          <a:xfrm>
            <a:off x="-570025" y="4860862"/>
            <a:ext cx="538100" cy="570523"/>
            <a:chOff x="0" y="0"/>
            <a:chExt cx="538098" cy="570522"/>
          </a:xfrm>
        </p:grpSpPr>
        <p:sp>
          <p:nvSpPr>
            <p:cNvPr id="4974"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75"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4979" name="Rectangle 74"/>
          <p:cNvGrpSpPr/>
          <p:nvPr/>
        </p:nvGrpSpPr>
        <p:grpSpPr>
          <a:xfrm>
            <a:off x="-1107436" y="5396807"/>
            <a:ext cx="537856" cy="570523"/>
            <a:chOff x="0" y="0"/>
            <a:chExt cx="537855" cy="570522"/>
          </a:xfrm>
        </p:grpSpPr>
        <p:sp>
          <p:nvSpPr>
            <p:cNvPr id="4977"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78"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4982" name="Rectangle 75"/>
          <p:cNvGrpSpPr/>
          <p:nvPr/>
        </p:nvGrpSpPr>
        <p:grpSpPr>
          <a:xfrm>
            <a:off x="-569933" y="5396807"/>
            <a:ext cx="538100" cy="570523"/>
            <a:chOff x="0" y="0"/>
            <a:chExt cx="538098" cy="570522"/>
          </a:xfrm>
        </p:grpSpPr>
        <p:sp>
          <p:nvSpPr>
            <p:cNvPr id="4980"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81"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4985" name="Rectangle 76"/>
          <p:cNvGrpSpPr/>
          <p:nvPr/>
        </p:nvGrpSpPr>
        <p:grpSpPr>
          <a:xfrm>
            <a:off x="-1119447" y="5934754"/>
            <a:ext cx="549867" cy="570523"/>
            <a:chOff x="0" y="0"/>
            <a:chExt cx="549866" cy="570522"/>
          </a:xfrm>
        </p:grpSpPr>
        <p:sp>
          <p:nvSpPr>
            <p:cNvPr id="4983"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84"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4988" name="Rectangle 77"/>
          <p:cNvGrpSpPr/>
          <p:nvPr/>
        </p:nvGrpSpPr>
        <p:grpSpPr>
          <a:xfrm>
            <a:off x="-1650805" y="5933209"/>
            <a:ext cx="537201" cy="570523"/>
            <a:chOff x="0" y="0"/>
            <a:chExt cx="537200" cy="570522"/>
          </a:xfrm>
        </p:grpSpPr>
        <p:sp>
          <p:nvSpPr>
            <p:cNvPr id="4986"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87"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4991" name="Rectangle 78"/>
          <p:cNvGrpSpPr/>
          <p:nvPr/>
        </p:nvGrpSpPr>
        <p:grpSpPr>
          <a:xfrm>
            <a:off x="-573698" y="5934740"/>
            <a:ext cx="548859" cy="570523"/>
            <a:chOff x="0" y="0"/>
            <a:chExt cx="548858" cy="570522"/>
          </a:xfrm>
        </p:grpSpPr>
        <p:sp>
          <p:nvSpPr>
            <p:cNvPr id="4989"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90"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4994" name="Rectangle 79"/>
          <p:cNvGrpSpPr/>
          <p:nvPr/>
        </p:nvGrpSpPr>
        <p:grpSpPr>
          <a:xfrm>
            <a:off x="-1650805" y="5396798"/>
            <a:ext cx="537856" cy="570523"/>
            <a:chOff x="0" y="0"/>
            <a:chExt cx="537855" cy="570522"/>
          </a:xfrm>
        </p:grpSpPr>
        <p:sp>
          <p:nvSpPr>
            <p:cNvPr id="4992"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93"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4997" name="Rectangle 80"/>
          <p:cNvGrpSpPr/>
          <p:nvPr/>
        </p:nvGrpSpPr>
        <p:grpSpPr>
          <a:xfrm>
            <a:off x="-1122117" y="6634484"/>
            <a:ext cx="536419" cy="570523"/>
            <a:chOff x="0" y="0"/>
            <a:chExt cx="536417" cy="570522"/>
          </a:xfrm>
        </p:grpSpPr>
        <p:sp>
          <p:nvSpPr>
            <p:cNvPr id="4995"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96"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000" name="Rectangle 81"/>
          <p:cNvGrpSpPr/>
          <p:nvPr/>
        </p:nvGrpSpPr>
        <p:grpSpPr>
          <a:xfrm>
            <a:off x="-1662060" y="6634484"/>
            <a:ext cx="529992" cy="570523"/>
            <a:chOff x="0" y="0"/>
            <a:chExt cx="529991" cy="570522"/>
          </a:xfrm>
        </p:grpSpPr>
        <p:sp>
          <p:nvSpPr>
            <p:cNvPr id="4998"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4999"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003" name="Rectangle 82"/>
          <p:cNvGrpSpPr/>
          <p:nvPr/>
        </p:nvGrpSpPr>
        <p:grpSpPr>
          <a:xfrm>
            <a:off x="-575999" y="6634471"/>
            <a:ext cx="535513" cy="570523"/>
            <a:chOff x="0" y="0"/>
            <a:chExt cx="535512" cy="570522"/>
          </a:xfrm>
        </p:grpSpPr>
        <p:sp>
          <p:nvSpPr>
            <p:cNvPr id="5001"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02"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004" name="Title Text"/>
          <p:cNvSpPr txBox="1"/>
          <p:nvPr>
            <p:ph type="title"/>
          </p:nvPr>
        </p:nvSpPr>
        <p:spPr>
          <a:xfrm>
            <a:off x="269240" y="1186355"/>
            <a:ext cx="9859117" cy="1158795"/>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5005" name="Body Level One…"/>
          <p:cNvSpPr txBox="1"/>
          <p:nvPr>
            <p:ph type="body" sz="quarter" idx="1"/>
          </p:nvPr>
        </p:nvSpPr>
        <p:spPr>
          <a:xfrm>
            <a:off x="269240" y="3877276"/>
            <a:ext cx="9860675" cy="778566"/>
          </a:xfrm>
          <a:prstGeom prst="rect">
            <a:avLst/>
          </a:prstGeom>
        </p:spPr>
        <p:txBody>
          <a:bodyPr lIns="146304" tIns="146304" rIns="146304" bIns="146304"/>
          <a:lstStyle>
            <a:lvl1pPr marL="0" indent="0" defTabSz="914366">
              <a:spcBef>
                <a:spcPts val="0"/>
              </a:spcBef>
              <a:buSzTx/>
              <a:buFontTx/>
              <a:buNone/>
              <a:defRPr sz="3500">
                <a:latin typeface="Segoe UI Light"/>
                <a:ea typeface="Segoe UI Light"/>
                <a:cs typeface="Segoe UI Light"/>
                <a:sym typeface="Segoe UI Light"/>
              </a:defRPr>
            </a:lvl1pPr>
            <a:lvl2pPr marL="636906" indent="-412810" defTabSz="914366">
              <a:spcBef>
                <a:spcPts val="0"/>
              </a:spcBef>
              <a:buSzPct val="90000"/>
              <a:buFontTx/>
              <a:defRPr sz="3500">
                <a:latin typeface="Segoe UI Light"/>
                <a:ea typeface="Segoe UI Light"/>
                <a:cs typeface="Segoe UI Light"/>
                <a:sym typeface="Segoe UI Light"/>
              </a:defRPr>
            </a:lvl2pPr>
            <a:lvl3pPr marL="861003" indent="-412810" defTabSz="914366">
              <a:spcBef>
                <a:spcPts val="0"/>
              </a:spcBef>
              <a:buSzPct val="90000"/>
              <a:buFontTx/>
              <a:defRPr sz="3500">
                <a:latin typeface="Segoe UI Light"/>
                <a:ea typeface="Segoe UI Light"/>
                <a:cs typeface="Segoe UI Light"/>
                <a:sym typeface="Segoe UI Light"/>
              </a:defRPr>
            </a:lvl3pPr>
            <a:lvl4pPr marL="1085099" indent="-412810" defTabSz="914366">
              <a:spcBef>
                <a:spcPts val="0"/>
              </a:spcBef>
              <a:buSzPct val="90000"/>
              <a:buFontTx/>
              <a:defRPr sz="3500">
                <a:latin typeface="Segoe UI Light"/>
                <a:ea typeface="Segoe UI Light"/>
                <a:cs typeface="Segoe UI Light"/>
                <a:sym typeface="Segoe UI Light"/>
              </a:defRPr>
            </a:lvl4pPr>
            <a:lvl5pPr marL="1309196" indent="-412810" defTabSz="914366">
              <a:spcBef>
                <a:spcPts val="0"/>
              </a:spcBef>
              <a:buSzPct val="90000"/>
              <a:buFontTx/>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50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282828"/>
        </a:solidFill>
      </p:bgPr>
    </p:bg>
    <p:spTree>
      <p:nvGrpSpPr>
        <p:cNvPr id="1" name=""/>
        <p:cNvGrpSpPr/>
        <p:nvPr/>
      </p:nvGrpSpPr>
      <p:grpSpPr>
        <a:xfrm>
          <a:off x="0" y="0"/>
          <a:ext cx="0" cy="0"/>
          <a:chOff x="0" y="0"/>
          <a:chExt cx="0" cy="0"/>
        </a:xfrm>
      </p:grpSpPr>
      <p:grpSp>
        <p:nvGrpSpPr>
          <p:cNvPr id="5015" name="Rectangle 44"/>
          <p:cNvGrpSpPr/>
          <p:nvPr/>
        </p:nvGrpSpPr>
        <p:grpSpPr>
          <a:xfrm>
            <a:off x="-1648349" y="728"/>
            <a:ext cx="537856" cy="570523"/>
            <a:chOff x="0" y="0"/>
            <a:chExt cx="537855" cy="570522"/>
          </a:xfrm>
        </p:grpSpPr>
        <p:sp>
          <p:nvSpPr>
            <p:cNvPr id="5013"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14"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018" name="Rectangle 45"/>
          <p:cNvGrpSpPr/>
          <p:nvPr/>
        </p:nvGrpSpPr>
        <p:grpSpPr>
          <a:xfrm>
            <a:off x="-1111435" y="728"/>
            <a:ext cx="537857" cy="570523"/>
            <a:chOff x="0" y="0"/>
            <a:chExt cx="537855" cy="570522"/>
          </a:xfrm>
        </p:grpSpPr>
        <p:sp>
          <p:nvSpPr>
            <p:cNvPr id="5016"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1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021" name="Rectangle 46"/>
          <p:cNvGrpSpPr/>
          <p:nvPr/>
        </p:nvGrpSpPr>
        <p:grpSpPr>
          <a:xfrm>
            <a:off x="-565545" y="728"/>
            <a:ext cx="537856" cy="684823"/>
            <a:chOff x="0" y="0"/>
            <a:chExt cx="537855" cy="684822"/>
          </a:xfrm>
        </p:grpSpPr>
        <p:sp>
          <p:nvSpPr>
            <p:cNvPr id="5019"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020"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024" name="Rectangle 47"/>
          <p:cNvGrpSpPr/>
          <p:nvPr/>
        </p:nvGrpSpPr>
        <p:grpSpPr>
          <a:xfrm>
            <a:off x="-1648241" y="1082424"/>
            <a:ext cx="537856" cy="570523"/>
            <a:chOff x="0" y="0"/>
            <a:chExt cx="537855" cy="570522"/>
          </a:xfrm>
        </p:grpSpPr>
        <p:sp>
          <p:nvSpPr>
            <p:cNvPr id="5022"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2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027" name="Rectangle 48"/>
          <p:cNvGrpSpPr/>
          <p:nvPr/>
        </p:nvGrpSpPr>
        <p:grpSpPr>
          <a:xfrm>
            <a:off x="-1111553" y="1082424"/>
            <a:ext cx="537856" cy="570523"/>
            <a:chOff x="0" y="0"/>
            <a:chExt cx="537855" cy="570522"/>
          </a:xfrm>
        </p:grpSpPr>
        <p:sp>
          <p:nvSpPr>
            <p:cNvPr id="5025"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2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030" name="Rectangle 49"/>
          <p:cNvGrpSpPr/>
          <p:nvPr/>
        </p:nvGrpSpPr>
        <p:grpSpPr>
          <a:xfrm>
            <a:off x="-565528" y="1082424"/>
            <a:ext cx="537856" cy="570523"/>
            <a:chOff x="0" y="0"/>
            <a:chExt cx="537855" cy="570522"/>
          </a:xfrm>
        </p:grpSpPr>
        <p:sp>
          <p:nvSpPr>
            <p:cNvPr id="5028"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2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033" name="Rectangle 50"/>
          <p:cNvGrpSpPr/>
          <p:nvPr/>
        </p:nvGrpSpPr>
        <p:grpSpPr>
          <a:xfrm>
            <a:off x="-1638305" y="2170893"/>
            <a:ext cx="547464" cy="570523"/>
            <a:chOff x="0" y="0"/>
            <a:chExt cx="547462" cy="570522"/>
          </a:xfrm>
        </p:grpSpPr>
        <p:sp>
          <p:nvSpPr>
            <p:cNvPr id="5031"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32"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036" name="Rectangle 51"/>
          <p:cNvGrpSpPr/>
          <p:nvPr/>
        </p:nvGrpSpPr>
        <p:grpSpPr>
          <a:xfrm>
            <a:off x="-1100179" y="2170893"/>
            <a:ext cx="543288" cy="570523"/>
            <a:chOff x="0" y="0"/>
            <a:chExt cx="543286" cy="570522"/>
          </a:xfrm>
        </p:grpSpPr>
        <p:sp>
          <p:nvSpPr>
            <p:cNvPr id="5034"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35"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039" name="Rectangle 52"/>
          <p:cNvGrpSpPr/>
          <p:nvPr/>
        </p:nvGrpSpPr>
        <p:grpSpPr>
          <a:xfrm>
            <a:off x="-555590" y="2170893"/>
            <a:ext cx="537857" cy="570523"/>
            <a:chOff x="0" y="0"/>
            <a:chExt cx="537855" cy="570522"/>
          </a:xfrm>
        </p:grpSpPr>
        <p:sp>
          <p:nvSpPr>
            <p:cNvPr id="5037"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3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042" name="Rectangle 53"/>
          <p:cNvGrpSpPr/>
          <p:nvPr/>
        </p:nvGrpSpPr>
        <p:grpSpPr>
          <a:xfrm>
            <a:off x="-1658897" y="3245378"/>
            <a:ext cx="556800" cy="570523"/>
            <a:chOff x="0" y="0"/>
            <a:chExt cx="556799" cy="570522"/>
          </a:xfrm>
        </p:grpSpPr>
        <p:sp>
          <p:nvSpPr>
            <p:cNvPr id="5040"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41"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045" name="Rectangle 54"/>
          <p:cNvGrpSpPr/>
          <p:nvPr/>
        </p:nvGrpSpPr>
        <p:grpSpPr>
          <a:xfrm>
            <a:off x="-1112872" y="3245378"/>
            <a:ext cx="547437" cy="570523"/>
            <a:chOff x="0" y="0"/>
            <a:chExt cx="547436" cy="570522"/>
          </a:xfrm>
        </p:grpSpPr>
        <p:sp>
          <p:nvSpPr>
            <p:cNvPr id="5043"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44"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048" name="Rectangle 55"/>
          <p:cNvGrpSpPr/>
          <p:nvPr/>
        </p:nvGrpSpPr>
        <p:grpSpPr>
          <a:xfrm>
            <a:off x="-566846" y="3245378"/>
            <a:ext cx="537857" cy="570523"/>
            <a:chOff x="0" y="0"/>
            <a:chExt cx="537855" cy="570522"/>
          </a:xfrm>
        </p:grpSpPr>
        <p:sp>
          <p:nvSpPr>
            <p:cNvPr id="5046"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47"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051" name="Rectangle 56"/>
          <p:cNvGrpSpPr/>
          <p:nvPr/>
        </p:nvGrpSpPr>
        <p:grpSpPr>
          <a:xfrm>
            <a:off x="-1650802" y="4317107"/>
            <a:ext cx="550858" cy="570523"/>
            <a:chOff x="0" y="0"/>
            <a:chExt cx="550856" cy="570522"/>
          </a:xfrm>
        </p:grpSpPr>
        <p:sp>
          <p:nvSpPr>
            <p:cNvPr id="5049"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50"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054" name="Rectangle 57"/>
          <p:cNvGrpSpPr/>
          <p:nvPr/>
        </p:nvGrpSpPr>
        <p:grpSpPr>
          <a:xfrm>
            <a:off x="-1107997" y="4317107"/>
            <a:ext cx="537856" cy="570523"/>
            <a:chOff x="0" y="0"/>
            <a:chExt cx="537855" cy="570522"/>
          </a:xfrm>
        </p:grpSpPr>
        <p:sp>
          <p:nvSpPr>
            <p:cNvPr id="5052"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53"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057" name="Rectangle 58"/>
          <p:cNvGrpSpPr/>
          <p:nvPr/>
        </p:nvGrpSpPr>
        <p:grpSpPr>
          <a:xfrm>
            <a:off x="-570022" y="4317107"/>
            <a:ext cx="537856" cy="570523"/>
            <a:chOff x="0" y="0"/>
            <a:chExt cx="537855" cy="570522"/>
          </a:xfrm>
        </p:grpSpPr>
        <p:sp>
          <p:nvSpPr>
            <p:cNvPr id="5055"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56"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060" name="Rectangle 59"/>
          <p:cNvGrpSpPr/>
          <p:nvPr/>
        </p:nvGrpSpPr>
        <p:grpSpPr>
          <a:xfrm>
            <a:off x="-1648241" y="545451"/>
            <a:ext cx="537856" cy="570523"/>
            <a:chOff x="0" y="0"/>
            <a:chExt cx="537855" cy="570522"/>
          </a:xfrm>
        </p:grpSpPr>
        <p:sp>
          <p:nvSpPr>
            <p:cNvPr id="5058"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59"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063" name="Rectangle 60"/>
          <p:cNvGrpSpPr/>
          <p:nvPr/>
        </p:nvGrpSpPr>
        <p:grpSpPr>
          <a:xfrm>
            <a:off x="-1111550" y="545443"/>
            <a:ext cx="546119" cy="570523"/>
            <a:chOff x="0" y="0"/>
            <a:chExt cx="546118" cy="570522"/>
          </a:xfrm>
        </p:grpSpPr>
        <p:sp>
          <p:nvSpPr>
            <p:cNvPr id="5061"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62"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066" name="Rectangle 61"/>
          <p:cNvGrpSpPr/>
          <p:nvPr/>
        </p:nvGrpSpPr>
        <p:grpSpPr>
          <a:xfrm>
            <a:off x="-565545" y="545451"/>
            <a:ext cx="537856" cy="570523"/>
            <a:chOff x="0" y="0"/>
            <a:chExt cx="537855" cy="570522"/>
          </a:xfrm>
        </p:grpSpPr>
        <p:sp>
          <p:nvSpPr>
            <p:cNvPr id="5064"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6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069" name="Rectangle 62"/>
          <p:cNvGrpSpPr/>
          <p:nvPr/>
        </p:nvGrpSpPr>
        <p:grpSpPr>
          <a:xfrm>
            <a:off x="-1648485" y="1627138"/>
            <a:ext cx="537856" cy="570523"/>
            <a:chOff x="0" y="0"/>
            <a:chExt cx="537855" cy="570522"/>
          </a:xfrm>
        </p:grpSpPr>
        <p:sp>
          <p:nvSpPr>
            <p:cNvPr id="5067"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68"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072" name="Rectangle 63"/>
          <p:cNvGrpSpPr/>
          <p:nvPr/>
        </p:nvGrpSpPr>
        <p:grpSpPr>
          <a:xfrm>
            <a:off x="-1110655" y="1627138"/>
            <a:ext cx="537856" cy="570523"/>
            <a:chOff x="0" y="0"/>
            <a:chExt cx="537855" cy="570522"/>
          </a:xfrm>
        </p:grpSpPr>
        <p:sp>
          <p:nvSpPr>
            <p:cNvPr id="5070"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7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075" name="Rectangle 64"/>
          <p:cNvGrpSpPr/>
          <p:nvPr/>
        </p:nvGrpSpPr>
        <p:grpSpPr>
          <a:xfrm>
            <a:off x="-565545" y="1627138"/>
            <a:ext cx="537856" cy="570523"/>
            <a:chOff x="0" y="0"/>
            <a:chExt cx="537855" cy="570522"/>
          </a:xfrm>
        </p:grpSpPr>
        <p:sp>
          <p:nvSpPr>
            <p:cNvPr id="5073"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7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078" name="Rectangle 65"/>
          <p:cNvGrpSpPr/>
          <p:nvPr/>
        </p:nvGrpSpPr>
        <p:grpSpPr>
          <a:xfrm>
            <a:off x="-1653677" y="2708823"/>
            <a:ext cx="535047" cy="570524"/>
            <a:chOff x="0" y="0"/>
            <a:chExt cx="535046" cy="570522"/>
          </a:xfrm>
        </p:grpSpPr>
        <p:sp>
          <p:nvSpPr>
            <p:cNvPr id="5076"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77"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081" name="Rectangle 66"/>
          <p:cNvGrpSpPr/>
          <p:nvPr/>
        </p:nvGrpSpPr>
        <p:grpSpPr>
          <a:xfrm>
            <a:off x="-1111201" y="2708823"/>
            <a:ext cx="538415" cy="570524"/>
            <a:chOff x="0" y="0"/>
            <a:chExt cx="538413" cy="570522"/>
          </a:xfrm>
        </p:grpSpPr>
        <p:sp>
          <p:nvSpPr>
            <p:cNvPr id="5079"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80"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084" name="Rectangle 67"/>
          <p:cNvGrpSpPr/>
          <p:nvPr/>
        </p:nvGrpSpPr>
        <p:grpSpPr>
          <a:xfrm>
            <a:off x="-573698" y="2708823"/>
            <a:ext cx="547210" cy="684824"/>
            <a:chOff x="0" y="0"/>
            <a:chExt cx="547208" cy="684822"/>
          </a:xfrm>
        </p:grpSpPr>
        <p:sp>
          <p:nvSpPr>
            <p:cNvPr id="5082"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083"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087" name="Rectangle 68"/>
          <p:cNvGrpSpPr/>
          <p:nvPr/>
        </p:nvGrpSpPr>
        <p:grpSpPr>
          <a:xfrm>
            <a:off x="-1658899" y="3781931"/>
            <a:ext cx="547699" cy="570523"/>
            <a:chOff x="0" y="0"/>
            <a:chExt cx="547698" cy="570522"/>
          </a:xfrm>
        </p:grpSpPr>
        <p:sp>
          <p:nvSpPr>
            <p:cNvPr id="5085"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86"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090" name="Rectangle 69"/>
          <p:cNvGrpSpPr/>
          <p:nvPr/>
        </p:nvGrpSpPr>
        <p:grpSpPr>
          <a:xfrm>
            <a:off x="-1113795" y="3781931"/>
            <a:ext cx="564820" cy="570523"/>
            <a:chOff x="0" y="0"/>
            <a:chExt cx="564819" cy="570522"/>
          </a:xfrm>
        </p:grpSpPr>
        <p:sp>
          <p:nvSpPr>
            <p:cNvPr id="5088"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89"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093" name="Rectangle 70"/>
          <p:cNvGrpSpPr/>
          <p:nvPr/>
        </p:nvGrpSpPr>
        <p:grpSpPr>
          <a:xfrm>
            <a:off x="-567922" y="3781931"/>
            <a:ext cx="535756" cy="570523"/>
            <a:chOff x="0" y="0"/>
            <a:chExt cx="535754" cy="570522"/>
          </a:xfrm>
        </p:grpSpPr>
        <p:sp>
          <p:nvSpPr>
            <p:cNvPr id="5091"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92"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096" name="Rectangle 71"/>
          <p:cNvGrpSpPr/>
          <p:nvPr/>
        </p:nvGrpSpPr>
        <p:grpSpPr>
          <a:xfrm>
            <a:off x="-1650806" y="4860862"/>
            <a:ext cx="550859" cy="570523"/>
            <a:chOff x="0" y="0"/>
            <a:chExt cx="550857" cy="570522"/>
          </a:xfrm>
        </p:grpSpPr>
        <p:sp>
          <p:nvSpPr>
            <p:cNvPr id="5094"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95"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099" name="Rectangle 72"/>
          <p:cNvGrpSpPr/>
          <p:nvPr/>
        </p:nvGrpSpPr>
        <p:grpSpPr>
          <a:xfrm>
            <a:off x="-1107527" y="4860862"/>
            <a:ext cx="537857" cy="570523"/>
            <a:chOff x="0" y="0"/>
            <a:chExt cx="537855" cy="570522"/>
          </a:xfrm>
        </p:grpSpPr>
        <p:sp>
          <p:nvSpPr>
            <p:cNvPr id="5097"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098"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102" name="Rectangle 73"/>
          <p:cNvGrpSpPr/>
          <p:nvPr/>
        </p:nvGrpSpPr>
        <p:grpSpPr>
          <a:xfrm>
            <a:off x="-570025" y="4860862"/>
            <a:ext cx="538100" cy="570523"/>
            <a:chOff x="0" y="0"/>
            <a:chExt cx="538098" cy="570522"/>
          </a:xfrm>
        </p:grpSpPr>
        <p:sp>
          <p:nvSpPr>
            <p:cNvPr id="5100"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01"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105" name="Rectangle 74"/>
          <p:cNvGrpSpPr/>
          <p:nvPr/>
        </p:nvGrpSpPr>
        <p:grpSpPr>
          <a:xfrm>
            <a:off x="-1107436" y="5396807"/>
            <a:ext cx="537856" cy="570523"/>
            <a:chOff x="0" y="0"/>
            <a:chExt cx="537855" cy="570522"/>
          </a:xfrm>
        </p:grpSpPr>
        <p:sp>
          <p:nvSpPr>
            <p:cNvPr id="5103"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04"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108" name="Rectangle 75"/>
          <p:cNvGrpSpPr/>
          <p:nvPr/>
        </p:nvGrpSpPr>
        <p:grpSpPr>
          <a:xfrm>
            <a:off x="-569933" y="5396807"/>
            <a:ext cx="538100" cy="570523"/>
            <a:chOff x="0" y="0"/>
            <a:chExt cx="538098" cy="570522"/>
          </a:xfrm>
        </p:grpSpPr>
        <p:sp>
          <p:nvSpPr>
            <p:cNvPr id="5106"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07"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111" name="Rectangle 76"/>
          <p:cNvGrpSpPr/>
          <p:nvPr/>
        </p:nvGrpSpPr>
        <p:grpSpPr>
          <a:xfrm>
            <a:off x="-1119447" y="5934754"/>
            <a:ext cx="549867" cy="570523"/>
            <a:chOff x="0" y="0"/>
            <a:chExt cx="549866" cy="570522"/>
          </a:xfrm>
        </p:grpSpPr>
        <p:sp>
          <p:nvSpPr>
            <p:cNvPr id="5109"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10"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114" name="Rectangle 77"/>
          <p:cNvGrpSpPr/>
          <p:nvPr/>
        </p:nvGrpSpPr>
        <p:grpSpPr>
          <a:xfrm>
            <a:off x="-1650805" y="5933209"/>
            <a:ext cx="537201" cy="570523"/>
            <a:chOff x="0" y="0"/>
            <a:chExt cx="537200" cy="570522"/>
          </a:xfrm>
        </p:grpSpPr>
        <p:sp>
          <p:nvSpPr>
            <p:cNvPr id="5112"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13"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117" name="Rectangle 78"/>
          <p:cNvGrpSpPr/>
          <p:nvPr/>
        </p:nvGrpSpPr>
        <p:grpSpPr>
          <a:xfrm>
            <a:off x="-573698" y="5934740"/>
            <a:ext cx="548859" cy="570523"/>
            <a:chOff x="0" y="0"/>
            <a:chExt cx="548858" cy="570522"/>
          </a:xfrm>
        </p:grpSpPr>
        <p:sp>
          <p:nvSpPr>
            <p:cNvPr id="5115"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16"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120" name="Rectangle 79"/>
          <p:cNvGrpSpPr/>
          <p:nvPr/>
        </p:nvGrpSpPr>
        <p:grpSpPr>
          <a:xfrm>
            <a:off x="-1650805" y="5396798"/>
            <a:ext cx="537856" cy="570523"/>
            <a:chOff x="0" y="0"/>
            <a:chExt cx="537855" cy="570522"/>
          </a:xfrm>
        </p:grpSpPr>
        <p:sp>
          <p:nvSpPr>
            <p:cNvPr id="5118"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19"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123" name="Rectangle 80"/>
          <p:cNvGrpSpPr/>
          <p:nvPr/>
        </p:nvGrpSpPr>
        <p:grpSpPr>
          <a:xfrm>
            <a:off x="-1122117" y="6634484"/>
            <a:ext cx="536419" cy="570523"/>
            <a:chOff x="0" y="0"/>
            <a:chExt cx="536417" cy="570522"/>
          </a:xfrm>
        </p:grpSpPr>
        <p:sp>
          <p:nvSpPr>
            <p:cNvPr id="5121"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22"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126" name="Rectangle 81"/>
          <p:cNvGrpSpPr/>
          <p:nvPr/>
        </p:nvGrpSpPr>
        <p:grpSpPr>
          <a:xfrm>
            <a:off x="-1662060" y="6634484"/>
            <a:ext cx="529992" cy="570523"/>
            <a:chOff x="0" y="0"/>
            <a:chExt cx="529991" cy="570522"/>
          </a:xfrm>
        </p:grpSpPr>
        <p:sp>
          <p:nvSpPr>
            <p:cNvPr id="5124"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25"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129" name="Rectangle 82"/>
          <p:cNvGrpSpPr/>
          <p:nvPr/>
        </p:nvGrpSpPr>
        <p:grpSpPr>
          <a:xfrm>
            <a:off x="-575999" y="6634471"/>
            <a:ext cx="535513" cy="570523"/>
            <a:chOff x="0" y="0"/>
            <a:chExt cx="535512" cy="570522"/>
          </a:xfrm>
        </p:grpSpPr>
        <p:sp>
          <p:nvSpPr>
            <p:cNvPr id="5127"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28"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130" name="Title Text"/>
          <p:cNvSpPr txBox="1"/>
          <p:nvPr>
            <p:ph type="title"/>
          </p:nvPr>
        </p:nvSpPr>
        <p:spPr>
          <a:xfrm>
            <a:off x="269240" y="1186355"/>
            <a:ext cx="9859117" cy="1158795"/>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513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1" name="Title Text"/>
          <p:cNvSpPr txBox="1"/>
          <p:nvPr>
            <p:ph type="title"/>
          </p:nvPr>
        </p:nvSpPr>
        <p:spPr>
          <a:xfrm>
            <a:off x="8724900" y="365125"/>
            <a:ext cx="2628900" cy="5811838"/>
          </a:xfrm>
          <a:prstGeom prst="rect">
            <a:avLst/>
          </a:prstGeom>
        </p:spPr>
        <p:txBody>
          <a:bodyPr/>
          <a:lstStyle/>
          <a:p>
            <a:pPr/>
            <a:r>
              <a:t>Title Text</a:t>
            </a:r>
          </a:p>
        </p:txBody>
      </p:sp>
      <p:sp>
        <p:nvSpPr>
          <p:cNvPr id="102" name="Body Level One…"/>
          <p:cNvSpPr txBox="1"/>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grpSp>
        <p:nvGrpSpPr>
          <p:cNvPr id="5140" name="Rectangle 44"/>
          <p:cNvGrpSpPr/>
          <p:nvPr/>
        </p:nvGrpSpPr>
        <p:grpSpPr>
          <a:xfrm>
            <a:off x="-1648349" y="728"/>
            <a:ext cx="537856" cy="570523"/>
            <a:chOff x="0" y="0"/>
            <a:chExt cx="537855" cy="570522"/>
          </a:xfrm>
        </p:grpSpPr>
        <p:sp>
          <p:nvSpPr>
            <p:cNvPr id="5138"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39"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143" name="Rectangle 45"/>
          <p:cNvGrpSpPr/>
          <p:nvPr/>
        </p:nvGrpSpPr>
        <p:grpSpPr>
          <a:xfrm>
            <a:off x="-1111435" y="728"/>
            <a:ext cx="537857" cy="570523"/>
            <a:chOff x="0" y="0"/>
            <a:chExt cx="537855" cy="570522"/>
          </a:xfrm>
        </p:grpSpPr>
        <p:sp>
          <p:nvSpPr>
            <p:cNvPr id="5141"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4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146" name="Rectangle 46"/>
          <p:cNvGrpSpPr/>
          <p:nvPr/>
        </p:nvGrpSpPr>
        <p:grpSpPr>
          <a:xfrm>
            <a:off x="-565545" y="728"/>
            <a:ext cx="537856" cy="684823"/>
            <a:chOff x="0" y="0"/>
            <a:chExt cx="537855" cy="684822"/>
          </a:xfrm>
        </p:grpSpPr>
        <p:sp>
          <p:nvSpPr>
            <p:cNvPr id="5144"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145"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149" name="Rectangle 47"/>
          <p:cNvGrpSpPr/>
          <p:nvPr/>
        </p:nvGrpSpPr>
        <p:grpSpPr>
          <a:xfrm>
            <a:off x="-1648241" y="1082424"/>
            <a:ext cx="537856" cy="570523"/>
            <a:chOff x="0" y="0"/>
            <a:chExt cx="537855" cy="570522"/>
          </a:xfrm>
        </p:grpSpPr>
        <p:sp>
          <p:nvSpPr>
            <p:cNvPr id="5147"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4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152" name="Rectangle 48"/>
          <p:cNvGrpSpPr/>
          <p:nvPr/>
        </p:nvGrpSpPr>
        <p:grpSpPr>
          <a:xfrm>
            <a:off x="-1111553" y="1082424"/>
            <a:ext cx="537856" cy="570523"/>
            <a:chOff x="0" y="0"/>
            <a:chExt cx="537855" cy="570522"/>
          </a:xfrm>
        </p:grpSpPr>
        <p:sp>
          <p:nvSpPr>
            <p:cNvPr id="5150"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5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155" name="Rectangle 49"/>
          <p:cNvGrpSpPr/>
          <p:nvPr/>
        </p:nvGrpSpPr>
        <p:grpSpPr>
          <a:xfrm>
            <a:off x="-565528" y="1082424"/>
            <a:ext cx="537856" cy="570523"/>
            <a:chOff x="0" y="0"/>
            <a:chExt cx="537855" cy="570522"/>
          </a:xfrm>
        </p:grpSpPr>
        <p:sp>
          <p:nvSpPr>
            <p:cNvPr id="5153"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5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158" name="Rectangle 50"/>
          <p:cNvGrpSpPr/>
          <p:nvPr/>
        </p:nvGrpSpPr>
        <p:grpSpPr>
          <a:xfrm>
            <a:off x="-1638305" y="2170893"/>
            <a:ext cx="547464" cy="570523"/>
            <a:chOff x="0" y="0"/>
            <a:chExt cx="547462" cy="570522"/>
          </a:xfrm>
        </p:grpSpPr>
        <p:sp>
          <p:nvSpPr>
            <p:cNvPr id="5156"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57"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161" name="Rectangle 51"/>
          <p:cNvGrpSpPr/>
          <p:nvPr/>
        </p:nvGrpSpPr>
        <p:grpSpPr>
          <a:xfrm>
            <a:off x="-1100179" y="2170893"/>
            <a:ext cx="543288" cy="570523"/>
            <a:chOff x="0" y="0"/>
            <a:chExt cx="543286" cy="570522"/>
          </a:xfrm>
        </p:grpSpPr>
        <p:sp>
          <p:nvSpPr>
            <p:cNvPr id="5159"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60"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164" name="Rectangle 52"/>
          <p:cNvGrpSpPr/>
          <p:nvPr/>
        </p:nvGrpSpPr>
        <p:grpSpPr>
          <a:xfrm>
            <a:off x="-555590" y="2170893"/>
            <a:ext cx="537857" cy="570523"/>
            <a:chOff x="0" y="0"/>
            <a:chExt cx="537855" cy="570522"/>
          </a:xfrm>
        </p:grpSpPr>
        <p:sp>
          <p:nvSpPr>
            <p:cNvPr id="5162"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6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167" name="Rectangle 53"/>
          <p:cNvGrpSpPr/>
          <p:nvPr/>
        </p:nvGrpSpPr>
        <p:grpSpPr>
          <a:xfrm>
            <a:off x="-1658897" y="3245378"/>
            <a:ext cx="556800" cy="570523"/>
            <a:chOff x="0" y="0"/>
            <a:chExt cx="556799" cy="570522"/>
          </a:xfrm>
        </p:grpSpPr>
        <p:sp>
          <p:nvSpPr>
            <p:cNvPr id="5165"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66"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170" name="Rectangle 54"/>
          <p:cNvGrpSpPr/>
          <p:nvPr/>
        </p:nvGrpSpPr>
        <p:grpSpPr>
          <a:xfrm>
            <a:off x="-1112872" y="3245378"/>
            <a:ext cx="547437" cy="570523"/>
            <a:chOff x="0" y="0"/>
            <a:chExt cx="547436" cy="570522"/>
          </a:xfrm>
        </p:grpSpPr>
        <p:sp>
          <p:nvSpPr>
            <p:cNvPr id="5168"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69"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173" name="Rectangle 55"/>
          <p:cNvGrpSpPr/>
          <p:nvPr/>
        </p:nvGrpSpPr>
        <p:grpSpPr>
          <a:xfrm>
            <a:off x="-566846" y="3245378"/>
            <a:ext cx="537857" cy="570523"/>
            <a:chOff x="0" y="0"/>
            <a:chExt cx="537855" cy="570522"/>
          </a:xfrm>
        </p:grpSpPr>
        <p:sp>
          <p:nvSpPr>
            <p:cNvPr id="5171"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72"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176" name="Rectangle 56"/>
          <p:cNvGrpSpPr/>
          <p:nvPr/>
        </p:nvGrpSpPr>
        <p:grpSpPr>
          <a:xfrm>
            <a:off x="-1650802" y="4317107"/>
            <a:ext cx="550858" cy="570523"/>
            <a:chOff x="0" y="0"/>
            <a:chExt cx="550856" cy="570522"/>
          </a:xfrm>
        </p:grpSpPr>
        <p:sp>
          <p:nvSpPr>
            <p:cNvPr id="5174"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75"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179" name="Rectangle 57"/>
          <p:cNvGrpSpPr/>
          <p:nvPr/>
        </p:nvGrpSpPr>
        <p:grpSpPr>
          <a:xfrm>
            <a:off x="-1107997" y="4317107"/>
            <a:ext cx="537856" cy="570523"/>
            <a:chOff x="0" y="0"/>
            <a:chExt cx="537855" cy="570522"/>
          </a:xfrm>
        </p:grpSpPr>
        <p:sp>
          <p:nvSpPr>
            <p:cNvPr id="5177"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78"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182" name="Rectangle 58"/>
          <p:cNvGrpSpPr/>
          <p:nvPr/>
        </p:nvGrpSpPr>
        <p:grpSpPr>
          <a:xfrm>
            <a:off x="-570022" y="4317107"/>
            <a:ext cx="537856" cy="570523"/>
            <a:chOff x="0" y="0"/>
            <a:chExt cx="537855" cy="570522"/>
          </a:xfrm>
        </p:grpSpPr>
        <p:sp>
          <p:nvSpPr>
            <p:cNvPr id="5180"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81"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185" name="Rectangle 59"/>
          <p:cNvGrpSpPr/>
          <p:nvPr/>
        </p:nvGrpSpPr>
        <p:grpSpPr>
          <a:xfrm>
            <a:off x="-1648241" y="545451"/>
            <a:ext cx="537856" cy="570523"/>
            <a:chOff x="0" y="0"/>
            <a:chExt cx="537855" cy="570522"/>
          </a:xfrm>
        </p:grpSpPr>
        <p:sp>
          <p:nvSpPr>
            <p:cNvPr id="5183"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84"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188" name="Rectangle 60"/>
          <p:cNvGrpSpPr/>
          <p:nvPr/>
        </p:nvGrpSpPr>
        <p:grpSpPr>
          <a:xfrm>
            <a:off x="-1111550" y="545443"/>
            <a:ext cx="546119" cy="570523"/>
            <a:chOff x="0" y="0"/>
            <a:chExt cx="546118" cy="570522"/>
          </a:xfrm>
        </p:grpSpPr>
        <p:sp>
          <p:nvSpPr>
            <p:cNvPr id="5186"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87"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191" name="Rectangle 61"/>
          <p:cNvGrpSpPr/>
          <p:nvPr/>
        </p:nvGrpSpPr>
        <p:grpSpPr>
          <a:xfrm>
            <a:off x="-565545" y="545451"/>
            <a:ext cx="537856" cy="570523"/>
            <a:chOff x="0" y="0"/>
            <a:chExt cx="537855" cy="570522"/>
          </a:xfrm>
        </p:grpSpPr>
        <p:sp>
          <p:nvSpPr>
            <p:cNvPr id="5189"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9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194" name="Rectangle 62"/>
          <p:cNvGrpSpPr/>
          <p:nvPr/>
        </p:nvGrpSpPr>
        <p:grpSpPr>
          <a:xfrm>
            <a:off x="-1648485" y="1627138"/>
            <a:ext cx="537856" cy="570523"/>
            <a:chOff x="0" y="0"/>
            <a:chExt cx="537855" cy="570522"/>
          </a:xfrm>
        </p:grpSpPr>
        <p:sp>
          <p:nvSpPr>
            <p:cNvPr id="5192"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93"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197" name="Rectangle 63"/>
          <p:cNvGrpSpPr/>
          <p:nvPr/>
        </p:nvGrpSpPr>
        <p:grpSpPr>
          <a:xfrm>
            <a:off x="-1110655" y="1627138"/>
            <a:ext cx="537856" cy="570523"/>
            <a:chOff x="0" y="0"/>
            <a:chExt cx="537855" cy="570522"/>
          </a:xfrm>
        </p:grpSpPr>
        <p:sp>
          <p:nvSpPr>
            <p:cNvPr id="5195"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9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200" name="Rectangle 64"/>
          <p:cNvGrpSpPr/>
          <p:nvPr/>
        </p:nvGrpSpPr>
        <p:grpSpPr>
          <a:xfrm>
            <a:off x="-565545" y="1627138"/>
            <a:ext cx="537856" cy="570523"/>
            <a:chOff x="0" y="0"/>
            <a:chExt cx="537855" cy="570522"/>
          </a:xfrm>
        </p:grpSpPr>
        <p:sp>
          <p:nvSpPr>
            <p:cNvPr id="5198"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19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203" name="Rectangle 65"/>
          <p:cNvGrpSpPr/>
          <p:nvPr/>
        </p:nvGrpSpPr>
        <p:grpSpPr>
          <a:xfrm>
            <a:off x="-1653677" y="2708823"/>
            <a:ext cx="535047" cy="570524"/>
            <a:chOff x="0" y="0"/>
            <a:chExt cx="535046" cy="570522"/>
          </a:xfrm>
        </p:grpSpPr>
        <p:sp>
          <p:nvSpPr>
            <p:cNvPr id="5201"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02"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206" name="Rectangle 66"/>
          <p:cNvGrpSpPr/>
          <p:nvPr/>
        </p:nvGrpSpPr>
        <p:grpSpPr>
          <a:xfrm>
            <a:off x="-1111201" y="2708823"/>
            <a:ext cx="538415" cy="570524"/>
            <a:chOff x="0" y="0"/>
            <a:chExt cx="538413" cy="570522"/>
          </a:xfrm>
        </p:grpSpPr>
        <p:sp>
          <p:nvSpPr>
            <p:cNvPr id="5204"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05"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209" name="Rectangle 67"/>
          <p:cNvGrpSpPr/>
          <p:nvPr/>
        </p:nvGrpSpPr>
        <p:grpSpPr>
          <a:xfrm>
            <a:off x="-573698" y="2708823"/>
            <a:ext cx="547210" cy="684824"/>
            <a:chOff x="0" y="0"/>
            <a:chExt cx="547208" cy="684822"/>
          </a:xfrm>
        </p:grpSpPr>
        <p:sp>
          <p:nvSpPr>
            <p:cNvPr id="5207"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208"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212" name="Rectangle 68"/>
          <p:cNvGrpSpPr/>
          <p:nvPr/>
        </p:nvGrpSpPr>
        <p:grpSpPr>
          <a:xfrm>
            <a:off x="-1658899" y="3781931"/>
            <a:ext cx="547699" cy="570523"/>
            <a:chOff x="0" y="0"/>
            <a:chExt cx="547698" cy="570522"/>
          </a:xfrm>
        </p:grpSpPr>
        <p:sp>
          <p:nvSpPr>
            <p:cNvPr id="5210"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11"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215" name="Rectangle 69"/>
          <p:cNvGrpSpPr/>
          <p:nvPr/>
        </p:nvGrpSpPr>
        <p:grpSpPr>
          <a:xfrm>
            <a:off x="-1113795" y="3781931"/>
            <a:ext cx="564820" cy="570523"/>
            <a:chOff x="0" y="0"/>
            <a:chExt cx="564819" cy="570522"/>
          </a:xfrm>
        </p:grpSpPr>
        <p:sp>
          <p:nvSpPr>
            <p:cNvPr id="5213"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14"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218" name="Rectangle 70"/>
          <p:cNvGrpSpPr/>
          <p:nvPr/>
        </p:nvGrpSpPr>
        <p:grpSpPr>
          <a:xfrm>
            <a:off x="-567922" y="3781931"/>
            <a:ext cx="535756" cy="570523"/>
            <a:chOff x="0" y="0"/>
            <a:chExt cx="535754" cy="570522"/>
          </a:xfrm>
        </p:grpSpPr>
        <p:sp>
          <p:nvSpPr>
            <p:cNvPr id="5216"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17"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221" name="Rectangle 71"/>
          <p:cNvGrpSpPr/>
          <p:nvPr/>
        </p:nvGrpSpPr>
        <p:grpSpPr>
          <a:xfrm>
            <a:off x="-1650806" y="4860862"/>
            <a:ext cx="550859" cy="570523"/>
            <a:chOff x="0" y="0"/>
            <a:chExt cx="550857" cy="570522"/>
          </a:xfrm>
        </p:grpSpPr>
        <p:sp>
          <p:nvSpPr>
            <p:cNvPr id="5219"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20"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224" name="Rectangle 72"/>
          <p:cNvGrpSpPr/>
          <p:nvPr/>
        </p:nvGrpSpPr>
        <p:grpSpPr>
          <a:xfrm>
            <a:off x="-1107527" y="4860862"/>
            <a:ext cx="537857" cy="570523"/>
            <a:chOff x="0" y="0"/>
            <a:chExt cx="537855" cy="570522"/>
          </a:xfrm>
        </p:grpSpPr>
        <p:sp>
          <p:nvSpPr>
            <p:cNvPr id="5222"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23"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227" name="Rectangle 73"/>
          <p:cNvGrpSpPr/>
          <p:nvPr/>
        </p:nvGrpSpPr>
        <p:grpSpPr>
          <a:xfrm>
            <a:off x="-570025" y="4860862"/>
            <a:ext cx="538100" cy="570523"/>
            <a:chOff x="0" y="0"/>
            <a:chExt cx="538098" cy="570522"/>
          </a:xfrm>
        </p:grpSpPr>
        <p:sp>
          <p:nvSpPr>
            <p:cNvPr id="5225"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26"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230" name="Rectangle 74"/>
          <p:cNvGrpSpPr/>
          <p:nvPr/>
        </p:nvGrpSpPr>
        <p:grpSpPr>
          <a:xfrm>
            <a:off x="-1107436" y="5396807"/>
            <a:ext cx="537856" cy="570523"/>
            <a:chOff x="0" y="0"/>
            <a:chExt cx="537855" cy="570522"/>
          </a:xfrm>
        </p:grpSpPr>
        <p:sp>
          <p:nvSpPr>
            <p:cNvPr id="5228"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29"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233" name="Rectangle 75"/>
          <p:cNvGrpSpPr/>
          <p:nvPr/>
        </p:nvGrpSpPr>
        <p:grpSpPr>
          <a:xfrm>
            <a:off x="-569933" y="5396807"/>
            <a:ext cx="538100" cy="570523"/>
            <a:chOff x="0" y="0"/>
            <a:chExt cx="538098" cy="570522"/>
          </a:xfrm>
        </p:grpSpPr>
        <p:sp>
          <p:nvSpPr>
            <p:cNvPr id="5231"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32"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236" name="Rectangle 76"/>
          <p:cNvGrpSpPr/>
          <p:nvPr/>
        </p:nvGrpSpPr>
        <p:grpSpPr>
          <a:xfrm>
            <a:off x="-1119447" y="5934754"/>
            <a:ext cx="549867" cy="570523"/>
            <a:chOff x="0" y="0"/>
            <a:chExt cx="549866" cy="570522"/>
          </a:xfrm>
        </p:grpSpPr>
        <p:sp>
          <p:nvSpPr>
            <p:cNvPr id="5234"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35"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239" name="Rectangle 77"/>
          <p:cNvGrpSpPr/>
          <p:nvPr/>
        </p:nvGrpSpPr>
        <p:grpSpPr>
          <a:xfrm>
            <a:off x="-1650805" y="5933209"/>
            <a:ext cx="537201" cy="570523"/>
            <a:chOff x="0" y="0"/>
            <a:chExt cx="537200" cy="570522"/>
          </a:xfrm>
        </p:grpSpPr>
        <p:sp>
          <p:nvSpPr>
            <p:cNvPr id="5237"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38"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242" name="Rectangle 78"/>
          <p:cNvGrpSpPr/>
          <p:nvPr/>
        </p:nvGrpSpPr>
        <p:grpSpPr>
          <a:xfrm>
            <a:off x="-573698" y="5934740"/>
            <a:ext cx="548859" cy="570523"/>
            <a:chOff x="0" y="0"/>
            <a:chExt cx="548858" cy="570522"/>
          </a:xfrm>
        </p:grpSpPr>
        <p:sp>
          <p:nvSpPr>
            <p:cNvPr id="5240"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41"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245" name="Rectangle 79"/>
          <p:cNvGrpSpPr/>
          <p:nvPr/>
        </p:nvGrpSpPr>
        <p:grpSpPr>
          <a:xfrm>
            <a:off x="-1650805" y="5396798"/>
            <a:ext cx="537856" cy="570523"/>
            <a:chOff x="0" y="0"/>
            <a:chExt cx="537855" cy="570522"/>
          </a:xfrm>
        </p:grpSpPr>
        <p:sp>
          <p:nvSpPr>
            <p:cNvPr id="5243"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44"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248" name="Rectangle 80"/>
          <p:cNvGrpSpPr/>
          <p:nvPr/>
        </p:nvGrpSpPr>
        <p:grpSpPr>
          <a:xfrm>
            <a:off x="-1122117" y="6634484"/>
            <a:ext cx="536419" cy="570523"/>
            <a:chOff x="0" y="0"/>
            <a:chExt cx="536417" cy="570522"/>
          </a:xfrm>
        </p:grpSpPr>
        <p:sp>
          <p:nvSpPr>
            <p:cNvPr id="5246"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47"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251" name="Rectangle 81"/>
          <p:cNvGrpSpPr/>
          <p:nvPr/>
        </p:nvGrpSpPr>
        <p:grpSpPr>
          <a:xfrm>
            <a:off x="-1662060" y="6634484"/>
            <a:ext cx="529992" cy="570523"/>
            <a:chOff x="0" y="0"/>
            <a:chExt cx="529991" cy="570522"/>
          </a:xfrm>
        </p:grpSpPr>
        <p:sp>
          <p:nvSpPr>
            <p:cNvPr id="5249"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50"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254" name="Rectangle 82"/>
          <p:cNvGrpSpPr/>
          <p:nvPr/>
        </p:nvGrpSpPr>
        <p:grpSpPr>
          <a:xfrm>
            <a:off x="-575999" y="6634471"/>
            <a:ext cx="535513" cy="570523"/>
            <a:chOff x="0" y="0"/>
            <a:chExt cx="535512" cy="570522"/>
          </a:xfrm>
        </p:grpSpPr>
        <p:sp>
          <p:nvSpPr>
            <p:cNvPr id="5252"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253"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25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2C6"/>
        </a:solidFill>
      </p:bgPr>
    </p:bg>
    <p:spTree>
      <p:nvGrpSpPr>
        <p:cNvPr id="1" name=""/>
        <p:cNvGrpSpPr/>
        <p:nvPr/>
      </p:nvGrpSpPr>
      <p:grpSpPr>
        <a:xfrm>
          <a:off x="0" y="0"/>
          <a:ext cx="0" cy="0"/>
          <a:chOff x="0" y="0"/>
          <a:chExt cx="0" cy="0"/>
        </a:xfrm>
      </p:grpSpPr>
      <p:grpSp>
        <p:nvGrpSpPr>
          <p:cNvPr id="5264" name="Rectangle 44"/>
          <p:cNvGrpSpPr/>
          <p:nvPr/>
        </p:nvGrpSpPr>
        <p:grpSpPr>
          <a:xfrm>
            <a:off x="-1648349" y="728"/>
            <a:ext cx="537856" cy="570523"/>
            <a:chOff x="0" y="0"/>
            <a:chExt cx="537855" cy="570522"/>
          </a:xfrm>
        </p:grpSpPr>
        <p:sp>
          <p:nvSpPr>
            <p:cNvPr id="5262"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63"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p>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197</a:t>
              </a:r>
            </a:p>
          </p:txBody>
        </p:sp>
      </p:grpSp>
      <p:grpSp>
        <p:nvGrpSpPr>
          <p:cNvPr id="5267" name="Rectangle 45"/>
          <p:cNvGrpSpPr/>
          <p:nvPr/>
        </p:nvGrpSpPr>
        <p:grpSpPr>
          <a:xfrm>
            <a:off x="-1111435" y="728"/>
            <a:ext cx="537857" cy="570523"/>
            <a:chOff x="0" y="0"/>
            <a:chExt cx="537855" cy="570522"/>
          </a:xfrm>
        </p:grpSpPr>
        <p:sp>
          <p:nvSpPr>
            <p:cNvPr id="5265"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6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24</a:t>
              </a:r>
            </a:p>
            <a:p>
              <a:pPr defTabSz="684797">
                <a:lnSpc>
                  <a:spcPct val="90000"/>
                </a:lnSpc>
                <a:defRPr sz="800">
                  <a:solidFill>
                    <a:srgbClr val="FFFFFF"/>
                  </a:solidFill>
                  <a:latin typeface="Segoe UI"/>
                  <a:ea typeface="Segoe UI"/>
                  <a:cs typeface="Segoe UI"/>
                  <a:sym typeface="Segoe UI"/>
                </a:defRPr>
              </a:pPr>
              <a:r>
                <a:t>143</a:t>
              </a:r>
            </a:p>
          </p:txBody>
        </p:sp>
      </p:grpSp>
      <p:grpSp>
        <p:nvGrpSpPr>
          <p:cNvPr id="5270" name="Rectangle 46"/>
          <p:cNvGrpSpPr/>
          <p:nvPr/>
        </p:nvGrpSpPr>
        <p:grpSpPr>
          <a:xfrm>
            <a:off x="-565545" y="728"/>
            <a:ext cx="537856" cy="684823"/>
            <a:chOff x="0" y="0"/>
            <a:chExt cx="537855" cy="684822"/>
          </a:xfrm>
        </p:grpSpPr>
        <p:sp>
          <p:nvSpPr>
            <p:cNvPr id="5268"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269"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32</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5273" name="Rectangle 47"/>
          <p:cNvGrpSpPr/>
          <p:nvPr/>
        </p:nvGrpSpPr>
        <p:grpSpPr>
          <a:xfrm>
            <a:off x="-1648241" y="1082424"/>
            <a:ext cx="537856" cy="570523"/>
            <a:chOff x="0" y="0"/>
            <a:chExt cx="537855" cy="570522"/>
          </a:xfrm>
        </p:grpSpPr>
        <p:sp>
          <p:nvSpPr>
            <p:cNvPr id="5271"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7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204</a:t>
              </a:r>
            </a:p>
          </p:txBody>
        </p:sp>
      </p:grpSp>
      <p:grpSp>
        <p:nvGrpSpPr>
          <p:cNvPr id="5276" name="Rectangle 48"/>
          <p:cNvGrpSpPr/>
          <p:nvPr/>
        </p:nvGrpSpPr>
        <p:grpSpPr>
          <a:xfrm>
            <a:off x="-1111553" y="1082424"/>
            <a:ext cx="537856" cy="570523"/>
            <a:chOff x="0" y="0"/>
            <a:chExt cx="537855" cy="570522"/>
          </a:xfrm>
        </p:grpSpPr>
        <p:sp>
          <p:nvSpPr>
            <p:cNvPr id="5274"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7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178</a:t>
              </a:r>
              <a:endParaRPr>
                <a:solidFill>
                  <a:srgbClr val="FFFFFF"/>
                </a:solidFill>
              </a:endParaRPr>
            </a:p>
            <a:p>
              <a:pPr defTabSz="684797">
                <a:lnSpc>
                  <a:spcPct val="90000"/>
                </a:lnSpc>
                <a:defRPr sz="800">
                  <a:latin typeface="Segoe UI"/>
                  <a:ea typeface="Segoe UI"/>
                  <a:cs typeface="Segoe UI"/>
                  <a:sym typeface="Segoe UI"/>
                </a:defRPr>
              </a:pPr>
              <a:r>
                <a:t>148</a:t>
              </a:r>
            </a:p>
          </p:txBody>
        </p:sp>
      </p:grpSp>
      <p:grpSp>
        <p:nvGrpSpPr>
          <p:cNvPr id="5279" name="Rectangle 49"/>
          <p:cNvGrpSpPr/>
          <p:nvPr/>
        </p:nvGrpSpPr>
        <p:grpSpPr>
          <a:xfrm>
            <a:off x="-565528" y="1082424"/>
            <a:ext cx="537856" cy="570523"/>
            <a:chOff x="0" y="0"/>
            <a:chExt cx="537855" cy="570522"/>
          </a:xfrm>
        </p:grpSpPr>
        <p:sp>
          <p:nvSpPr>
            <p:cNvPr id="5277"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7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130</a:t>
              </a:r>
            </a:p>
            <a:p>
              <a:pPr defTabSz="684797">
                <a:lnSpc>
                  <a:spcPct val="90000"/>
                </a:lnSpc>
                <a:defRPr sz="800">
                  <a:solidFill>
                    <a:srgbClr val="FFFFFF"/>
                  </a:solidFill>
                  <a:latin typeface="Segoe UI"/>
                  <a:ea typeface="Segoe UI"/>
                  <a:cs typeface="Segoe UI"/>
                  <a:sym typeface="Segoe UI"/>
                </a:defRPr>
              </a:pPr>
              <a:r>
                <a:t>114</a:t>
              </a:r>
            </a:p>
          </p:txBody>
        </p:sp>
      </p:grpSp>
      <p:grpSp>
        <p:nvGrpSpPr>
          <p:cNvPr id="5282" name="Rectangle 50"/>
          <p:cNvGrpSpPr/>
          <p:nvPr/>
        </p:nvGrpSpPr>
        <p:grpSpPr>
          <a:xfrm>
            <a:off x="-1638305" y="2170893"/>
            <a:ext cx="547464" cy="570523"/>
            <a:chOff x="0" y="0"/>
            <a:chExt cx="547462" cy="570522"/>
          </a:xfrm>
        </p:grpSpPr>
        <p:sp>
          <p:nvSpPr>
            <p:cNvPr id="5280"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81"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10</a:t>
              </a:r>
            </a:p>
          </p:txBody>
        </p:sp>
      </p:grpSp>
      <p:grpSp>
        <p:nvGrpSpPr>
          <p:cNvPr id="5285" name="Rectangle 51"/>
          <p:cNvGrpSpPr/>
          <p:nvPr/>
        </p:nvGrpSpPr>
        <p:grpSpPr>
          <a:xfrm>
            <a:off x="-1100179" y="2170893"/>
            <a:ext cx="543288" cy="570523"/>
            <a:chOff x="0" y="0"/>
            <a:chExt cx="543286" cy="570522"/>
          </a:xfrm>
        </p:grpSpPr>
        <p:sp>
          <p:nvSpPr>
            <p:cNvPr id="5283"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84"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FFFFFF"/>
                </a:solidFill>
              </a:endParaRPr>
            </a:p>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288" name="Rectangle 52"/>
          <p:cNvGrpSpPr/>
          <p:nvPr/>
        </p:nvGrpSpPr>
        <p:grpSpPr>
          <a:xfrm>
            <a:off x="-555590" y="2170893"/>
            <a:ext cx="537857" cy="570523"/>
            <a:chOff x="0" y="0"/>
            <a:chExt cx="537855" cy="570522"/>
          </a:xfrm>
        </p:grpSpPr>
        <p:sp>
          <p:nvSpPr>
            <p:cNvPr id="5286"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8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138</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291" name="Rectangle 53"/>
          <p:cNvGrpSpPr/>
          <p:nvPr/>
        </p:nvGrpSpPr>
        <p:grpSpPr>
          <a:xfrm>
            <a:off x="-1658897" y="3245378"/>
            <a:ext cx="556800" cy="570523"/>
            <a:chOff x="0" y="0"/>
            <a:chExt cx="556799" cy="570522"/>
          </a:xfrm>
        </p:grpSpPr>
        <p:sp>
          <p:nvSpPr>
            <p:cNvPr id="5289"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90"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185</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294" name="Rectangle 54"/>
          <p:cNvGrpSpPr/>
          <p:nvPr/>
        </p:nvGrpSpPr>
        <p:grpSpPr>
          <a:xfrm>
            <a:off x="-1112872" y="3245378"/>
            <a:ext cx="547437" cy="570523"/>
            <a:chOff x="0" y="0"/>
            <a:chExt cx="547436" cy="570522"/>
          </a:xfrm>
        </p:grpSpPr>
        <p:sp>
          <p:nvSpPr>
            <p:cNvPr id="5292"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93"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140</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297" name="Rectangle 55"/>
          <p:cNvGrpSpPr/>
          <p:nvPr/>
        </p:nvGrpSpPr>
        <p:grpSpPr>
          <a:xfrm>
            <a:off x="-566846" y="3245378"/>
            <a:ext cx="537857" cy="570523"/>
            <a:chOff x="0" y="0"/>
            <a:chExt cx="537855" cy="570522"/>
          </a:xfrm>
        </p:grpSpPr>
        <p:sp>
          <p:nvSpPr>
            <p:cNvPr id="5295"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96"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p>
            <a:p>
              <a:pPr defTabSz="684797">
                <a:lnSpc>
                  <a:spcPct val="90000"/>
                </a:lnSpc>
                <a:defRPr sz="800">
                  <a:solidFill>
                    <a:srgbClr val="FFFFFF"/>
                  </a:solidFill>
                  <a:latin typeface="Segoe UI"/>
                  <a:ea typeface="Segoe UI"/>
                  <a:cs typeface="Segoe UI"/>
                  <a:sym typeface="Segoe UI"/>
                </a:defRPr>
              </a:pPr>
              <a:r>
                <a:t>60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300" name="Rectangle 56"/>
          <p:cNvGrpSpPr/>
          <p:nvPr/>
        </p:nvGrpSpPr>
        <p:grpSpPr>
          <a:xfrm>
            <a:off x="-1650802" y="4317107"/>
            <a:ext cx="550858" cy="570523"/>
            <a:chOff x="0" y="0"/>
            <a:chExt cx="550856" cy="570522"/>
          </a:xfrm>
        </p:grpSpPr>
        <p:sp>
          <p:nvSpPr>
            <p:cNvPr id="5298"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299"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FFFFFF"/>
                </a:solidFill>
              </a:endParaRPr>
            </a:p>
            <a:p>
              <a:pPr defTabSz="684797">
                <a:lnSpc>
                  <a:spcPct val="90000"/>
                </a:lnSpc>
                <a:defRPr sz="800">
                  <a:latin typeface="Segoe UI"/>
                  <a:ea typeface="Segoe UI"/>
                  <a:cs typeface="Segoe UI"/>
                  <a:sym typeface="Segoe UI"/>
                </a:defRPr>
              </a:pPr>
              <a:r>
                <a:t>114</a:t>
              </a:r>
              <a:endParaRPr>
                <a:solidFill>
                  <a:srgbClr val="FFFFFF"/>
                </a:solidFill>
              </a:endParaRPr>
            </a:p>
            <a:p>
              <a:pPr defTabSz="684797">
                <a:lnSpc>
                  <a:spcPct val="90000"/>
                </a:lnSpc>
                <a:defRPr sz="800">
                  <a:latin typeface="Segoe UI"/>
                  <a:ea typeface="Segoe UI"/>
                  <a:cs typeface="Segoe UI"/>
                  <a:sym typeface="Segoe UI"/>
                </a:defRPr>
              </a:pPr>
              <a:r>
                <a:t>208</a:t>
              </a:r>
            </a:p>
          </p:txBody>
        </p:sp>
      </p:grpSp>
      <p:grpSp>
        <p:nvGrpSpPr>
          <p:cNvPr id="5303" name="Rectangle 57"/>
          <p:cNvGrpSpPr/>
          <p:nvPr/>
        </p:nvGrpSpPr>
        <p:grpSpPr>
          <a:xfrm>
            <a:off x="-1107997" y="4317107"/>
            <a:ext cx="537856" cy="570523"/>
            <a:chOff x="0" y="0"/>
            <a:chExt cx="537855" cy="570522"/>
          </a:xfrm>
        </p:grpSpPr>
        <p:sp>
          <p:nvSpPr>
            <p:cNvPr id="5301"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02"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FFFFFF"/>
                </a:solidFill>
              </a:endParaRPr>
            </a:p>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140</a:t>
              </a:r>
            </a:p>
          </p:txBody>
        </p:sp>
      </p:grpSp>
      <p:grpSp>
        <p:nvGrpSpPr>
          <p:cNvPr id="5306" name="Rectangle 58"/>
          <p:cNvGrpSpPr/>
          <p:nvPr/>
        </p:nvGrpSpPr>
        <p:grpSpPr>
          <a:xfrm>
            <a:off x="-570022" y="4317107"/>
            <a:ext cx="537856" cy="570523"/>
            <a:chOff x="0" y="0"/>
            <a:chExt cx="537855" cy="570522"/>
          </a:xfrm>
        </p:grpSpPr>
        <p:sp>
          <p:nvSpPr>
            <p:cNvPr id="5304"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05"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158</a:t>
              </a:r>
            </a:p>
          </p:txBody>
        </p:sp>
      </p:grpSp>
      <p:grpSp>
        <p:nvGrpSpPr>
          <p:cNvPr id="5309" name="Rectangle 59"/>
          <p:cNvGrpSpPr/>
          <p:nvPr/>
        </p:nvGrpSpPr>
        <p:grpSpPr>
          <a:xfrm>
            <a:off x="-1648241" y="545451"/>
            <a:ext cx="537856" cy="570523"/>
            <a:chOff x="0" y="0"/>
            <a:chExt cx="537855" cy="570522"/>
          </a:xfrm>
        </p:grpSpPr>
        <p:sp>
          <p:nvSpPr>
            <p:cNvPr id="5307"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08"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FFFFFF"/>
                </a:solidFill>
              </a:endParaRPr>
            </a:p>
            <a:p>
              <a:pPr defTabSz="684797">
                <a:lnSpc>
                  <a:spcPct val="90000"/>
                </a:lnSpc>
                <a:defRPr sz="800">
                  <a:latin typeface="Segoe UI"/>
                  <a:ea typeface="Segoe UI"/>
                  <a:cs typeface="Segoe UI"/>
                  <a:sym typeface="Segoe UI"/>
                </a:defRPr>
              </a:pPr>
              <a:r>
                <a:t>194</a:t>
              </a:r>
              <a:endParaRPr>
                <a:solidFill>
                  <a:srgbClr val="FFFFFF"/>
                </a:solidFill>
              </a:endParaRPr>
            </a:p>
            <a:p>
              <a:pPr defTabSz="684797">
                <a:lnSpc>
                  <a:spcPct val="90000"/>
                </a:lnSpc>
                <a:defRPr sz="800">
                  <a:latin typeface="Segoe UI"/>
                  <a:ea typeface="Segoe UI"/>
                  <a:cs typeface="Segoe UI"/>
                  <a:sym typeface="Segoe UI"/>
                </a:defRPr>
              </a:pPr>
              <a:r>
                <a:t>233</a:t>
              </a:r>
            </a:p>
          </p:txBody>
        </p:sp>
      </p:grpSp>
      <p:grpSp>
        <p:nvGrpSpPr>
          <p:cNvPr id="5312" name="Rectangle 60"/>
          <p:cNvGrpSpPr/>
          <p:nvPr/>
        </p:nvGrpSpPr>
        <p:grpSpPr>
          <a:xfrm>
            <a:off x="-1111550" y="545443"/>
            <a:ext cx="546119" cy="570523"/>
            <a:chOff x="0" y="0"/>
            <a:chExt cx="546118" cy="570522"/>
          </a:xfrm>
        </p:grpSpPr>
        <p:sp>
          <p:nvSpPr>
            <p:cNvPr id="5310"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11"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188</a:t>
              </a:r>
              <a:endParaRPr>
                <a:solidFill>
                  <a:srgbClr val="FFFFFF"/>
                </a:solidFill>
              </a:endParaRPr>
            </a:p>
            <a:p>
              <a:pPr defTabSz="684797">
                <a:lnSpc>
                  <a:spcPct val="90000"/>
                </a:lnSpc>
                <a:defRPr sz="800">
                  <a:latin typeface="Segoe UI"/>
                  <a:ea typeface="Segoe UI"/>
                  <a:cs typeface="Segoe UI"/>
                  <a:sym typeface="Segoe UI"/>
                </a:defRPr>
              </a:pPr>
              <a:r>
                <a:t>242</a:t>
              </a:r>
            </a:p>
          </p:txBody>
        </p:sp>
      </p:grpSp>
      <p:grpSp>
        <p:nvGrpSpPr>
          <p:cNvPr id="5315" name="Rectangle 61"/>
          <p:cNvGrpSpPr/>
          <p:nvPr/>
        </p:nvGrpSpPr>
        <p:grpSpPr>
          <a:xfrm>
            <a:off x="-565545" y="545451"/>
            <a:ext cx="537856" cy="570523"/>
            <a:chOff x="0" y="0"/>
            <a:chExt cx="537855" cy="570522"/>
          </a:xfrm>
        </p:grpSpPr>
        <p:sp>
          <p:nvSpPr>
            <p:cNvPr id="5313"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1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198</a:t>
              </a:r>
            </a:p>
          </p:txBody>
        </p:sp>
      </p:grpSp>
      <p:grpSp>
        <p:nvGrpSpPr>
          <p:cNvPr id="5318" name="Rectangle 62"/>
          <p:cNvGrpSpPr/>
          <p:nvPr/>
        </p:nvGrpSpPr>
        <p:grpSpPr>
          <a:xfrm>
            <a:off x="-1648485" y="1627138"/>
            <a:ext cx="537856" cy="570523"/>
            <a:chOff x="0" y="0"/>
            <a:chExt cx="537855" cy="570522"/>
          </a:xfrm>
        </p:grpSpPr>
        <p:sp>
          <p:nvSpPr>
            <p:cNvPr id="5316"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17"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FFFFFF"/>
                </a:solidFill>
              </a:endParaRPr>
            </a:p>
            <a:p>
              <a:pPr defTabSz="684797">
                <a:lnSpc>
                  <a:spcPct val="90000"/>
                </a:lnSpc>
                <a:defRPr sz="800">
                  <a:latin typeface="Segoe UI"/>
                  <a:ea typeface="Segoe UI"/>
                  <a:cs typeface="Segoe UI"/>
                  <a:sym typeface="Segoe UI"/>
                </a:defRPr>
              </a:pPr>
              <a:r>
                <a:t>212</a:t>
              </a:r>
              <a:endParaRPr>
                <a:solidFill>
                  <a:srgbClr val="FFFFFF"/>
                </a:solidFill>
              </a:endParaRPr>
            </a:p>
            <a:p>
              <a:pPr defTabSz="684797">
                <a:lnSpc>
                  <a:spcPct val="90000"/>
                </a:lnSpc>
                <a:defRPr sz="800">
                  <a:latin typeface="Segoe UI"/>
                  <a:ea typeface="Segoe UI"/>
                  <a:cs typeface="Segoe UI"/>
                  <a:sym typeface="Segoe UI"/>
                </a:defRPr>
              </a:pPr>
              <a:r>
                <a:t>85</a:t>
              </a:r>
            </a:p>
          </p:txBody>
        </p:sp>
      </p:grpSp>
      <p:grpSp>
        <p:nvGrpSpPr>
          <p:cNvPr id="5321" name="Rectangle 63"/>
          <p:cNvGrpSpPr/>
          <p:nvPr/>
        </p:nvGrpSpPr>
        <p:grpSpPr>
          <a:xfrm>
            <a:off x="-1110655" y="1627138"/>
            <a:ext cx="537856" cy="570523"/>
            <a:chOff x="0" y="0"/>
            <a:chExt cx="537855" cy="570522"/>
          </a:xfrm>
        </p:grpSpPr>
        <p:sp>
          <p:nvSpPr>
            <p:cNvPr id="5319"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2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158</a:t>
              </a:r>
              <a:endParaRPr>
                <a:solidFill>
                  <a:srgbClr val="FFFFFF"/>
                </a:solidFill>
              </a:endParaRPr>
            </a:p>
            <a:p>
              <a:pPr defTabSz="684797">
                <a:lnSpc>
                  <a:spcPct val="90000"/>
                </a:lnSpc>
                <a:defRPr sz="800">
                  <a:latin typeface="Segoe UI"/>
                  <a:ea typeface="Segoe UI"/>
                  <a:cs typeface="Segoe UI"/>
                  <a:sym typeface="Segoe UI"/>
                </a:defRPr>
              </a:pPr>
              <a:r>
                <a:t>73</a:t>
              </a:r>
            </a:p>
          </p:txBody>
        </p:sp>
      </p:grpSp>
      <p:grpSp>
        <p:nvGrpSpPr>
          <p:cNvPr id="5324" name="Rectangle 64"/>
          <p:cNvGrpSpPr/>
          <p:nvPr/>
        </p:nvGrpSpPr>
        <p:grpSpPr>
          <a:xfrm>
            <a:off x="-565545" y="1627138"/>
            <a:ext cx="537856" cy="570523"/>
            <a:chOff x="0" y="0"/>
            <a:chExt cx="537855" cy="570522"/>
          </a:xfrm>
        </p:grpSpPr>
        <p:sp>
          <p:nvSpPr>
            <p:cNvPr id="5322"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2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5327" name="Rectangle 65"/>
          <p:cNvGrpSpPr/>
          <p:nvPr/>
        </p:nvGrpSpPr>
        <p:grpSpPr>
          <a:xfrm>
            <a:off x="-1653677" y="2708823"/>
            <a:ext cx="535047" cy="570524"/>
            <a:chOff x="0" y="0"/>
            <a:chExt cx="535046" cy="570522"/>
          </a:xfrm>
        </p:grpSpPr>
        <p:sp>
          <p:nvSpPr>
            <p:cNvPr id="5325"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26"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158</a:t>
              </a:r>
            </a:p>
          </p:txBody>
        </p:sp>
      </p:grpSp>
      <p:grpSp>
        <p:nvGrpSpPr>
          <p:cNvPr id="5330" name="Rectangle 66"/>
          <p:cNvGrpSpPr/>
          <p:nvPr/>
        </p:nvGrpSpPr>
        <p:grpSpPr>
          <a:xfrm>
            <a:off x="-1111201" y="2708823"/>
            <a:ext cx="538415" cy="570524"/>
            <a:chOff x="0" y="0"/>
            <a:chExt cx="538413" cy="570522"/>
          </a:xfrm>
        </p:grpSpPr>
        <p:sp>
          <p:nvSpPr>
            <p:cNvPr id="5328"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29"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241</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333" name="Rectangle 67"/>
          <p:cNvGrpSpPr/>
          <p:nvPr/>
        </p:nvGrpSpPr>
        <p:grpSpPr>
          <a:xfrm>
            <a:off x="-573698" y="2708823"/>
            <a:ext cx="547210" cy="684824"/>
            <a:chOff x="0" y="0"/>
            <a:chExt cx="547208" cy="684822"/>
          </a:xfrm>
        </p:grpSpPr>
        <p:sp>
          <p:nvSpPr>
            <p:cNvPr id="5331"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332"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209</a:t>
              </a:r>
              <a:endParaRPr>
                <a:solidFill>
                  <a:srgbClr val="FFFFFF"/>
                </a:solidFill>
              </a:endParaRPr>
            </a:p>
            <a:p>
              <a:pPr defTabSz="684797">
                <a:lnSpc>
                  <a:spcPct val="90000"/>
                </a:lnSpc>
                <a:defRPr sz="800">
                  <a:latin typeface="Segoe UI"/>
                  <a:ea typeface="Segoe UI"/>
                  <a:cs typeface="Segoe UI"/>
                  <a:sym typeface="Segoe UI"/>
                </a:defRPr>
              </a:pPr>
              <a:r>
                <a:t>22</a:t>
              </a:r>
              <a:endParaRPr>
                <a:solidFill>
                  <a:srgbClr val="FFFFFF"/>
                </a:solidFill>
              </a:endParaRPr>
            </a:p>
          </p:txBody>
        </p:sp>
      </p:grpSp>
      <p:grpSp>
        <p:nvGrpSpPr>
          <p:cNvPr id="5336" name="Rectangle 68"/>
          <p:cNvGrpSpPr/>
          <p:nvPr/>
        </p:nvGrpSpPr>
        <p:grpSpPr>
          <a:xfrm>
            <a:off x="-1658899" y="3781931"/>
            <a:ext cx="547699" cy="570523"/>
            <a:chOff x="0" y="0"/>
            <a:chExt cx="547698" cy="570522"/>
          </a:xfrm>
        </p:grpSpPr>
        <p:sp>
          <p:nvSpPr>
            <p:cNvPr id="5334"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35"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FFFFFF"/>
                </a:solidFill>
              </a:endParaRPr>
            </a:p>
            <a:p>
              <a:pPr defTabSz="684797">
                <a:lnSpc>
                  <a:spcPct val="90000"/>
                </a:lnSpc>
                <a:defRPr sz="800">
                  <a:latin typeface="Segoe UI"/>
                  <a:ea typeface="Segoe UI"/>
                  <a:cs typeface="Segoe UI"/>
                  <a:sym typeface="Segoe UI"/>
                </a:defRPr>
              </a:pPr>
              <a:r>
                <a:t>89</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339" name="Rectangle 69"/>
          <p:cNvGrpSpPr/>
          <p:nvPr/>
        </p:nvGrpSpPr>
        <p:grpSpPr>
          <a:xfrm>
            <a:off x="-1113795" y="3781931"/>
            <a:ext cx="564820" cy="570523"/>
            <a:chOff x="0" y="0"/>
            <a:chExt cx="564819" cy="570522"/>
          </a:xfrm>
        </p:grpSpPr>
        <p:sp>
          <p:nvSpPr>
            <p:cNvPr id="5337"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38"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p>
            <a:p>
              <a:pPr defTabSz="684797">
                <a:lnSpc>
                  <a:spcPct val="90000"/>
                </a:lnSpc>
                <a:defRPr sz="800">
                  <a:solidFill>
                    <a:srgbClr val="FFFFFF"/>
                  </a:solidFill>
                  <a:latin typeface="Segoe UI"/>
                  <a:ea typeface="Segoe UI"/>
                  <a:cs typeface="Segoe UI"/>
                  <a:sym typeface="Segoe UI"/>
                </a:defRPr>
              </a:pPr>
              <a:r>
                <a:t>17</a:t>
              </a:r>
            </a:p>
            <a:p>
              <a:pPr defTabSz="684797">
                <a:lnSpc>
                  <a:spcPct val="90000"/>
                </a:lnSpc>
                <a:defRPr sz="800">
                  <a:solidFill>
                    <a:srgbClr val="FFFFFF"/>
                  </a:solidFill>
                  <a:latin typeface="Segoe UI"/>
                  <a:ea typeface="Segoe UI"/>
                  <a:cs typeface="Segoe UI"/>
                  <a:sym typeface="Segoe UI"/>
                </a:defRPr>
              </a:pPr>
              <a:r>
                <a:t>35</a:t>
              </a:r>
            </a:p>
          </p:txBody>
        </p:sp>
      </p:grpSp>
      <p:grpSp>
        <p:nvGrpSpPr>
          <p:cNvPr id="5342" name="Rectangle 70"/>
          <p:cNvGrpSpPr/>
          <p:nvPr/>
        </p:nvGrpSpPr>
        <p:grpSpPr>
          <a:xfrm>
            <a:off x="-567922" y="3781931"/>
            <a:ext cx="535756" cy="570523"/>
            <a:chOff x="0" y="0"/>
            <a:chExt cx="535754" cy="570522"/>
          </a:xfrm>
        </p:grpSpPr>
        <p:sp>
          <p:nvSpPr>
            <p:cNvPr id="5340"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41"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p>
            <a:p>
              <a:pPr defTabSz="684797">
                <a:lnSpc>
                  <a:spcPct val="90000"/>
                </a:lnSpc>
                <a:defRPr sz="800">
                  <a:solidFill>
                    <a:srgbClr val="FFFFFF"/>
                  </a:solidFill>
                  <a:latin typeface="Segoe UI"/>
                  <a:ea typeface="Segoe UI"/>
                  <a:cs typeface="Segoe UI"/>
                  <a:sym typeface="Segoe UI"/>
                </a:defRPr>
              </a:pPr>
              <a:r>
                <a:t>20</a:t>
              </a:r>
            </a:p>
            <a:p>
              <a:pPr defTabSz="684797">
                <a:lnSpc>
                  <a:spcPct val="90000"/>
                </a:lnSpc>
                <a:defRPr sz="800">
                  <a:solidFill>
                    <a:srgbClr val="FFFFFF"/>
                  </a:solidFill>
                  <a:latin typeface="Segoe UI"/>
                  <a:ea typeface="Segoe UI"/>
                  <a:cs typeface="Segoe UI"/>
                  <a:sym typeface="Segoe UI"/>
                </a:defRPr>
              </a:pPr>
              <a:r>
                <a:t>26</a:t>
              </a:r>
            </a:p>
          </p:txBody>
        </p:sp>
      </p:grpSp>
      <p:grpSp>
        <p:nvGrpSpPr>
          <p:cNvPr id="5345" name="Rectangle 71"/>
          <p:cNvGrpSpPr/>
          <p:nvPr/>
        </p:nvGrpSpPr>
        <p:grpSpPr>
          <a:xfrm>
            <a:off x="-1650806" y="4860862"/>
            <a:ext cx="550859" cy="570523"/>
            <a:chOff x="0" y="0"/>
            <a:chExt cx="550857" cy="570522"/>
          </a:xfrm>
        </p:grpSpPr>
        <p:sp>
          <p:nvSpPr>
            <p:cNvPr id="5343"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44"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p>
            <a:p>
              <a:pPr defTabSz="684797">
                <a:lnSpc>
                  <a:spcPct val="90000"/>
                </a:lnSpc>
                <a:defRPr sz="800">
                  <a:solidFill>
                    <a:srgbClr val="FFFFFF"/>
                  </a:solidFill>
                  <a:latin typeface="Segoe UI"/>
                  <a:ea typeface="Segoe UI"/>
                  <a:cs typeface="Segoe UI"/>
                  <a:sym typeface="Segoe UI"/>
                </a:defRPr>
              </a:pPr>
              <a:r>
                <a:t>79</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5348" name="Rectangle 72"/>
          <p:cNvGrpSpPr/>
          <p:nvPr/>
        </p:nvGrpSpPr>
        <p:grpSpPr>
          <a:xfrm>
            <a:off x="-1107527" y="4860862"/>
            <a:ext cx="537857" cy="570523"/>
            <a:chOff x="0" y="0"/>
            <a:chExt cx="537855" cy="570522"/>
          </a:xfrm>
        </p:grpSpPr>
        <p:sp>
          <p:nvSpPr>
            <p:cNvPr id="5346"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47"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33</a:t>
              </a:r>
            </a:p>
            <a:p>
              <a:pPr defTabSz="684797">
                <a:lnSpc>
                  <a:spcPct val="90000"/>
                </a:lnSpc>
                <a:defRPr sz="800">
                  <a:solidFill>
                    <a:srgbClr val="FFFFFF"/>
                  </a:solidFill>
                  <a:latin typeface="Segoe UI"/>
                  <a:ea typeface="Segoe UI"/>
                  <a:cs typeface="Segoe UI"/>
                  <a:sym typeface="Segoe UI"/>
                </a:defRPr>
              </a:pPr>
              <a:r>
                <a:t>122</a:t>
              </a:r>
            </a:p>
          </p:txBody>
        </p:sp>
      </p:grpSp>
      <p:grpSp>
        <p:nvGrpSpPr>
          <p:cNvPr id="5351" name="Rectangle 73"/>
          <p:cNvGrpSpPr/>
          <p:nvPr/>
        </p:nvGrpSpPr>
        <p:grpSpPr>
          <a:xfrm>
            <a:off x="-570025" y="4860862"/>
            <a:ext cx="538100" cy="570523"/>
            <a:chOff x="0" y="0"/>
            <a:chExt cx="538098" cy="570522"/>
          </a:xfrm>
        </p:grpSpPr>
        <p:sp>
          <p:nvSpPr>
            <p:cNvPr id="5349"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50"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p>
            <a:p>
              <a:pPr defTabSz="684797">
                <a:lnSpc>
                  <a:spcPct val="90000"/>
                </a:lnSpc>
                <a:defRPr sz="800">
                  <a:solidFill>
                    <a:srgbClr val="FFFFFF"/>
                  </a:solidFill>
                  <a:latin typeface="Segoe UI"/>
                  <a:ea typeface="Segoe UI"/>
                  <a:cs typeface="Segoe UI"/>
                  <a:sym typeface="Segoe UI"/>
                </a:defRPr>
              </a:pPr>
              <a:r>
                <a:t>35</a:t>
              </a:r>
            </a:p>
            <a:p>
              <a:pPr defTabSz="684797">
                <a:lnSpc>
                  <a:spcPct val="90000"/>
                </a:lnSpc>
                <a:defRPr sz="800">
                  <a:solidFill>
                    <a:srgbClr val="FFFFFF"/>
                  </a:solidFill>
                  <a:latin typeface="Segoe UI"/>
                  <a:ea typeface="Segoe UI"/>
                  <a:cs typeface="Segoe UI"/>
                  <a:sym typeface="Segoe UI"/>
                </a:defRPr>
              </a:pPr>
              <a:r>
                <a:t>89</a:t>
              </a:r>
            </a:p>
          </p:txBody>
        </p:sp>
      </p:grpSp>
      <p:grpSp>
        <p:nvGrpSpPr>
          <p:cNvPr id="5354" name="Rectangle 74"/>
          <p:cNvGrpSpPr/>
          <p:nvPr/>
        </p:nvGrpSpPr>
        <p:grpSpPr>
          <a:xfrm>
            <a:off x="-1107436" y="5396807"/>
            <a:ext cx="537856" cy="570523"/>
            <a:chOff x="0" y="0"/>
            <a:chExt cx="537855" cy="570522"/>
          </a:xfrm>
        </p:grpSpPr>
        <p:sp>
          <p:nvSpPr>
            <p:cNvPr id="5352"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53"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p>
          </p:txBody>
        </p:sp>
      </p:grpSp>
      <p:grpSp>
        <p:nvGrpSpPr>
          <p:cNvPr id="5357" name="Rectangle 75"/>
          <p:cNvGrpSpPr/>
          <p:nvPr/>
        </p:nvGrpSpPr>
        <p:grpSpPr>
          <a:xfrm>
            <a:off x="-569933" y="5396807"/>
            <a:ext cx="538100" cy="570523"/>
            <a:chOff x="0" y="0"/>
            <a:chExt cx="538098" cy="570522"/>
          </a:xfrm>
        </p:grpSpPr>
        <p:sp>
          <p:nvSpPr>
            <p:cNvPr id="5355"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56"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5360" name="Rectangle 76"/>
          <p:cNvGrpSpPr/>
          <p:nvPr/>
        </p:nvGrpSpPr>
        <p:grpSpPr>
          <a:xfrm>
            <a:off x="-1119447" y="5934754"/>
            <a:ext cx="549867" cy="570523"/>
            <a:chOff x="0" y="0"/>
            <a:chExt cx="549866" cy="570522"/>
          </a:xfrm>
        </p:grpSpPr>
        <p:sp>
          <p:nvSpPr>
            <p:cNvPr id="5358"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59"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5363" name="Rectangle 77"/>
          <p:cNvGrpSpPr/>
          <p:nvPr/>
        </p:nvGrpSpPr>
        <p:grpSpPr>
          <a:xfrm>
            <a:off x="-1650805" y="5933209"/>
            <a:ext cx="537201" cy="570523"/>
            <a:chOff x="0" y="0"/>
            <a:chExt cx="537200" cy="570522"/>
          </a:xfrm>
        </p:grpSpPr>
        <p:sp>
          <p:nvSpPr>
            <p:cNvPr id="5361"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62"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p:txBody>
        </p:sp>
      </p:grpSp>
      <p:grpSp>
        <p:nvGrpSpPr>
          <p:cNvPr id="5366" name="Rectangle 78"/>
          <p:cNvGrpSpPr/>
          <p:nvPr/>
        </p:nvGrpSpPr>
        <p:grpSpPr>
          <a:xfrm>
            <a:off x="-573698" y="5934740"/>
            <a:ext cx="548859" cy="570523"/>
            <a:chOff x="0" y="0"/>
            <a:chExt cx="548858" cy="570522"/>
          </a:xfrm>
        </p:grpSpPr>
        <p:sp>
          <p:nvSpPr>
            <p:cNvPr id="5364"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65"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369" name="Rectangle 79"/>
          <p:cNvGrpSpPr/>
          <p:nvPr/>
        </p:nvGrpSpPr>
        <p:grpSpPr>
          <a:xfrm>
            <a:off x="-1650805" y="5396798"/>
            <a:ext cx="537856" cy="570523"/>
            <a:chOff x="0" y="0"/>
            <a:chExt cx="537855" cy="570522"/>
          </a:xfrm>
        </p:grpSpPr>
        <p:sp>
          <p:nvSpPr>
            <p:cNvPr id="5367"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68"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p>
          </p:txBody>
        </p:sp>
      </p:grpSp>
      <p:grpSp>
        <p:nvGrpSpPr>
          <p:cNvPr id="5372" name="Rectangle 80"/>
          <p:cNvGrpSpPr/>
          <p:nvPr/>
        </p:nvGrpSpPr>
        <p:grpSpPr>
          <a:xfrm>
            <a:off x="-1122117" y="6634484"/>
            <a:ext cx="536419" cy="570523"/>
            <a:chOff x="0" y="0"/>
            <a:chExt cx="536417" cy="570522"/>
          </a:xfrm>
        </p:grpSpPr>
        <p:sp>
          <p:nvSpPr>
            <p:cNvPr id="5370"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71"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5375" name="Rectangle 81"/>
          <p:cNvGrpSpPr/>
          <p:nvPr/>
        </p:nvGrpSpPr>
        <p:grpSpPr>
          <a:xfrm>
            <a:off x="-1662060" y="6634484"/>
            <a:ext cx="529992" cy="570523"/>
            <a:chOff x="0" y="0"/>
            <a:chExt cx="529991" cy="570522"/>
          </a:xfrm>
        </p:grpSpPr>
        <p:sp>
          <p:nvSpPr>
            <p:cNvPr id="5373"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74"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p>
          </p:txBody>
        </p:sp>
      </p:grpSp>
      <p:grpSp>
        <p:nvGrpSpPr>
          <p:cNvPr id="5378" name="Rectangle 82"/>
          <p:cNvGrpSpPr/>
          <p:nvPr/>
        </p:nvGrpSpPr>
        <p:grpSpPr>
          <a:xfrm>
            <a:off x="-575999" y="6634471"/>
            <a:ext cx="535513" cy="570523"/>
            <a:chOff x="0" y="0"/>
            <a:chExt cx="535512" cy="570522"/>
          </a:xfrm>
        </p:grpSpPr>
        <p:sp>
          <p:nvSpPr>
            <p:cNvPr id="5376"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377"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p>
            <a:p>
              <a:pPr defTabSz="684797">
                <a:lnSpc>
                  <a:spcPct val="90000"/>
                </a:lnSpc>
                <a:defRPr sz="800">
                  <a:solidFill>
                    <a:srgbClr val="FFFFFF"/>
                  </a:solidFill>
                  <a:latin typeface="Segoe UI"/>
                  <a:ea typeface="Segoe UI"/>
                  <a:cs typeface="Segoe UI"/>
                  <a:sym typeface="Segoe UI"/>
                </a:defRPr>
              </a:pPr>
              <a:r>
                <a:t>112</a:t>
              </a:r>
            </a:p>
            <a:p>
              <a:pPr defTabSz="684797">
                <a:lnSpc>
                  <a:spcPct val="90000"/>
                </a:lnSpc>
                <a:defRPr sz="800">
                  <a:solidFill>
                    <a:srgbClr val="FFFFFF"/>
                  </a:solidFill>
                  <a:latin typeface="Segoe UI"/>
                  <a:ea typeface="Segoe UI"/>
                  <a:cs typeface="Segoe UI"/>
                  <a:sym typeface="Segoe UI"/>
                </a:defRPr>
              </a:pPr>
              <a:r>
                <a:t>166</a:t>
              </a:r>
            </a:p>
          </p:txBody>
        </p:sp>
      </p:grpSp>
      <p:sp>
        <p:nvSpPr>
          <p:cNvPr id="537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0">
    <p:bg>
      <p:bgPr>
        <a:solidFill>
          <a:srgbClr val="FFFFFF"/>
        </a:solidFill>
      </p:bgPr>
    </p:bg>
    <p:spTree>
      <p:nvGrpSpPr>
        <p:cNvPr id="1" name=""/>
        <p:cNvGrpSpPr/>
        <p:nvPr/>
      </p:nvGrpSpPr>
      <p:grpSpPr>
        <a:xfrm>
          <a:off x="0" y="0"/>
          <a:ext cx="0" cy="0"/>
          <a:chOff x="0" y="0"/>
          <a:chExt cx="0" cy="0"/>
        </a:xfrm>
      </p:grpSpPr>
      <p:grpSp>
        <p:nvGrpSpPr>
          <p:cNvPr id="5388" name="Rectangle 44"/>
          <p:cNvGrpSpPr/>
          <p:nvPr/>
        </p:nvGrpSpPr>
        <p:grpSpPr>
          <a:xfrm>
            <a:off x="-1648349" y="728"/>
            <a:ext cx="537856" cy="570523"/>
            <a:chOff x="0" y="0"/>
            <a:chExt cx="537855" cy="570522"/>
          </a:xfrm>
        </p:grpSpPr>
        <p:sp>
          <p:nvSpPr>
            <p:cNvPr id="5386"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387"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391" name="Rectangle 45"/>
          <p:cNvGrpSpPr/>
          <p:nvPr/>
        </p:nvGrpSpPr>
        <p:grpSpPr>
          <a:xfrm>
            <a:off x="-1111435" y="728"/>
            <a:ext cx="537857" cy="570523"/>
            <a:chOff x="0" y="0"/>
            <a:chExt cx="537855" cy="570522"/>
          </a:xfrm>
        </p:grpSpPr>
        <p:sp>
          <p:nvSpPr>
            <p:cNvPr id="5389"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39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394" name="Rectangle 46"/>
          <p:cNvGrpSpPr/>
          <p:nvPr/>
        </p:nvGrpSpPr>
        <p:grpSpPr>
          <a:xfrm>
            <a:off x="-565545" y="728"/>
            <a:ext cx="537856" cy="684823"/>
            <a:chOff x="0" y="0"/>
            <a:chExt cx="537855" cy="684822"/>
          </a:xfrm>
        </p:grpSpPr>
        <p:sp>
          <p:nvSpPr>
            <p:cNvPr id="5392"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393"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397" name="Rectangle 47"/>
          <p:cNvGrpSpPr/>
          <p:nvPr/>
        </p:nvGrpSpPr>
        <p:grpSpPr>
          <a:xfrm>
            <a:off x="-1648241" y="1082424"/>
            <a:ext cx="537856" cy="570523"/>
            <a:chOff x="0" y="0"/>
            <a:chExt cx="537855" cy="570522"/>
          </a:xfrm>
        </p:grpSpPr>
        <p:sp>
          <p:nvSpPr>
            <p:cNvPr id="5395"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39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400" name="Rectangle 48"/>
          <p:cNvGrpSpPr/>
          <p:nvPr/>
        </p:nvGrpSpPr>
        <p:grpSpPr>
          <a:xfrm>
            <a:off x="-1111553" y="1082424"/>
            <a:ext cx="537856" cy="570523"/>
            <a:chOff x="0" y="0"/>
            <a:chExt cx="537855" cy="570522"/>
          </a:xfrm>
        </p:grpSpPr>
        <p:sp>
          <p:nvSpPr>
            <p:cNvPr id="5398"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39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403" name="Rectangle 49"/>
          <p:cNvGrpSpPr/>
          <p:nvPr/>
        </p:nvGrpSpPr>
        <p:grpSpPr>
          <a:xfrm>
            <a:off x="-565528" y="1082424"/>
            <a:ext cx="537856" cy="570523"/>
            <a:chOff x="0" y="0"/>
            <a:chExt cx="537855" cy="570522"/>
          </a:xfrm>
        </p:grpSpPr>
        <p:sp>
          <p:nvSpPr>
            <p:cNvPr id="5401"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0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406" name="Rectangle 50"/>
          <p:cNvGrpSpPr/>
          <p:nvPr/>
        </p:nvGrpSpPr>
        <p:grpSpPr>
          <a:xfrm>
            <a:off x="-1638305" y="2170893"/>
            <a:ext cx="547464" cy="570523"/>
            <a:chOff x="0" y="0"/>
            <a:chExt cx="547462" cy="570522"/>
          </a:xfrm>
        </p:grpSpPr>
        <p:sp>
          <p:nvSpPr>
            <p:cNvPr id="5404"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05"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409" name="Rectangle 51"/>
          <p:cNvGrpSpPr/>
          <p:nvPr/>
        </p:nvGrpSpPr>
        <p:grpSpPr>
          <a:xfrm>
            <a:off x="-1100179" y="2170893"/>
            <a:ext cx="543288" cy="570523"/>
            <a:chOff x="0" y="0"/>
            <a:chExt cx="543286" cy="570522"/>
          </a:xfrm>
        </p:grpSpPr>
        <p:sp>
          <p:nvSpPr>
            <p:cNvPr id="5407"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08"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412" name="Rectangle 52"/>
          <p:cNvGrpSpPr/>
          <p:nvPr/>
        </p:nvGrpSpPr>
        <p:grpSpPr>
          <a:xfrm>
            <a:off x="-555590" y="2170893"/>
            <a:ext cx="537857" cy="570523"/>
            <a:chOff x="0" y="0"/>
            <a:chExt cx="537855" cy="570522"/>
          </a:xfrm>
        </p:grpSpPr>
        <p:sp>
          <p:nvSpPr>
            <p:cNvPr id="5410"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1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415" name="Rectangle 53"/>
          <p:cNvGrpSpPr/>
          <p:nvPr/>
        </p:nvGrpSpPr>
        <p:grpSpPr>
          <a:xfrm>
            <a:off x="-1658897" y="3245378"/>
            <a:ext cx="556800" cy="570523"/>
            <a:chOff x="0" y="0"/>
            <a:chExt cx="556799" cy="570522"/>
          </a:xfrm>
        </p:grpSpPr>
        <p:sp>
          <p:nvSpPr>
            <p:cNvPr id="5413"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14"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418" name="Rectangle 54"/>
          <p:cNvGrpSpPr/>
          <p:nvPr/>
        </p:nvGrpSpPr>
        <p:grpSpPr>
          <a:xfrm>
            <a:off x="-1112872" y="3245378"/>
            <a:ext cx="547437" cy="570523"/>
            <a:chOff x="0" y="0"/>
            <a:chExt cx="547436" cy="570522"/>
          </a:xfrm>
        </p:grpSpPr>
        <p:sp>
          <p:nvSpPr>
            <p:cNvPr id="5416"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17"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421" name="Rectangle 55"/>
          <p:cNvGrpSpPr/>
          <p:nvPr/>
        </p:nvGrpSpPr>
        <p:grpSpPr>
          <a:xfrm>
            <a:off x="-566846" y="3245378"/>
            <a:ext cx="537857" cy="570523"/>
            <a:chOff x="0" y="0"/>
            <a:chExt cx="537855" cy="570522"/>
          </a:xfrm>
        </p:grpSpPr>
        <p:sp>
          <p:nvSpPr>
            <p:cNvPr id="5419"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20"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424" name="Rectangle 56"/>
          <p:cNvGrpSpPr/>
          <p:nvPr/>
        </p:nvGrpSpPr>
        <p:grpSpPr>
          <a:xfrm>
            <a:off x="-1650802" y="4317107"/>
            <a:ext cx="550858" cy="570523"/>
            <a:chOff x="0" y="0"/>
            <a:chExt cx="550856" cy="570522"/>
          </a:xfrm>
        </p:grpSpPr>
        <p:sp>
          <p:nvSpPr>
            <p:cNvPr id="5422"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23"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427" name="Rectangle 57"/>
          <p:cNvGrpSpPr/>
          <p:nvPr/>
        </p:nvGrpSpPr>
        <p:grpSpPr>
          <a:xfrm>
            <a:off x="-1107997" y="4317107"/>
            <a:ext cx="537856" cy="570523"/>
            <a:chOff x="0" y="0"/>
            <a:chExt cx="537855" cy="570522"/>
          </a:xfrm>
        </p:grpSpPr>
        <p:sp>
          <p:nvSpPr>
            <p:cNvPr id="5425"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26"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430" name="Rectangle 58"/>
          <p:cNvGrpSpPr/>
          <p:nvPr/>
        </p:nvGrpSpPr>
        <p:grpSpPr>
          <a:xfrm>
            <a:off x="-570022" y="4317107"/>
            <a:ext cx="537856" cy="570523"/>
            <a:chOff x="0" y="0"/>
            <a:chExt cx="537855" cy="570522"/>
          </a:xfrm>
        </p:grpSpPr>
        <p:sp>
          <p:nvSpPr>
            <p:cNvPr id="5428"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29"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433" name="Rectangle 59"/>
          <p:cNvGrpSpPr/>
          <p:nvPr/>
        </p:nvGrpSpPr>
        <p:grpSpPr>
          <a:xfrm>
            <a:off x="-1648241" y="545451"/>
            <a:ext cx="537856" cy="570523"/>
            <a:chOff x="0" y="0"/>
            <a:chExt cx="537855" cy="570522"/>
          </a:xfrm>
        </p:grpSpPr>
        <p:sp>
          <p:nvSpPr>
            <p:cNvPr id="5431"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32"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436" name="Rectangle 60"/>
          <p:cNvGrpSpPr/>
          <p:nvPr/>
        </p:nvGrpSpPr>
        <p:grpSpPr>
          <a:xfrm>
            <a:off x="-1111550" y="545443"/>
            <a:ext cx="546119" cy="570523"/>
            <a:chOff x="0" y="0"/>
            <a:chExt cx="546118" cy="570522"/>
          </a:xfrm>
        </p:grpSpPr>
        <p:sp>
          <p:nvSpPr>
            <p:cNvPr id="5434"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35"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439" name="Rectangle 61"/>
          <p:cNvGrpSpPr/>
          <p:nvPr/>
        </p:nvGrpSpPr>
        <p:grpSpPr>
          <a:xfrm>
            <a:off x="-565545" y="545451"/>
            <a:ext cx="537856" cy="570523"/>
            <a:chOff x="0" y="0"/>
            <a:chExt cx="537855" cy="570522"/>
          </a:xfrm>
        </p:grpSpPr>
        <p:sp>
          <p:nvSpPr>
            <p:cNvPr id="5437"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3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442" name="Rectangle 62"/>
          <p:cNvGrpSpPr/>
          <p:nvPr/>
        </p:nvGrpSpPr>
        <p:grpSpPr>
          <a:xfrm>
            <a:off x="-1648485" y="1627138"/>
            <a:ext cx="537856" cy="570523"/>
            <a:chOff x="0" y="0"/>
            <a:chExt cx="537855" cy="570522"/>
          </a:xfrm>
        </p:grpSpPr>
        <p:sp>
          <p:nvSpPr>
            <p:cNvPr id="5440"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41"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445" name="Rectangle 63"/>
          <p:cNvGrpSpPr/>
          <p:nvPr/>
        </p:nvGrpSpPr>
        <p:grpSpPr>
          <a:xfrm>
            <a:off x="-1110655" y="1627138"/>
            <a:ext cx="537856" cy="570523"/>
            <a:chOff x="0" y="0"/>
            <a:chExt cx="537855" cy="570522"/>
          </a:xfrm>
        </p:grpSpPr>
        <p:sp>
          <p:nvSpPr>
            <p:cNvPr id="5443"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4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448" name="Rectangle 64"/>
          <p:cNvGrpSpPr/>
          <p:nvPr/>
        </p:nvGrpSpPr>
        <p:grpSpPr>
          <a:xfrm>
            <a:off x="-565545" y="1627138"/>
            <a:ext cx="537856" cy="570523"/>
            <a:chOff x="0" y="0"/>
            <a:chExt cx="537855" cy="570522"/>
          </a:xfrm>
        </p:grpSpPr>
        <p:sp>
          <p:nvSpPr>
            <p:cNvPr id="5446"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4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451" name="Rectangle 65"/>
          <p:cNvGrpSpPr/>
          <p:nvPr/>
        </p:nvGrpSpPr>
        <p:grpSpPr>
          <a:xfrm>
            <a:off x="-1653677" y="2708823"/>
            <a:ext cx="535047" cy="570524"/>
            <a:chOff x="0" y="0"/>
            <a:chExt cx="535046" cy="570522"/>
          </a:xfrm>
        </p:grpSpPr>
        <p:sp>
          <p:nvSpPr>
            <p:cNvPr id="5449"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50"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454" name="Rectangle 66"/>
          <p:cNvGrpSpPr/>
          <p:nvPr/>
        </p:nvGrpSpPr>
        <p:grpSpPr>
          <a:xfrm>
            <a:off x="-1111201" y="2708823"/>
            <a:ext cx="538415" cy="570524"/>
            <a:chOff x="0" y="0"/>
            <a:chExt cx="538413" cy="570522"/>
          </a:xfrm>
        </p:grpSpPr>
        <p:sp>
          <p:nvSpPr>
            <p:cNvPr id="5452"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53"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457" name="Rectangle 67"/>
          <p:cNvGrpSpPr/>
          <p:nvPr/>
        </p:nvGrpSpPr>
        <p:grpSpPr>
          <a:xfrm>
            <a:off x="-573698" y="2708823"/>
            <a:ext cx="547210" cy="684824"/>
            <a:chOff x="0" y="0"/>
            <a:chExt cx="547208" cy="684822"/>
          </a:xfrm>
        </p:grpSpPr>
        <p:sp>
          <p:nvSpPr>
            <p:cNvPr id="5455"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456"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460" name="Rectangle 68"/>
          <p:cNvGrpSpPr/>
          <p:nvPr/>
        </p:nvGrpSpPr>
        <p:grpSpPr>
          <a:xfrm>
            <a:off x="-1658899" y="3781931"/>
            <a:ext cx="547699" cy="570523"/>
            <a:chOff x="0" y="0"/>
            <a:chExt cx="547698" cy="570522"/>
          </a:xfrm>
        </p:grpSpPr>
        <p:sp>
          <p:nvSpPr>
            <p:cNvPr id="5458"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59"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463" name="Rectangle 69"/>
          <p:cNvGrpSpPr/>
          <p:nvPr/>
        </p:nvGrpSpPr>
        <p:grpSpPr>
          <a:xfrm>
            <a:off x="-1113795" y="3781931"/>
            <a:ext cx="564820" cy="570523"/>
            <a:chOff x="0" y="0"/>
            <a:chExt cx="564819" cy="570522"/>
          </a:xfrm>
        </p:grpSpPr>
        <p:sp>
          <p:nvSpPr>
            <p:cNvPr id="5461"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62"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466" name="Rectangle 70"/>
          <p:cNvGrpSpPr/>
          <p:nvPr/>
        </p:nvGrpSpPr>
        <p:grpSpPr>
          <a:xfrm>
            <a:off x="-567922" y="3781931"/>
            <a:ext cx="535756" cy="570523"/>
            <a:chOff x="0" y="0"/>
            <a:chExt cx="535754" cy="570522"/>
          </a:xfrm>
        </p:grpSpPr>
        <p:sp>
          <p:nvSpPr>
            <p:cNvPr id="5464"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65"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469" name="Rectangle 71"/>
          <p:cNvGrpSpPr/>
          <p:nvPr/>
        </p:nvGrpSpPr>
        <p:grpSpPr>
          <a:xfrm>
            <a:off x="-1650806" y="4860862"/>
            <a:ext cx="550859" cy="570523"/>
            <a:chOff x="0" y="0"/>
            <a:chExt cx="550857" cy="570522"/>
          </a:xfrm>
        </p:grpSpPr>
        <p:sp>
          <p:nvSpPr>
            <p:cNvPr id="5467"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68"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472" name="Rectangle 72"/>
          <p:cNvGrpSpPr/>
          <p:nvPr/>
        </p:nvGrpSpPr>
        <p:grpSpPr>
          <a:xfrm>
            <a:off x="-1107527" y="4860862"/>
            <a:ext cx="537857" cy="570523"/>
            <a:chOff x="0" y="0"/>
            <a:chExt cx="537855" cy="570522"/>
          </a:xfrm>
        </p:grpSpPr>
        <p:sp>
          <p:nvSpPr>
            <p:cNvPr id="5470"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71"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475" name="Rectangle 73"/>
          <p:cNvGrpSpPr/>
          <p:nvPr/>
        </p:nvGrpSpPr>
        <p:grpSpPr>
          <a:xfrm>
            <a:off x="-570025" y="4860862"/>
            <a:ext cx="538100" cy="570523"/>
            <a:chOff x="0" y="0"/>
            <a:chExt cx="538098" cy="570522"/>
          </a:xfrm>
        </p:grpSpPr>
        <p:sp>
          <p:nvSpPr>
            <p:cNvPr id="5473"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74"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478" name="Rectangle 74"/>
          <p:cNvGrpSpPr/>
          <p:nvPr/>
        </p:nvGrpSpPr>
        <p:grpSpPr>
          <a:xfrm>
            <a:off x="-1107436" y="5396807"/>
            <a:ext cx="537856" cy="570523"/>
            <a:chOff x="0" y="0"/>
            <a:chExt cx="537855" cy="570522"/>
          </a:xfrm>
        </p:grpSpPr>
        <p:sp>
          <p:nvSpPr>
            <p:cNvPr id="5476"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77"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481" name="Rectangle 75"/>
          <p:cNvGrpSpPr/>
          <p:nvPr/>
        </p:nvGrpSpPr>
        <p:grpSpPr>
          <a:xfrm>
            <a:off x="-569933" y="5396807"/>
            <a:ext cx="538100" cy="570523"/>
            <a:chOff x="0" y="0"/>
            <a:chExt cx="538098" cy="570522"/>
          </a:xfrm>
        </p:grpSpPr>
        <p:sp>
          <p:nvSpPr>
            <p:cNvPr id="5479"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80"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484" name="Rectangle 76"/>
          <p:cNvGrpSpPr/>
          <p:nvPr/>
        </p:nvGrpSpPr>
        <p:grpSpPr>
          <a:xfrm>
            <a:off x="-1119447" y="5934754"/>
            <a:ext cx="549867" cy="570523"/>
            <a:chOff x="0" y="0"/>
            <a:chExt cx="549866" cy="570522"/>
          </a:xfrm>
        </p:grpSpPr>
        <p:sp>
          <p:nvSpPr>
            <p:cNvPr id="5482"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83"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487" name="Rectangle 77"/>
          <p:cNvGrpSpPr/>
          <p:nvPr/>
        </p:nvGrpSpPr>
        <p:grpSpPr>
          <a:xfrm>
            <a:off x="-1650805" y="5933209"/>
            <a:ext cx="537201" cy="570523"/>
            <a:chOff x="0" y="0"/>
            <a:chExt cx="537200" cy="570522"/>
          </a:xfrm>
        </p:grpSpPr>
        <p:sp>
          <p:nvSpPr>
            <p:cNvPr id="5485"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86"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490" name="Rectangle 78"/>
          <p:cNvGrpSpPr/>
          <p:nvPr/>
        </p:nvGrpSpPr>
        <p:grpSpPr>
          <a:xfrm>
            <a:off x="-573698" y="5934740"/>
            <a:ext cx="548859" cy="570523"/>
            <a:chOff x="0" y="0"/>
            <a:chExt cx="548858" cy="570522"/>
          </a:xfrm>
        </p:grpSpPr>
        <p:sp>
          <p:nvSpPr>
            <p:cNvPr id="5488"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89"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493" name="Rectangle 79"/>
          <p:cNvGrpSpPr/>
          <p:nvPr/>
        </p:nvGrpSpPr>
        <p:grpSpPr>
          <a:xfrm>
            <a:off x="-1650805" y="5396798"/>
            <a:ext cx="537856" cy="570523"/>
            <a:chOff x="0" y="0"/>
            <a:chExt cx="537855" cy="570522"/>
          </a:xfrm>
        </p:grpSpPr>
        <p:sp>
          <p:nvSpPr>
            <p:cNvPr id="5491"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92"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496" name="Rectangle 80"/>
          <p:cNvGrpSpPr/>
          <p:nvPr/>
        </p:nvGrpSpPr>
        <p:grpSpPr>
          <a:xfrm>
            <a:off x="-1122117" y="6634484"/>
            <a:ext cx="536419" cy="570523"/>
            <a:chOff x="0" y="0"/>
            <a:chExt cx="536417" cy="570522"/>
          </a:xfrm>
        </p:grpSpPr>
        <p:sp>
          <p:nvSpPr>
            <p:cNvPr id="5494"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95"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499" name="Rectangle 81"/>
          <p:cNvGrpSpPr/>
          <p:nvPr/>
        </p:nvGrpSpPr>
        <p:grpSpPr>
          <a:xfrm>
            <a:off x="-1662060" y="6634484"/>
            <a:ext cx="529992" cy="570523"/>
            <a:chOff x="0" y="0"/>
            <a:chExt cx="529991" cy="570522"/>
          </a:xfrm>
        </p:grpSpPr>
        <p:sp>
          <p:nvSpPr>
            <p:cNvPr id="5497"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498"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502" name="Rectangle 82"/>
          <p:cNvGrpSpPr/>
          <p:nvPr/>
        </p:nvGrpSpPr>
        <p:grpSpPr>
          <a:xfrm>
            <a:off x="-575999" y="6634471"/>
            <a:ext cx="535513" cy="570523"/>
            <a:chOff x="0" y="0"/>
            <a:chExt cx="535512" cy="570522"/>
          </a:xfrm>
        </p:grpSpPr>
        <p:sp>
          <p:nvSpPr>
            <p:cNvPr id="5500"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01"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5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FFFFF"/>
        </a:solidFill>
      </p:bgPr>
    </p:bg>
    <p:spTree>
      <p:nvGrpSpPr>
        <p:cNvPr id="1" name=""/>
        <p:cNvGrpSpPr/>
        <p:nvPr/>
      </p:nvGrpSpPr>
      <p:grpSpPr>
        <a:xfrm>
          <a:off x="0" y="0"/>
          <a:ext cx="0" cy="0"/>
          <a:chOff x="0" y="0"/>
          <a:chExt cx="0" cy="0"/>
        </a:xfrm>
      </p:grpSpPr>
      <p:grpSp>
        <p:nvGrpSpPr>
          <p:cNvPr id="5512" name="Rectangle 44"/>
          <p:cNvGrpSpPr/>
          <p:nvPr/>
        </p:nvGrpSpPr>
        <p:grpSpPr>
          <a:xfrm>
            <a:off x="-1648349" y="728"/>
            <a:ext cx="537856" cy="570523"/>
            <a:chOff x="0" y="0"/>
            <a:chExt cx="537855" cy="570522"/>
          </a:xfrm>
        </p:grpSpPr>
        <p:sp>
          <p:nvSpPr>
            <p:cNvPr id="5510"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11"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515" name="Rectangle 45"/>
          <p:cNvGrpSpPr/>
          <p:nvPr/>
        </p:nvGrpSpPr>
        <p:grpSpPr>
          <a:xfrm>
            <a:off x="-1111435" y="728"/>
            <a:ext cx="537857" cy="570523"/>
            <a:chOff x="0" y="0"/>
            <a:chExt cx="537855" cy="570522"/>
          </a:xfrm>
        </p:grpSpPr>
        <p:sp>
          <p:nvSpPr>
            <p:cNvPr id="5513"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1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518" name="Rectangle 46"/>
          <p:cNvGrpSpPr/>
          <p:nvPr/>
        </p:nvGrpSpPr>
        <p:grpSpPr>
          <a:xfrm>
            <a:off x="-565545" y="728"/>
            <a:ext cx="537856" cy="684823"/>
            <a:chOff x="0" y="0"/>
            <a:chExt cx="537855" cy="684822"/>
          </a:xfrm>
        </p:grpSpPr>
        <p:sp>
          <p:nvSpPr>
            <p:cNvPr id="5516"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517"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521" name="Rectangle 47"/>
          <p:cNvGrpSpPr/>
          <p:nvPr/>
        </p:nvGrpSpPr>
        <p:grpSpPr>
          <a:xfrm>
            <a:off x="-1648241" y="1082424"/>
            <a:ext cx="537856" cy="570523"/>
            <a:chOff x="0" y="0"/>
            <a:chExt cx="537855" cy="570522"/>
          </a:xfrm>
        </p:grpSpPr>
        <p:sp>
          <p:nvSpPr>
            <p:cNvPr id="5519"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2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524" name="Rectangle 48"/>
          <p:cNvGrpSpPr/>
          <p:nvPr/>
        </p:nvGrpSpPr>
        <p:grpSpPr>
          <a:xfrm>
            <a:off x="-1111553" y="1082424"/>
            <a:ext cx="537856" cy="570523"/>
            <a:chOff x="0" y="0"/>
            <a:chExt cx="537855" cy="570522"/>
          </a:xfrm>
        </p:grpSpPr>
        <p:sp>
          <p:nvSpPr>
            <p:cNvPr id="5522"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2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527" name="Rectangle 49"/>
          <p:cNvGrpSpPr/>
          <p:nvPr/>
        </p:nvGrpSpPr>
        <p:grpSpPr>
          <a:xfrm>
            <a:off x="-565528" y="1082424"/>
            <a:ext cx="537856" cy="570523"/>
            <a:chOff x="0" y="0"/>
            <a:chExt cx="537855" cy="570522"/>
          </a:xfrm>
        </p:grpSpPr>
        <p:sp>
          <p:nvSpPr>
            <p:cNvPr id="5525"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2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530" name="Rectangle 50"/>
          <p:cNvGrpSpPr/>
          <p:nvPr/>
        </p:nvGrpSpPr>
        <p:grpSpPr>
          <a:xfrm>
            <a:off x="-1638305" y="2170893"/>
            <a:ext cx="547464" cy="570523"/>
            <a:chOff x="0" y="0"/>
            <a:chExt cx="547462" cy="570522"/>
          </a:xfrm>
        </p:grpSpPr>
        <p:sp>
          <p:nvSpPr>
            <p:cNvPr id="5528"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29"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533" name="Rectangle 51"/>
          <p:cNvGrpSpPr/>
          <p:nvPr/>
        </p:nvGrpSpPr>
        <p:grpSpPr>
          <a:xfrm>
            <a:off x="-1100179" y="2170893"/>
            <a:ext cx="543288" cy="570523"/>
            <a:chOff x="0" y="0"/>
            <a:chExt cx="543286" cy="570522"/>
          </a:xfrm>
        </p:grpSpPr>
        <p:sp>
          <p:nvSpPr>
            <p:cNvPr id="5531"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32"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536" name="Rectangle 52"/>
          <p:cNvGrpSpPr/>
          <p:nvPr/>
        </p:nvGrpSpPr>
        <p:grpSpPr>
          <a:xfrm>
            <a:off x="-555590" y="2170893"/>
            <a:ext cx="537857" cy="570523"/>
            <a:chOff x="0" y="0"/>
            <a:chExt cx="537855" cy="570522"/>
          </a:xfrm>
        </p:grpSpPr>
        <p:sp>
          <p:nvSpPr>
            <p:cNvPr id="5534"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3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539" name="Rectangle 53"/>
          <p:cNvGrpSpPr/>
          <p:nvPr/>
        </p:nvGrpSpPr>
        <p:grpSpPr>
          <a:xfrm>
            <a:off x="-1658897" y="3245378"/>
            <a:ext cx="556800" cy="570523"/>
            <a:chOff x="0" y="0"/>
            <a:chExt cx="556799" cy="570522"/>
          </a:xfrm>
        </p:grpSpPr>
        <p:sp>
          <p:nvSpPr>
            <p:cNvPr id="5537"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38"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542" name="Rectangle 54"/>
          <p:cNvGrpSpPr/>
          <p:nvPr/>
        </p:nvGrpSpPr>
        <p:grpSpPr>
          <a:xfrm>
            <a:off x="-1112872" y="3245378"/>
            <a:ext cx="547437" cy="570523"/>
            <a:chOff x="0" y="0"/>
            <a:chExt cx="547436" cy="570522"/>
          </a:xfrm>
        </p:grpSpPr>
        <p:sp>
          <p:nvSpPr>
            <p:cNvPr id="5540"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41"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545" name="Rectangle 55"/>
          <p:cNvGrpSpPr/>
          <p:nvPr/>
        </p:nvGrpSpPr>
        <p:grpSpPr>
          <a:xfrm>
            <a:off x="-566846" y="3245378"/>
            <a:ext cx="537857" cy="570523"/>
            <a:chOff x="0" y="0"/>
            <a:chExt cx="537855" cy="570522"/>
          </a:xfrm>
        </p:grpSpPr>
        <p:sp>
          <p:nvSpPr>
            <p:cNvPr id="5543"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44"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548" name="Rectangle 56"/>
          <p:cNvGrpSpPr/>
          <p:nvPr/>
        </p:nvGrpSpPr>
        <p:grpSpPr>
          <a:xfrm>
            <a:off x="-1650802" y="4317107"/>
            <a:ext cx="550858" cy="570523"/>
            <a:chOff x="0" y="0"/>
            <a:chExt cx="550856" cy="570522"/>
          </a:xfrm>
        </p:grpSpPr>
        <p:sp>
          <p:nvSpPr>
            <p:cNvPr id="5546"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47"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551" name="Rectangle 57"/>
          <p:cNvGrpSpPr/>
          <p:nvPr/>
        </p:nvGrpSpPr>
        <p:grpSpPr>
          <a:xfrm>
            <a:off x="-1107997" y="4317107"/>
            <a:ext cx="537856" cy="570523"/>
            <a:chOff x="0" y="0"/>
            <a:chExt cx="537855" cy="570522"/>
          </a:xfrm>
        </p:grpSpPr>
        <p:sp>
          <p:nvSpPr>
            <p:cNvPr id="5549"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50"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554" name="Rectangle 58"/>
          <p:cNvGrpSpPr/>
          <p:nvPr/>
        </p:nvGrpSpPr>
        <p:grpSpPr>
          <a:xfrm>
            <a:off x="-570022" y="4317107"/>
            <a:ext cx="537856" cy="570523"/>
            <a:chOff x="0" y="0"/>
            <a:chExt cx="537855" cy="570522"/>
          </a:xfrm>
        </p:grpSpPr>
        <p:sp>
          <p:nvSpPr>
            <p:cNvPr id="5552"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53"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557" name="Rectangle 59"/>
          <p:cNvGrpSpPr/>
          <p:nvPr/>
        </p:nvGrpSpPr>
        <p:grpSpPr>
          <a:xfrm>
            <a:off x="-1648241" y="545451"/>
            <a:ext cx="537856" cy="570523"/>
            <a:chOff x="0" y="0"/>
            <a:chExt cx="537855" cy="570522"/>
          </a:xfrm>
        </p:grpSpPr>
        <p:sp>
          <p:nvSpPr>
            <p:cNvPr id="5555"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56"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560" name="Rectangle 60"/>
          <p:cNvGrpSpPr/>
          <p:nvPr/>
        </p:nvGrpSpPr>
        <p:grpSpPr>
          <a:xfrm>
            <a:off x="-1111550" y="545443"/>
            <a:ext cx="546119" cy="570523"/>
            <a:chOff x="0" y="0"/>
            <a:chExt cx="546118" cy="570522"/>
          </a:xfrm>
        </p:grpSpPr>
        <p:sp>
          <p:nvSpPr>
            <p:cNvPr id="5558"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59"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563" name="Rectangle 61"/>
          <p:cNvGrpSpPr/>
          <p:nvPr/>
        </p:nvGrpSpPr>
        <p:grpSpPr>
          <a:xfrm>
            <a:off x="-565545" y="545451"/>
            <a:ext cx="537856" cy="570523"/>
            <a:chOff x="0" y="0"/>
            <a:chExt cx="537855" cy="570522"/>
          </a:xfrm>
        </p:grpSpPr>
        <p:sp>
          <p:nvSpPr>
            <p:cNvPr id="5561"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6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566" name="Rectangle 62"/>
          <p:cNvGrpSpPr/>
          <p:nvPr/>
        </p:nvGrpSpPr>
        <p:grpSpPr>
          <a:xfrm>
            <a:off x="-1648485" y="1627138"/>
            <a:ext cx="537856" cy="570523"/>
            <a:chOff x="0" y="0"/>
            <a:chExt cx="537855" cy="570522"/>
          </a:xfrm>
        </p:grpSpPr>
        <p:sp>
          <p:nvSpPr>
            <p:cNvPr id="5564"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65"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569" name="Rectangle 63"/>
          <p:cNvGrpSpPr/>
          <p:nvPr/>
        </p:nvGrpSpPr>
        <p:grpSpPr>
          <a:xfrm>
            <a:off x="-1110655" y="1627138"/>
            <a:ext cx="537856" cy="570523"/>
            <a:chOff x="0" y="0"/>
            <a:chExt cx="537855" cy="570522"/>
          </a:xfrm>
        </p:grpSpPr>
        <p:sp>
          <p:nvSpPr>
            <p:cNvPr id="5567"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6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572" name="Rectangle 64"/>
          <p:cNvGrpSpPr/>
          <p:nvPr/>
        </p:nvGrpSpPr>
        <p:grpSpPr>
          <a:xfrm>
            <a:off x="-565545" y="1627138"/>
            <a:ext cx="537856" cy="570523"/>
            <a:chOff x="0" y="0"/>
            <a:chExt cx="537855" cy="570522"/>
          </a:xfrm>
        </p:grpSpPr>
        <p:sp>
          <p:nvSpPr>
            <p:cNvPr id="5570"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7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575" name="Rectangle 65"/>
          <p:cNvGrpSpPr/>
          <p:nvPr/>
        </p:nvGrpSpPr>
        <p:grpSpPr>
          <a:xfrm>
            <a:off x="-1653677" y="2708823"/>
            <a:ext cx="535047" cy="570524"/>
            <a:chOff x="0" y="0"/>
            <a:chExt cx="535046" cy="570522"/>
          </a:xfrm>
        </p:grpSpPr>
        <p:sp>
          <p:nvSpPr>
            <p:cNvPr id="5573"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74"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578" name="Rectangle 66"/>
          <p:cNvGrpSpPr/>
          <p:nvPr/>
        </p:nvGrpSpPr>
        <p:grpSpPr>
          <a:xfrm>
            <a:off x="-1111201" y="2708823"/>
            <a:ext cx="538415" cy="570524"/>
            <a:chOff x="0" y="0"/>
            <a:chExt cx="538413" cy="570522"/>
          </a:xfrm>
        </p:grpSpPr>
        <p:sp>
          <p:nvSpPr>
            <p:cNvPr id="5576"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77"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581" name="Rectangle 67"/>
          <p:cNvGrpSpPr/>
          <p:nvPr/>
        </p:nvGrpSpPr>
        <p:grpSpPr>
          <a:xfrm>
            <a:off x="-573698" y="2708823"/>
            <a:ext cx="547210" cy="684824"/>
            <a:chOff x="0" y="0"/>
            <a:chExt cx="547208" cy="684822"/>
          </a:xfrm>
        </p:grpSpPr>
        <p:sp>
          <p:nvSpPr>
            <p:cNvPr id="5579"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580"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584" name="Rectangle 68"/>
          <p:cNvGrpSpPr/>
          <p:nvPr/>
        </p:nvGrpSpPr>
        <p:grpSpPr>
          <a:xfrm>
            <a:off x="-1658899" y="3781931"/>
            <a:ext cx="547699" cy="570523"/>
            <a:chOff x="0" y="0"/>
            <a:chExt cx="547698" cy="570522"/>
          </a:xfrm>
        </p:grpSpPr>
        <p:sp>
          <p:nvSpPr>
            <p:cNvPr id="5582"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83"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587" name="Rectangle 69"/>
          <p:cNvGrpSpPr/>
          <p:nvPr/>
        </p:nvGrpSpPr>
        <p:grpSpPr>
          <a:xfrm>
            <a:off x="-1113795" y="3781931"/>
            <a:ext cx="564820" cy="570523"/>
            <a:chOff x="0" y="0"/>
            <a:chExt cx="564819" cy="570522"/>
          </a:xfrm>
        </p:grpSpPr>
        <p:sp>
          <p:nvSpPr>
            <p:cNvPr id="5585"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86"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590" name="Rectangle 70"/>
          <p:cNvGrpSpPr/>
          <p:nvPr/>
        </p:nvGrpSpPr>
        <p:grpSpPr>
          <a:xfrm>
            <a:off x="-567922" y="3781931"/>
            <a:ext cx="535756" cy="570523"/>
            <a:chOff x="0" y="0"/>
            <a:chExt cx="535754" cy="570522"/>
          </a:xfrm>
        </p:grpSpPr>
        <p:sp>
          <p:nvSpPr>
            <p:cNvPr id="5588"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89"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593" name="Rectangle 71"/>
          <p:cNvGrpSpPr/>
          <p:nvPr/>
        </p:nvGrpSpPr>
        <p:grpSpPr>
          <a:xfrm>
            <a:off x="-1650806" y="4860862"/>
            <a:ext cx="550859" cy="570523"/>
            <a:chOff x="0" y="0"/>
            <a:chExt cx="550857" cy="570522"/>
          </a:xfrm>
        </p:grpSpPr>
        <p:sp>
          <p:nvSpPr>
            <p:cNvPr id="5591"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92"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596" name="Rectangle 72"/>
          <p:cNvGrpSpPr/>
          <p:nvPr/>
        </p:nvGrpSpPr>
        <p:grpSpPr>
          <a:xfrm>
            <a:off x="-1107527" y="4860862"/>
            <a:ext cx="537857" cy="570523"/>
            <a:chOff x="0" y="0"/>
            <a:chExt cx="537855" cy="570522"/>
          </a:xfrm>
        </p:grpSpPr>
        <p:sp>
          <p:nvSpPr>
            <p:cNvPr id="5594"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95"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599" name="Rectangle 73"/>
          <p:cNvGrpSpPr/>
          <p:nvPr/>
        </p:nvGrpSpPr>
        <p:grpSpPr>
          <a:xfrm>
            <a:off x="-570025" y="4860862"/>
            <a:ext cx="538100" cy="570523"/>
            <a:chOff x="0" y="0"/>
            <a:chExt cx="538098" cy="570522"/>
          </a:xfrm>
        </p:grpSpPr>
        <p:sp>
          <p:nvSpPr>
            <p:cNvPr id="5597"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598"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602" name="Rectangle 74"/>
          <p:cNvGrpSpPr/>
          <p:nvPr/>
        </p:nvGrpSpPr>
        <p:grpSpPr>
          <a:xfrm>
            <a:off x="-1107436" y="5396807"/>
            <a:ext cx="537856" cy="570523"/>
            <a:chOff x="0" y="0"/>
            <a:chExt cx="537855" cy="570522"/>
          </a:xfrm>
        </p:grpSpPr>
        <p:sp>
          <p:nvSpPr>
            <p:cNvPr id="5600"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01"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605" name="Rectangle 75"/>
          <p:cNvGrpSpPr/>
          <p:nvPr/>
        </p:nvGrpSpPr>
        <p:grpSpPr>
          <a:xfrm>
            <a:off x="-569933" y="5396807"/>
            <a:ext cx="538100" cy="570523"/>
            <a:chOff x="0" y="0"/>
            <a:chExt cx="538098" cy="570522"/>
          </a:xfrm>
        </p:grpSpPr>
        <p:sp>
          <p:nvSpPr>
            <p:cNvPr id="5603"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04"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608" name="Rectangle 76"/>
          <p:cNvGrpSpPr/>
          <p:nvPr/>
        </p:nvGrpSpPr>
        <p:grpSpPr>
          <a:xfrm>
            <a:off x="-1119447" y="5934754"/>
            <a:ext cx="549867" cy="570523"/>
            <a:chOff x="0" y="0"/>
            <a:chExt cx="549866" cy="570522"/>
          </a:xfrm>
        </p:grpSpPr>
        <p:sp>
          <p:nvSpPr>
            <p:cNvPr id="5606"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07"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611" name="Rectangle 77"/>
          <p:cNvGrpSpPr/>
          <p:nvPr/>
        </p:nvGrpSpPr>
        <p:grpSpPr>
          <a:xfrm>
            <a:off x="-1650805" y="5933209"/>
            <a:ext cx="537201" cy="570523"/>
            <a:chOff x="0" y="0"/>
            <a:chExt cx="537200" cy="570522"/>
          </a:xfrm>
        </p:grpSpPr>
        <p:sp>
          <p:nvSpPr>
            <p:cNvPr id="5609"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10"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614" name="Rectangle 78"/>
          <p:cNvGrpSpPr/>
          <p:nvPr/>
        </p:nvGrpSpPr>
        <p:grpSpPr>
          <a:xfrm>
            <a:off x="-573698" y="5934740"/>
            <a:ext cx="548859" cy="570523"/>
            <a:chOff x="0" y="0"/>
            <a:chExt cx="548858" cy="570522"/>
          </a:xfrm>
        </p:grpSpPr>
        <p:sp>
          <p:nvSpPr>
            <p:cNvPr id="5612"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13"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617" name="Rectangle 79"/>
          <p:cNvGrpSpPr/>
          <p:nvPr/>
        </p:nvGrpSpPr>
        <p:grpSpPr>
          <a:xfrm>
            <a:off x="-1650805" y="5396798"/>
            <a:ext cx="537856" cy="570523"/>
            <a:chOff x="0" y="0"/>
            <a:chExt cx="537855" cy="570522"/>
          </a:xfrm>
        </p:grpSpPr>
        <p:sp>
          <p:nvSpPr>
            <p:cNvPr id="5615"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16"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620" name="Rectangle 80"/>
          <p:cNvGrpSpPr/>
          <p:nvPr/>
        </p:nvGrpSpPr>
        <p:grpSpPr>
          <a:xfrm>
            <a:off x="-1122117" y="6634484"/>
            <a:ext cx="536419" cy="570523"/>
            <a:chOff x="0" y="0"/>
            <a:chExt cx="536417" cy="570522"/>
          </a:xfrm>
        </p:grpSpPr>
        <p:sp>
          <p:nvSpPr>
            <p:cNvPr id="5618"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19"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623" name="Rectangle 81"/>
          <p:cNvGrpSpPr/>
          <p:nvPr/>
        </p:nvGrpSpPr>
        <p:grpSpPr>
          <a:xfrm>
            <a:off x="-1662060" y="6634484"/>
            <a:ext cx="529992" cy="570523"/>
            <a:chOff x="0" y="0"/>
            <a:chExt cx="529991" cy="570522"/>
          </a:xfrm>
        </p:grpSpPr>
        <p:sp>
          <p:nvSpPr>
            <p:cNvPr id="5621"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22"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626" name="Rectangle 82"/>
          <p:cNvGrpSpPr/>
          <p:nvPr/>
        </p:nvGrpSpPr>
        <p:grpSpPr>
          <a:xfrm>
            <a:off x="-575999" y="6634471"/>
            <a:ext cx="535513" cy="570523"/>
            <a:chOff x="0" y="0"/>
            <a:chExt cx="535512" cy="570522"/>
          </a:xfrm>
        </p:grpSpPr>
        <p:sp>
          <p:nvSpPr>
            <p:cNvPr id="5624"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25"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627"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5628" name="Body Level One…"/>
          <p:cNvSpPr txBox="1"/>
          <p:nvPr>
            <p:ph type="body" sz="half" idx="1"/>
          </p:nvPr>
        </p:nvSpPr>
        <p:spPr>
          <a:xfrm>
            <a:off x="358569" y="1344827"/>
            <a:ext cx="11474240" cy="2003749"/>
          </a:xfrm>
          <a:prstGeom prst="rect">
            <a:avLst/>
          </a:prstGeom>
        </p:spPr>
        <p:txBody>
          <a:bodyPr lIns="91439" tIns="91439" rIns="91439" bIns="91439"/>
          <a:lstStyle>
            <a:lvl1pPr marL="0" indent="0" defTabSz="914366">
              <a:spcBef>
                <a:spcPts val="500"/>
              </a:spcBef>
              <a:buSzTx/>
              <a:buFontTx/>
              <a:buNone/>
              <a:defRPr sz="3100">
                <a:solidFill>
                  <a:srgbClr val="000000"/>
                </a:solidFill>
                <a:latin typeface="Consolas"/>
                <a:ea typeface="Consolas"/>
                <a:cs typeface="Consolas"/>
                <a:sym typeface="Consolas"/>
              </a:defRPr>
            </a:lvl1pPr>
            <a:lvl2pPr marL="0" indent="224097" defTabSz="914366">
              <a:spcBef>
                <a:spcPts val="500"/>
              </a:spcBef>
              <a:buSzTx/>
              <a:buFontTx/>
              <a:buNone/>
              <a:defRPr sz="3100">
                <a:solidFill>
                  <a:srgbClr val="000000"/>
                </a:solidFill>
                <a:latin typeface="Consolas"/>
                <a:ea typeface="Consolas"/>
                <a:cs typeface="Consolas"/>
                <a:sym typeface="Consolas"/>
              </a:defRPr>
            </a:lvl2pPr>
            <a:lvl3pPr marL="0" indent="448192" defTabSz="914366">
              <a:spcBef>
                <a:spcPts val="500"/>
              </a:spcBef>
              <a:buSzTx/>
              <a:buFontTx/>
              <a:buNone/>
              <a:defRPr sz="3100">
                <a:solidFill>
                  <a:srgbClr val="000000"/>
                </a:solidFill>
                <a:latin typeface="Consolas"/>
                <a:ea typeface="Consolas"/>
                <a:cs typeface="Consolas"/>
                <a:sym typeface="Consolas"/>
              </a:defRPr>
            </a:lvl3pPr>
            <a:lvl4pPr marL="0" indent="672290" defTabSz="914366">
              <a:spcBef>
                <a:spcPts val="500"/>
              </a:spcBef>
              <a:buSzTx/>
              <a:buFontTx/>
              <a:buNone/>
              <a:defRPr sz="3100">
                <a:solidFill>
                  <a:srgbClr val="000000"/>
                </a:solidFill>
                <a:latin typeface="Consolas"/>
                <a:ea typeface="Consolas"/>
                <a:cs typeface="Consolas"/>
                <a:sym typeface="Consolas"/>
              </a:defRPr>
            </a:lvl4pPr>
            <a:lvl5pPr marL="0" indent="896385" defTabSz="914366">
              <a:spcBef>
                <a:spcPts val="500"/>
              </a:spcBef>
              <a:buSzTx/>
              <a:buFontTx/>
              <a:buNone/>
              <a:defRPr sz="3100">
                <a:solidFill>
                  <a:srgbClr val="000000"/>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562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2C6"/>
        </a:solidFill>
      </p:bgPr>
    </p:bg>
    <p:spTree>
      <p:nvGrpSpPr>
        <p:cNvPr id="1" name=""/>
        <p:cNvGrpSpPr/>
        <p:nvPr/>
      </p:nvGrpSpPr>
      <p:grpSpPr>
        <a:xfrm>
          <a:off x="0" y="0"/>
          <a:ext cx="0" cy="0"/>
          <a:chOff x="0" y="0"/>
          <a:chExt cx="0" cy="0"/>
        </a:xfrm>
      </p:grpSpPr>
      <p:grpSp>
        <p:nvGrpSpPr>
          <p:cNvPr id="5638" name="Rectangle 44"/>
          <p:cNvGrpSpPr/>
          <p:nvPr/>
        </p:nvGrpSpPr>
        <p:grpSpPr>
          <a:xfrm>
            <a:off x="-1648349" y="728"/>
            <a:ext cx="537856" cy="570523"/>
            <a:chOff x="0" y="0"/>
            <a:chExt cx="537855" cy="570522"/>
          </a:xfrm>
        </p:grpSpPr>
        <p:sp>
          <p:nvSpPr>
            <p:cNvPr id="5636"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37"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641" name="Rectangle 45"/>
          <p:cNvGrpSpPr/>
          <p:nvPr/>
        </p:nvGrpSpPr>
        <p:grpSpPr>
          <a:xfrm>
            <a:off x="-1111435" y="728"/>
            <a:ext cx="537857" cy="570523"/>
            <a:chOff x="0" y="0"/>
            <a:chExt cx="537855" cy="570522"/>
          </a:xfrm>
        </p:grpSpPr>
        <p:sp>
          <p:nvSpPr>
            <p:cNvPr id="5639"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4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644" name="Rectangle 46"/>
          <p:cNvGrpSpPr/>
          <p:nvPr/>
        </p:nvGrpSpPr>
        <p:grpSpPr>
          <a:xfrm>
            <a:off x="-565545" y="728"/>
            <a:ext cx="537856" cy="684823"/>
            <a:chOff x="0" y="0"/>
            <a:chExt cx="537855" cy="684822"/>
          </a:xfrm>
        </p:grpSpPr>
        <p:sp>
          <p:nvSpPr>
            <p:cNvPr id="5642"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643"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647" name="Rectangle 47"/>
          <p:cNvGrpSpPr/>
          <p:nvPr/>
        </p:nvGrpSpPr>
        <p:grpSpPr>
          <a:xfrm>
            <a:off x="-1648241" y="1082424"/>
            <a:ext cx="537856" cy="570523"/>
            <a:chOff x="0" y="0"/>
            <a:chExt cx="537855" cy="570522"/>
          </a:xfrm>
        </p:grpSpPr>
        <p:sp>
          <p:nvSpPr>
            <p:cNvPr id="5645"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4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650" name="Rectangle 48"/>
          <p:cNvGrpSpPr/>
          <p:nvPr/>
        </p:nvGrpSpPr>
        <p:grpSpPr>
          <a:xfrm>
            <a:off x="-1111553" y="1082424"/>
            <a:ext cx="537856" cy="570523"/>
            <a:chOff x="0" y="0"/>
            <a:chExt cx="537855" cy="570522"/>
          </a:xfrm>
        </p:grpSpPr>
        <p:sp>
          <p:nvSpPr>
            <p:cNvPr id="5648"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4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653" name="Rectangle 49"/>
          <p:cNvGrpSpPr/>
          <p:nvPr/>
        </p:nvGrpSpPr>
        <p:grpSpPr>
          <a:xfrm>
            <a:off x="-565528" y="1082424"/>
            <a:ext cx="537856" cy="570523"/>
            <a:chOff x="0" y="0"/>
            <a:chExt cx="537855" cy="570522"/>
          </a:xfrm>
        </p:grpSpPr>
        <p:sp>
          <p:nvSpPr>
            <p:cNvPr id="5651"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5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656" name="Rectangle 50"/>
          <p:cNvGrpSpPr/>
          <p:nvPr/>
        </p:nvGrpSpPr>
        <p:grpSpPr>
          <a:xfrm>
            <a:off x="-1638305" y="2170893"/>
            <a:ext cx="547464" cy="570523"/>
            <a:chOff x="0" y="0"/>
            <a:chExt cx="547462" cy="570522"/>
          </a:xfrm>
        </p:grpSpPr>
        <p:sp>
          <p:nvSpPr>
            <p:cNvPr id="5654"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55"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659" name="Rectangle 51"/>
          <p:cNvGrpSpPr/>
          <p:nvPr/>
        </p:nvGrpSpPr>
        <p:grpSpPr>
          <a:xfrm>
            <a:off x="-1100179" y="2170893"/>
            <a:ext cx="543288" cy="570523"/>
            <a:chOff x="0" y="0"/>
            <a:chExt cx="543286" cy="570522"/>
          </a:xfrm>
        </p:grpSpPr>
        <p:sp>
          <p:nvSpPr>
            <p:cNvPr id="5657"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58"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662" name="Rectangle 52"/>
          <p:cNvGrpSpPr/>
          <p:nvPr/>
        </p:nvGrpSpPr>
        <p:grpSpPr>
          <a:xfrm>
            <a:off x="-555590" y="2170893"/>
            <a:ext cx="537857" cy="570523"/>
            <a:chOff x="0" y="0"/>
            <a:chExt cx="537855" cy="570522"/>
          </a:xfrm>
        </p:grpSpPr>
        <p:sp>
          <p:nvSpPr>
            <p:cNvPr id="5660"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6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665" name="Rectangle 53"/>
          <p:cNvGrpSpPr/>
          <p:nvPr/>
        </p:nvGrpSpPr>
        <p:grpSpPr>
          <a:xfrm>
            <a:off x="-1658897" y="3245378"/>
            <a:ext cx="556800" cy="570523"/>
            <a:chOff x="0" y="0"/>
            <a:chExt cx="556799" cy="570522"/>
          </a:xfrm>
        </p:grpSpPr>
        <p:sp>
          <p:nvSpPr>
            <p:cNvPr id="5663"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64"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668" name="Rectangle 54"/>
          <p:cNvGrpSpPr/>
          <p:nvPr/>
        </p:nvGrpSpPr>
        <p:grpSpPr>
          <a:xfrm>
            <a:off x="-1112872" y="3245378"/>
            <a:ext cx="547437" cy="570523"/>
            <a:chOff x="0" y="0"/>
            <a:chExt cx="547436" cy="570522"/>
          </a:xfrm>
        </p:grpSpPr>
        <p:sp>
          <p:nvSpPr>
            <p:cNvPr id="5666"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67"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671" name="Rectangle 55"/>
          <p:cNvGrpSpPr/>
          <p:nvPr/>
        </p:nvGrpSpPr>
        <p:grpSpPr>
          <a:xfrm>
            <a:off x="-566846" y="3245378"/>
            <a:ext cx="537857" cy="570523"/>
            <a:chOff x="0" y="0"/>
            <a:chExt cx="537855" cy="570522"/>
          </a:xfrm>
        </p:grpSpPr>
        <p:sp>
          <p:nvSpPr>
            <p:cNvPr id="5669"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70"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674" name="Rectangle 56"/>
          <p:cNvGrpSpPr/>
          <p:nvPr/>
        </p:nvGrpSpPr>
        <p:grpSpPr>
          <a:xfrm>
            <a:off x="-1650802" y="4317107"/>
            <a:ext cx="550858" cy="570523"/>
            <a:chOff x="0" y="0"/>
            <a:chExt cx="550856" cy="570522"/>
          </a:xfrm>
        </p:grpSpPr>
        <p:sp>
          <p:nvSpPr>
            <p:cNvPr id="5672"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73"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677" name="Rectangle 57"/>
          <p:cNvGrpSpPr/>
          <p:nvPr/>
        </p:nvGrpSpPr>
        <p:grpSpPr>
          <a:xfrm>
            <a:off x="-1107997" y="4317107"/>
            <a:ext cx="537856" cy="570523"/>
            <a:chOff x="0" y="0"/>
            <a:chExt cx="537855" cy="570522"/>
          </a:xfrm>
        </p:grpSpPr>
        <p:sp>
          <p:nvSpPr>
            <p:cNvPr id="5675"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76"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680" name="Rectangle 58"/>
          <p:cNvGrpSpPr/>
          <p:nvPr/>
        </p:nvGrpSpPr>
        <p:grpSpPr>
          <a:xfrm>
            <a:off x="-570022" y="4317107"/>
            <a:ext cx="537856" cy="570523"/>
            <a:chOff x="0" y="0"/>
            <a:chExt cx="537855" cy="570522"/>
          </a:xfrm>
        </p:grpSpPr>
        <p:sp>
          <p:nvSpPr>
            <p:cNvPr id="5678"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79"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683" name="Rectangle 59"/>
          <p:cNvGrpSpPr/>
          <p:nvPr/>
        </p:nvGrpSpPr>
        <p:grpSpPr>
          <a:xfrm>
            <a:off x="-1648241" y="545451"/>
            <a:ext cx="537856" cy="570523"/>
            <a:chOff x="0" y="0"/>
            <a:chExt cx="537855" cy="570522"/>
          </a:xfrm>
        </p:grpSpPr>
        <p:sp>
          <p:nvSpPr>
            <p:cNvPr id="5681"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82"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686" name="Rectangle 60"/>
          <p:cNvGrpSpPr/>
          <p:nvPr/>
        </p:nvGrpSpPr>
        <p:grpSpPr>
          <a:xfrm>
            <a:off x="-1111550" y="545443"/>
            <a:ext cx="546119" cy="570523"/>
            <a:chOff x="0" y="0"/>
            <a:chExt cx="546118" cy="570522"/>
          </a:xfrm>
        </p:grpSpPr>
        <p:sp>
          <p:nvSpPr>
            <p:cNvPr id="5684"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85"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689" name="Rectangle 61"/>
          <p:cNvGrpSpPr/>
          <p:nvPr/>
        </p:nvGrpSpPr>
        <p:grpSpPr>
          <a:xfrm>
            <a:off x="-565545" y="545451"/>
            <a:ext cx="537856" cy="570523"/>
            <a:chOff x="0" y="0"/>
            <a:chExt cx="537855" cy="570522"/>
          </a:xfrm>
        </p:grpSpPr>
        <p:sp>
          <p:nvSpPr>
            <p:cNvPr id="5687"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8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692" name="Rectangle 62"/>
          <p:cNvGrpSpPr/>
          <p:nvPr/>
        </p:nvGrpSpPr>
        <p:grpSpPr>
          <a:xfrm>
            <a:off x="-1648485" y="1627138"/>
            <a:ext cx="537856" cy="570523"/>
            <a:chOff x="0" y="0"/>
            <a:chExt cx="537855" cy="570522"/>
          </a:xfrm>
        </p:grpSpPr>
        <p:sp>
          <p:nvSpPr>
            <p:cNvPr id="5690"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91"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695" name="Rectangle 63"/>
          <p:cNvGrpSpPr/>
          <p:nvPr/>
        </p:nvGrpSpPr>
        <p:grpSpPr>
          <a:xfrm>
            <a:off x="-1110655" y="1627138"/>
            <a:ext cx="537856" cy="570523"/>
            <a:chOff x="0" y="0"/>
            <a:chExt cx="537855" cy="570522"/>
          </a:xfrm>
        </p:grpSpPr>
        <p:sp>
          <p:nvSpPr>
            <p:cNvPr id="5693"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9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698" name="Rectangle 64"/>
          <p:cNvGrpSpPr/>
          <p:nvPr/>
        </p:nvGrpSpPr>
        <p:grpSpPr>
          <a:xfrm>
            <a:off x="-565545" y="1627138"/>
            <a:ext cx="537856" cy="570523"/>
            <a:chOff x="0" y="0"/>
            <a:chExt cx="537855" cy="570522"/>
          </a:xfrm>
        </p:grpSpPr>
        <p:sp>
          <p:nvSpPr>
            <p:cNvPr id="5696"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6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701" name="Rectangle 65"/>
          <p:cNvGrpSpPr/>
          <p:nvPr/>
        </p:nvGrpSpPr>
        <p:grpSpPr>
          <a:xfrm>
            <a:off x="-1653677" y="2708823"/>
            <a:ext cx="535047" cy="570524"/>
            <a:chOff x="0" y="0"/>
            <a:chExt cx="535046" cy="570522"/>
          </a:xfrm>
        </p:grpSpPr>
        <p:sp>
          <p:nvSpPr>
            <p:cNvPr id="5699"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00"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704" name="Rectangle 66"/>
          <p:cNvGrpSpPr/>
          <p:nvPr/>
        </p:nvGrpSpPr>
        <p:grpSpPr>
          <a:xfrm>
            <a:off x="-1111201" y="2708823"/>
            <a:ext cx="538415" cy="570524"/>
            <a:chOff x="0" y="0"/>
            <a:chExt cx="538413" cy="570522"/>
          </a:xfrm>
        </p:grpSpPr>
        <p:sp>
          <p:nvSpPr>
            <p:cNvPr id="5702"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03"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707" name="Rectangle 67"/>
          <p:cNvGrpSpPr/>
          <p:nvPr/>
        </p:nvGrpSpPr>
        <p:grpSpPr>
          <a:xfrm>
            <a:off x="-573698" y="2708823"/>
            <a:ext cx="547210" cy="684824"/>
            <a:chOff x="0" y="0"/>
            <a:chExt cx="547208" cy="684822"/>
          </a:xfrm>
        </p:grpSpPr>
        <p:sp>
          <p:nvSpPr>
            <p:cNvPr id="5705"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706"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710" name="Rectangle 68"/>
          <p:cNvGrpSpPr/>
          <p:nvPr/>
        </p:nvGrpSpPr>
        <p:grpSpPr>
          <a:xfrm>
            <a:off x="-1658899" y="3781931"/>
            <a:ext cx="547699" cy="570523"/>
            <a:chOff x="0" y="0"/>
            <a:chExt cx="547698" cy="570522"/>
          </a:xfrm>
        </p:grpSpPr>
        <p:sp>
          <p:nvSpPr>
            <p:cNvPr id="5708"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09"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713" name="Rectangle 69"/>
          <p:cNvGrpSpPr/>
          <p:nvPr/>
        </p:nvGrpSpPr>
        <p:grpSpPr>
          <a:xfrm>
            <a:off x="-1113795" y="3781931"/>
            <a:ext cx="564820" cy="570523"/>
            <a:chOff x="0" y="0"/>
            <a:chExt cx="564819" cy="570522"/>
          </a:xfrm>
        </p:grpSpPr>
        <p:sp>
          <p:nvSpPr>
            <p:cNvPr id="5711"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12"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716" name="Rectangle 70"/>
          <p:cNvGrpSpPr/>
          <p:nvPr/>
        </p:nvGrpSpPr>
        <p:grpSpPr>
          <a:xfrm>
            <a:off x="-567922" y="3781931"/>
            <a:ext cx="535756" cy="570523"/>
            <a:chOff x="0" y="0"/>
            <a:chExt cx="535754" cy="570522"/>
          </a:xfrm>
        </p:grpSpPr>
        <p:sp>
          <p:nvSpPr>
            <p:cNvPr id="5714"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15"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719" name="Rectangle 71"/>
          <p:cNvGrpSpPr/>
          <p:nvPr/>
        </p:nvGrpSpPr>
        <p:grpSpPr>
          <a:xfrm>
            <a:off x="-1650806" y="4860862"/>
            <a:ext cx="550859" cy="570523"/>
            <a:chOff x="0" y="0"/>
            <a:chExt cx="550857" cy="570522"/>
          </a:xfrm>
        </p:grpSpPr>
        <p:sp>
          <p:nvSpPr>
            <p:cNvPr id="5717"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18"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722" name="Rectangle 72"/>
          <p:cNvGrpSpPr/>
          <p:nvPr/>
        </p:nvGrpSpPr>
        <p:grpSpPr>
          <a:xfrm>
            <a:off x="-1107527" y="4860862"/>
            <a:ext cx="537857" cy="570523"/>
            <a:chOff x="0" y="0"/>
            <a:chExt cx="537855" cy="570522"/>
          </a:xfrm>
        </p:grpSpPr>
        <p:sp>
          <p:nvSpPr>
            <p:cNvPr id="5720"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21"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725" name="Rectangle 73"/>
          <p:cNvGrpSpPr/>
          <p:nvPr/>
        </p:nvGrpSpPr>
        <p:grpSpPr>
          <a:xfrm>
            <a:off x="-570025" y="4860862"/>
            <a:ext cx="538100" cy="570523"/>
            <a:chOff x="0" y="0"/>
            <a:chExt cx="538098" cy="570522"/>
          </a:xfrm>
        </p:grpSpPr>
        <p:sp>
          <p:nvSpPr>
            <p:cNvPr id="5723"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24"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728" name="Rectangle 74"/>
          <p:cNvGrpSpPr/>
          <p:nvPr/>
        </p:nvGrpSpPr>
        <p:grpSpPr>
          <a:xfrm>
            <a:off x="-1107436" y="5396807"/>
            <a:ext cx="537856" cy="570523"/>
            <a:chOff x="0" y="0"/>
            <a:chExt cx="537855" cy="570522"/>
          </a:xfrm>
        </p:grpSpPr>
        <p:sp>
          <p:nvSpPr>
            <p:cNvPr id="5726"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27"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731" name="Rectangle 75"/>
          <p:cNvGrpSpPr/>
          <p:nvPr/>
        </p:nvGrpSpPr>
        <p:grpSpPr>
          <a:xfrm>
            <a:off x="-569933" y="5396807"/>
            <a:ext cx="538100" cy="570523"/>
            <a:chOff x="0" y="0"/>
            <a:chExt cx="538098" cy="570522"/>
          </a:xfrm>
        </p:grpSpPr>
        <p:sp>
          <p:nvSpPr>
            <p:cNvPr id="5729"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30"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734" name="Rectangle 76"/>
          <p:cNvGrpSpPr/>
          <p:nvPr/>
        </p:nvGrpSpPr>
        <p:grpSpPr>
          <a:xfrm>
            <a:off x="-1119447" y="5934754"/>
            <a:ext cx="549867" cy="570523"/>
            <a:chOff x="0" y="0"/>
            <a:chExt cx="549866" cy="570522"/>
          </a:xfrm>
        </p:grpSpPr>
        <p:sp>
          <p:nvSpPr>
            <p:cNvPr id="5732"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33"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737" name="Rectangle 77"/>
          <p:cNvGrpSpPr/>
          <p:nvPr/>
        </p:nvGrpSpPr>
        <p:grpSpPr>
          <a:xfrm>
            <a:off x="-1650805" y="5933209"/>
            <a:ext cx="537201" cy="570523"/>
            <a:chOff x="0" y="0"/>
            <a:chExt cx="537200" cy="570522"/>
          </a:xfrm>
        </p:grpSpPr>
        <p:sp>
          <p:nvSpPr>
            <p:cNvPr id="5735"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36"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740" name="Rectangle 78"/>
          <p:cNvGrpSpPr/>
          <p:nvPr/>
        </p:nvGrpSpPr>
        <p:grpSpPr>
          <a:xfrm>
            <a:off x="-573698" y="5934740"/>
            <a:ext cx="548859" cy="570523"/>
            <a:chOff x="0" y="0"/>
            <a:chExt cx="548858" cy="570522"/>
          </a:xfrm>
        </p:grpSpPr>
        <p:sp>
          <p:nvSpPr>
            <p:cNvPr id="5738"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39"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743" name="Rectangle 79"/>
          <p:cNvGrpSpPr/>
          <p:nvPr/>
        </p:nvGrpSpPr>
        <p:grpSpPr>
          <a:xfrm>
            <a:off x="-1650805" y="5396798"/>
            <a:ext cx="537856" cy="570523"/>
            <a:chOff x="0" y="0"/>
            <a:chExt cx="537855" cy="570522"/>
          </a:xfrm>
        </p:grpSpPr>
        <p:sp>
          <p:nvSpPr>
            <p:cNvPr id="5741"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42"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746" name="Rectangle 80"/>
          <p:cNvGrpSpPr/>
          <p:nvPr/>
        </p:nvGrpSpPr>
        <p:grpSpPr>
          <a:xfrm>
            <a:off x="-1122117" y="6634484"/>
            <a:ext cx="536419" cy="570523"/>
            <a:chOff x="0" y="0"/>
            <a:chExt cx="536417" cy="570522"/>
          </a:xfrm>
        </p:grpSpPr>
        <p:sp>
          <p:nvSpPr>
            <p:cNvPr id="5744"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45"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749" name="Rectangle 81"/>
          <p:cNvGrpSpPr/>
          <p:nvPr/>
        </p:nvGrpSpPr>
        <p:grpSpPr>
          <a:xfrm>
            <a:off x="-1662060" y="6634484"/>
            <a:ext cx="529992" cy="570523"/>
            <a:chOff x="0" y="0"/>
            <a:chExt cx="529991" cy="570522"/>
          </a:xfrm>
        </p:grpSpPr>
        <p:sp>
          <p:nvSpPr>
            <p:cNvPr id="5747"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48"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5752" name="Rectangle 82"/>
          <p:cNvGrpSpPr/>
          <p:nvPr/>
        </p:nvGrpSpPr>
        <p:grpSpPr>
          <a:xfrm>
            <a:off x="-575999" y="6634471"/>
            <a:ext cx="535513" cy="570523"/>
            <a:chOff x="0" y="0"/>
            <a:chExt cx="535512" cy="570522"/>
          </a:xfrm>
        </p:grpSpPr>
        <p:sp>
          <p:nvSpPr>
            <p:cNvPr id="5750"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751"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5753" name="Text Box 3"/>
          <p:cNvSpPr txBox="1"/>
          <p:nvPr/>
        </p:nvSpPr>
        <p:spPr>
          <a:xfrm>
            <a:off x="343939" y="5446241"/>
            <a:ext cx="11474240" cy="101748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defTabSz="913923">
              <a:defRPr sz="900">
                <a:solidFill>
                  <a:srgbClr val="FFFFFF"/>
                </a:solidFill>
                <a:latin typeface="Segoe UI"/>
                <a:ea typeface="Segoe UI"/>
                <a:cs typeface="Segoe UI"/>
                <a:sym typeface="Segoe UI"/>
              </a:defRPr>
            </a:pPr>
            <a: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endParaRPr>
              <a:solidFill>
                <a:srgbClr val="505050"/>
              </a:solidFill>
            </a:endParaRPr>
          </a:p>
          <a:p>
            <a:pPr defTabSz="913923">
              <a:defRPr sz="900">
                <a:solidFill>
                  <a:srgbClr val="FFFFFF"/>
                </a:solidFill>
                <a:latin typeface="Segoe UI"/>
                <a:ea typeface="Segoe UI"/>
                <a:cs typeface="Segoe UI"/>
                <a:sym typeface="Segoe UI"/>
              </a:defRPr>
            </a:pPr>
            <a: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754" name="Picture 4" descr="Picture 4"/>
          <p:cNvPicPr>
            <a:picLocks noChangeAspect="1"/>
          </p:cNvPicPr>
          <p:nvPr/>
        </p:nvPicPr>
        <p:blipFill>
          <a:blip r:embed="rId2">
            <a:extLst/>
          </a:blip>
          <a:stretch>
            <a:fillRect/>
          </a:stretch>
        </p:blipFill>
        <p:spPr>
          <a:xfrm>
            <a:off x="450201" y="3083653"/>
            <a:ext cx="3223862" cy="690696"/>
          </a:xfrm>
          <a:prstGeom prst="rect">
            <a:avLst/>
          </a:prstGeom>
          <a:ln w="12700">
            <a:miter lim="400000"/>
          </a:ln>
        </p:spPr>
      </p:pic>
      <p:sp>
        <p:nvSpPr>
          <p:cNvPr id="575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grpSp>
        <p:nvGrpSpPr>
          <p:cNvPr id="5764" name="Rectangle 44"/>
          <p:cNvGrpSpPr/>
          <p:nvPr/>
        </p:nvGrpSpPr>
        <p:grpSpPr>
          <a:xfrm>
            <a:off x="-1648349" y="728"/>
            <a:ext cx="537856" cy="570523"/>
            <a:chOff x="0" y="0"/>
            <a:chExt cx="537855" cy="570522"/>
          </a:xfrm>
        </p:grpSpPr>
        <p:sp>
          <p:nvSpPr>
            <p:cNvPr id="5762"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63"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p>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197</a:t>
              </a:r>
            </a:p>
          </p:txBody>
        </p:sp>
      </p:grpSp>
      <p:grpSp>
        <p:nvGrpSpPr>
          <p:cNvPr id="5767" name="Rectangle 45"/>
          <p:cNvGrpSpPr/>
          <p:nvPr/>
        </p:nvGrpSpPr>
        <p:grpSpPr>
          <a:xfrm>
            <a:off x="-1111435" y="728"/>
            <a:ext cx="537857" cy="570523"/>
            <a:chOff x="0" y="0"/>
            <a:chExt cx="537855" cy="570522"/>
          </a:xfrm>
        </p:grpSpPr>
        <p:sp>
          <p:nvSpPr>
            <p:cNvPr id="5765"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6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24</a:t>
              </a:r>
            </a:p>
            <a:p>
              <a:pPr defTabSz="684797">
                <a:lnSpc>
                  <a:spcPct val="90000"/>
                </a:lnSpc>
                <a:defRPr sz="800">
                  <a:solidFill>
                    <a:srgbClr val="FFFFFF"/>
                  </a:solidFill>
                  <a:latin typeface="Segoe UI"/>
                  <a:ea typeface="Segoe UI"/>
                  <a:cs typeface="Segoe UI"/>
                  <a:sym typeface="Segoe UI"/>
                </a:defRPr>
              </a:pPr>
              <a:r>
                <a:t>143</a:t>
              </a:r>
            </a:p>
          </p:txBody>
        </p:sp>
      </p:grpSp>
      <p:grpSp>
        <p:nvGrpSpPr>
          <p:cNvPr id="5770" name="Rectangle 46"/>
          <p:cNvGrpSpPr/>
          <p:nvPr/>
        </p:nvGrpSpPr>
        <p:grpSpPr>
          <a:xfrm>
            <a:off x="-565545" y="728"/>
            <a:ext cx="537856" cy="684823"/>
            <a:chOff x="0" y="0"/>
            <a:chExt cx="537855" cy="684822"/>
          </a:xfrm>
        </p:grpSpPr>
        <p:sp>
          <p:nvSpPr>
            <p:cNvPr id="5768"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769"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32</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5773" name="Rectangle 47"/>
          <p:cNvGrpSpPr/>
          <p:nvPr/>
        </p:nvGrpSpPr>
        <p:grpSpPr>
          <a:xfrm>
            <a:off x="-1648241" y="1082424"/>
            <a:ext cx="537856" cy="570523"/>
            <a:chOff x="0" y="0"/>
            <a:chExt cx="537855" cy="570522"/>
          </a:xfrm>
        </p:grpSpPr>
        <p:sp>
          <p:nvSpPr>
            <p:cNvPr id="5771"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7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204</a:t>
              </a:r>
            </a:p>
          </p:txBody>
        </p:sp>
      </p:grpSp>
      <p:grpSp>
        <p:nvGrpSpPr>
          <p:cNvPr id="5776" name="Rectangle 48"/>
          <p:cNvGrpSpPr/>
          <p:nvPr/>
        </p:nvGrpSpPr>
        <p:grpSpPr>
          <a:xfrm>
            <a:off x="-1111553" y="1082424"/>
            <a:ext cx="537856" cy="570523"/>
            <a:chOff x="0" y="0"/>
            <a:chExt cx="537855" cy="570522"/>
          </a:xfrm>
        </p:grpSpPr>
        <p:sp>
          <p:nvSpPr>
            <p:cNvPr id="5774"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7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178</a:t>
              </a:r>
              <a:endParaRPr>
                <a:solidFill>
                  <a:srgbClr val="FFFFFF"/>
                </a:solidFill>
              </a:endParaRPr>
            </a:p>
            <a:p>
              <a:pPr defTabSz="684797">
                <a:lnSpc>
                  <a:spcPct val="90000"/>
                </a:lnSpc>
                <a:defRPr sz="800">
                  <a:latin typeface="Segoe UI"/>
                  <a:ea typeface="Segoe UI"/>
                  <a:cs typeface="Segoe UI"/>
                  <a:sym typeface="Segoe UI"/>
                </a:defRPr>
              </a:pPr>
              <a:r>
                <a:t>148</a:t>
              </a:r>
            </a:p>
          </p:txBody>
        </p:sp>
      </p:grpSp>
      <p:grpSp>
        <p:nvGrpSpPr>
          <p:cNvPr id="5779" name="Rectangle 49"/>
          <p:cNvGrpSpPr/>
          <p:nvPr/>
        </p:nvGrpSpPr>
        <p:grpSpPr>
          <a:xfrm>
            <a:off x="-565528" y="1082424"/>
            <a:ext cx="537856" cy="570523"/>
            <a:chOff x="0" y="0"/>
            <a:chExt cx="537855" cy="570522"/>
          </a:xfrm>
        </p:grpSpPr>
        <p:sp>
          <p:nvSpPr>
            <p:cNvPr id="5777"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7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130</a:t>
              </a:r>
            </a:p>
            <a:p>
              <a:pPr defTabSz="684797">
                <a:lnSpc>
                  <a:spcPct val="90000"/>
                </a:lnSpc>
                <a:defRPr sz="800">
                  <a:solidFill>
                    <a:srgbClr val="FFFFFF"/>
                  </a:solidFill>
                  <a:latin typeface="Segoe UI"/>
                  <a:ea typeface="Segoe UI"/>
                  <a:cs typeface="Segoe UI"/>
                  <a:sym typeface="Segoe UI"/>
                </a:defRPr>
              </a:pPr>
              <a:r>
                <a:t>114</a:t>
              </a:r>
            </a:p>
          </p:txBody>
        </p:sp>
      </p:grpSp>
      <p:grpSp>
        <p:nvGrpSpPr>
          <p:cNvPr id="5782" name="Rectangle 50"/>
          <p:cNvGrpSpPr/>
          <p:nvPr/>
        </p:nvGrpSpPr>
        <p:grpSpPr>
          <a:xfrm>
            <a:off x="-1638305" y="2170893"/>
            <a:ext cx="547464" cy="570523"/>
            <a:chOff x="0" y="0"/>
            <a:chExt cx="547462" cy="570522"/>
          </a:xfrm>
        </p:grpSpPr>
        <p:sp>
          <p:nvSpPr>
            <p:cNvPr id="5780"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81"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216</a:t>
              </a:r>
              <a:endParaRPr>
                <a:solidFill>
                  <a:srgbClr val="FFFFFF"/>
                </a:solidFill>
              </a:endParaRPr>
            </a:p>
            <a:p>
              <a:pPr defTabSz="684797">
                <a:lnSpc>
                  <a:spcPct val="90000"/>
                </a:lnSpc>
                <a:defRPr sz="800">
                  <a:latin typeface="Segoe UI"/>
                  <a:ea typeface="Segoe UI"/>
                  <a:cs typeface="Segoe UI"/>
                  <a:sym typeface="Segoe UI"/>
                </a:defRPr>
              </a:pPr>
              <a:r>
                <a:t>10</a:t>
              </a:r>
            </a:p>
          </p:txBody>
        </p:sp>
      </p:grpSp>
      <p:grpSp>
        <p:nvGrpSpPr>
          <p:cNvPr id="5785" name="Rectangle 51"/>
          <p:cNvGrpSpPr/>
          <p:nvPr/>
        </p:nvGrpSpPr>
        <p:grpSpPr>
          <a:xfrm>
            <a:off x="-1100179" y="2170893"/>
            <a:ext cx="543288" cy="570523"/>
            <a:chOff x="0" y="0"/>
            <a:chExt cx="543286" cy="570522"/>
          </a:xfrm>
        </p:grpSpPr>
        <p:sp>
          <p:nvSpPr>
            <p:cNvPr id="5783"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84"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FFFFFF"/>
                </a:solidFill>
              </a:endParaRPr>
            </a:p>
            <a:p>
              <a:pPr defTabSz="684797">
                <a:lnSpc>
                  <a:spcPct val="90000"/>
                </a:lnSpc>
                <a:defRPr sz="800">
                  <a:latin typeface="Segoe UI"/>
                  <a:ea typeface="Segoe UI"/>
                  <a:cs typeface="Segoe UI"/>
                  <a:sym typeface="Segoe UI"/>
                </a:defRPr>
              </a:pPr>
              <a:r>
                <a:t>186</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788" name="Rectangle 52"/>
          <p:cNvGrpSpPr/>
          <p:nvPr/>
        </p:nvGrpSpPr>
        <p:grpSpPr>
          <a:xfrm>
            <a:off x="-555590" y="2170893"/>
            <a:ext cx="537857" cy="570523"/>
            <a:chOff x="0" y="0"/>
            <a:chExt cx="537855" cy="570522"/>
          </a:xfrm>
        </p:grpSpPr>
        <p:sp>
          <p:nvSpPr>
            <p:cNvPr id="5786"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8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138</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791" name="Rectangle 53"/>
          <p:cNvGrpSpPr/>
          <p:nvPr/>
        </p:nvGrpSpPr>
        <p:grpSpPr>
          <a:xfrm>
            <a:off x="-1658897" y="3245378"/>
            <a:ext cx="556800" cy="570523"/>
            <a:chOff x="0" y="0"/>
            <a:chExt cx="556799" cy="570522"/>
          </a:xfrm>
        </p:grpSpPr>
        <p:sp>
          <p:nvSpPr>
            <p:cNvPr id="5789"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90"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185</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794" name="Rectangle 54"/>
          <p:cNvGrpSpPr/>
          <p:nvPr/>
        </p:nvGrpSpPr>
        <p:grpSpPr>
          <a:xfrm>
            <a:off x="-1112872" y="3245378"/>
            <a:ext cx="547437" cy="570523"/>
            <a:chOff x="0" y="0"/>
            <a:chExt cx="547436" cy="570522"/>
          </a:xfrm>
        </p:grpSpPr>
        <p:sp>
          <p:nvSpPr>
            <p:cNvPr id="5792"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93"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140</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797" name="Rectangle 55"/>
          <p:cNvGrpSpPr/>
          <p:nvPr/>
        </p:nvGrpSpPr>
        <p:grpSpPr>
          <a:xfrm>
            <a:off x="-566846" y="3245378"/>
            <a:ext cx="537857" cy="570523"/>
            <a:chOff x="0" y="0"/>
            <a:chExt cx="537855" cy="570522"/>
          </a:xfrm>
        </p:grpSpPr>
        <p:sp>
          <p:nvSpPr>
            <p:cNvPr id="5795"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96"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p>
            <a:p>
              <a:pPr defTabSz="684797">
                <a:lnSpc>
                  <a:spcPct val="90000"/>
                </a:lnSpc>
                <a:defRPr sz="800">
                  <a:solidFill>
                    <a:srgbClr val="FFFFFF"/>
                  </a:solidFill>
                  <a:latin typeface="Segoe UI"/>
                  <a:ea typeface="Segoe UI"/>
                  <a:cs typeface="Segoe UI"/>
                  <a:sym typeface="Segoe UI"/>
                </a:defRPr>
              </a:pPr>
              <a:r>
                <a:t>60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800" name="Rectangle 56"/>
          <p:cNvGrpSpPr/>
          <p:nvPr/>
        </p:nvGrpSpPr>
        <p:grpSpPr>
          <a:xfrm>
            <a:off x="-1650802" y="4317107"/>
            <a:ext cx="550858" cy="570523"/>
            <a:chOff x="0" y="0"/>
            <a:chExt cx="550856" cy="570522"/>
          </a:xfrm>
        </p:grpSpPr>
        <p:sp>
          <p:nvSpPr>
            <p:cNvPr id="5798"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799"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FFFFFF"/>
                </a:solidFill>
              </a:endParaRPr>
            </a:p>
            <a:p>
              <a:pPr defTabSz="684797">
                <a:lnSpc>
                  <a:spcPct val="90000"/>
                </a:lnSpc>
                <a:defRPr sz="800">
                  <a:latin typeface="Segoe UI"/>
                  <a:ea typeface="Segoe UI"/>
                  <a:cs typeface="Segoe UI"/>
                  <a:sym typeface="Segoe UI"/>
                </a:defRPr>
              </a:pPr>
              <a:r>
                <a:t>114</a:t>
              </a:r>
              <a:endParaRPr>
                <a:solidFill>
                  <a:srgbClr val="FFFFFF"/>
                </a:solidFill>
              </a:endParaRPr>
            </a:p>
            <a:p>
              <a:pPr defTabSz="684797">
                <a:lnSpc>
                  <a:spcPct val="90000"/>
                </a:lnSpc>
                <a:defRPr sz="800">
                  <a:latin typeface="Segoe UI"/>
                  <a:ea typeface="Segoe UI"/>
                  <a:cs typeface="Segoe UI"/>
                  <a:sym typeface="Segoe UI"/>
                </a:defRPr>
              </a:pPr>
              <a:r>
                <a:t>208</a:t>
              </a:r>
            </a:p>
          </p:txBody>
        </p:sp>
      </p:grpSp>
      <p:grpSp>
        <p:nvGrpSpPr>
          <p:cNvPr id="5803" name="Rectangle 57"/>
          <p:cNvGrpSpPr/>
          <p:nvPr/>
        </p:nvGrpSpPr>
        <p:grpSpPr>
          <a:xfrm>
            <a:off x="-1107997" y="4317107"/>
            <a:ext cx="537856" cy="570523"/>
            <a:chOff x="0" y="0"/>
            <a:chExt cx="537855" cy="570522"/>
          </a:xfrm>
        </p:grpSpPr>
        <p:sp>
          <p:nvSpPr>
            <p:cNvPr id="5801"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02"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FFFFFF"/>
                </a:solidFill>
              </a:endParaRPr>
            </a:p>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140</a:t>
              </a:r>
            </a:p>
          </p:txBody>
        </p:sp>
      </p:grpSp>
      <p:grpSp>
        <p:nvGrpSpPr>
          <p:cNvPr id="5806" name="Rectangle 58"/>
          <p:cNvGrpSpPr/>
          <p:nvPr/>
        </p:nvGrpSpPr>
        <p:grpSpPr>
          <a:xfrm>
            <a:off x="-570022" y="4317107"/>
            <a:ext cx="537856" cy="570523"/>
            <a:chOff x="0" y="0"/>
            <a:chExt cx="537855" cy="570522"/>
          </a:xfrm>
        </p:grpSpPr>
        <p:sp>
          <p:nvSpPr>
            <p:cNvPr id="5804"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05"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158</a:t>
              </a:r>
            </a:p>
          </p:txBody>
        </p:sp>
      </p:grpSp>
      <p:grpSp>
        <p:nvGrpSpPr>
          <p:cNvPr id="5809" name="Rectangle 59"/>
          <p:cNvGrpSpPr/>
          <p:nvPr/>
        </p:nvGrpSpPr>
        <p:grpSpPr>
          <a:xfrm>
            <a:off x="-1648241" y="545451"/>
            <a:ext cx="537856" cy="570523"/>
            <a:chOff x="0" y="0"/>
            <a:chExt cx="537855" cy="570522"/>
          </a:xfrm>
        </p:grpSpPr>
        <p:sp>
          <p:nvSpPr>
            <p:cNvPr id="5807"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08"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FFFFFF"/>
                </a:solidFill>
              </a:endParaRPr>
            </a:p>
            <a:p>
              <a:pPr defTabSz="684797">
                <a:lnSpc>
                  <a:spcPct val="90000"/>
                </a:lnSpc>
                <a:defRPr sz="800">
                  <a:latin typeface="Segoe UI"/>
                  <a:ea typeface="Segoe UI"/>
                  <a:cs typeface="Segoe UI"/>
                  <a:sym typeface="Segoe UI"/>
                </a:defRPr>
              </a:pPr>
              <a:r>
                <a:t>194</a:t>
              </a:r>
              <a:endParaRPr>
                <a:solidFill>
                  <a:srgbClr val="FFFFFF"/>
                </a:solidFill>
              </a:endParaRPr>
            </a:p>
            <a:p>
              <a:pPr defTabSz="684797">
                <a:lnSpc>
                  <a:spcPct val="90000"/>
                </a:lnSpc>
                <a:defRPr sz="800">
                  <a:latin typeface="Segoe UI"/>
                  <a:ea typeface="Segoe UI"/>
                  <a:cs typeface="Segoe UI"/>
                  <a:sym typeface="Segoe UI"/>
                </a:defRPr>
              </a:pPr>
              <a:r>
                <a:t>233</a:t>
              </a:r>
            </a:p>
          </p:txBody>
        </p:sp>
      </p:grpSp>
      <p:grpSp>
        <p:nvGrpSpPr>
          <p:cNvPr id="5812" name="Rectangle 60"/>
          <p:cNvGrpSpPr/>
          <p:nvPr/>
        </p:nvGrpSpPr>
        <p:grpSpPr>
          <a:xfrm>
            <a:off x="-1111550" y="545443"/>
            <a:ext cx="546119" cy="570523"/>
            <a:chOff x="0" y="0"/>
            <a:chExt cx="546118" cy="570522"/>
          </a:xfrm>
        </p:grpSpPr>
        <p:sp>
          <p:nvSpPr>
            <p:cNvPr id="5810"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11"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188</a:t>
              </a:r>
              <a:endParaRPr>
                <a:solidFill>
                  <a:srgbClr val="FFFFFF"/>
                </a:solidFill>
              </a:endParaRPr>
            </a:p>
            <a:p>
              <a:pPr defTabSz="684797">
                <a:lnSpc>
                  <a:spcPct val="90000"/>
                </a:lnSpc>
                <a:defRPr sz="800">
                  <a:latin typeface="Segoe UI"/>
                  <a:ea typeface="Segoe UI"/>
                  <a:cs typeface="Segoe UI"/>
                  <a:sym typeface="Segoe UI"/>
                </a:defRPr>
              </a:pPr>
              <a:r>
                <a:t>242</a:t>
              </a:r>
            </a:p>
          </p:txBody>
        </p:sp>
      </p:grpSp>
      <p:grpSp>
        <p:nvGrpSpPr>
          <p:cNvPr id="5815" name="Rectangle 61"/>
          <p:cNvGrpSpPr/>
          <p:nvPr/>
        </p:nvGrpSpPr>
        <p:grpSpPr>
          <a:xfrm>
            <a:off x="-565545" y="545451"/>
            <a:ext cx="537856" cy="570523"/>
            <a:chOff x="0" y="0"/>
            <a:chExt cx="537855" cy="570522"/>
          </a:xfrm>
        </p:grpSpPr>
        <p:sp>
          <p:nvSpPr>
            <p:cNvPr id="5813"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1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198</a:t>
              </a:r>
            </a:p>
          </p:txBody>
        </p:sp>
      </p:grpSp>
      <p:grpSp>
        <p:nvGrpSpPr>
          <p:cNvPr id="5818" name="Rectangle 62"/>
          <p:cNvGrpSpPr/>
          <p:nvPr/>
        </p:nvGrpSpPr>
        <p:grpSpPr>
          <a:xfrm>
            <a:off x="-1648485" y="1627138"/>
            <a:ext cx="537856" cy="570523"/>
            <a:chOff x="0" y="0"/>
            <a:chExt cx="537855" cy="570522"/>
          </a:xfrm>
        </p:grpSpPr>
        <p:sp>
          <p:nvSpPr>
            <p:cNvPr id="5816"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17"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FFFFFF"/>
                </a:solidFill>
              </a:endParaRPr>
            </a:p>
            <a:p>
              <a:pPr defTabSz="684797">
                <a:lnSpc>
                  <a:spcPct val="90000"/>
                </a:lnSpc>
                <a:defRPr sz="800">
                  <a:latin typeface="Segoe UI"/>
                  <a:ea typeface="Segoe UI"/>
                  <a:cs typeface="Segoe UI"/>
                  <a:sym typeface="Segoe UI"/>
                </a:defRPr>
              </a:pPr>
              <a:r>
                <a:t>212</a:t>
              </a:r>
              <a:endParaRPr>
                <a:solidFill>
                  <a:srgbClr val="FFFFFF"/>
                </a:solidFill>
              </a:endParaRPr>
            </a:p>
            <a:p>
              <a:pPr defTabSz="684797">
                <a:lnSpc>
                  <a:spcPct val="90000"/>
                </a:lnSpc>
                <a:defRPr sz="800">
                  <a:latin typeface="Segoe UI"/>
                  <a:ea typeface="Segoe UI"/>
                  <a:cs typeface="Segoe UI"/>
                  <a:sym typeface="Segoe UI"/>
                </a:defRPr>
              </a:pPr>
              <a:r>
                <a:t>85</a:t>
              </a:r>
            </a:p>
          </p:txBody>
        </p:sp>
      </p:grpSp>
      <p:grpSp>
        <p:nvGrpSpPr>
          <p:cNvPr id="5821" name="Rectangle 63"/>
          <p:cNvGrpSpPr/>
          <p:nvPr/>
        </p:nvGrpSpPr>
        <p:grpSpPr>
          <a:xfrm>
            <a:off x="-1110655" y="1627138"/>
            <a:ext cx="537856" cy="570523"/>
            <a:chOff x="0" y="0"/>
            <a:chExt cx="537855" cy="570522"/>
          </a:xfrm>
        </p:grpSpPr>
        <p:sp>
          <p:nvSpPr>
            <p:cNvPr id="5819"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2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FFFFFF"/>
                </a:solidFill>
              </a:endParaRPr>
            </a:p>
            <a:p>
              <a:pPr defTabSz="684797">
                <a:lnSpc>
                  <a:spcPct val="90000"/>
                </a:lnSpc>
                <a:defRPr sz="800">
                  <a:latin typeface="Segoe UI"/>
                  <a:ea typeface="Segoe UI"/>
                  <a:cs typeface="Segoe UI"/>
                  <a:sym typeface="Segoe UI"/>
                </a:defRPr>
              </a:pPr>
              <a:r>
                <a:t>158</a:t>
              </a:r>
              <a:endParaRPr>
                <a:solidFill>
                  <a:srgbClr val="FFFFFF"/>
                </a:solidFill>
              </a:endParaRPr>
            </a:p>
            <a:p>
              <a:pPr defTabSz="684797">
                <a:lnSpc>
                  <a:spcPct val="90000"/>
                </a:lnSpc>
                <a:defRPr sz="800">
                  <a:latin typeface="Segoe UI"/>
                  <a:ea typeface="Segoe UI"/>
                  <a:cs typeface="Segoe UI"/>
                  <a:sym typeface="Segoe UI"/>
                </a:defRPr>
              </a:pPr>
              <a:r>
                <a:t>73</a:t>
              </a:r>
            </a:p>
          </p:txBody>
        </p:sp>
      </p:grpSp>
      <p:grpSp>
        <p:nvGrpSpPr>
          <p:cNvPr id="5824" name="Rectangle 64"/>
          <p:cNvGrpSpPr/>
          <p:nvPr/>
        </p:nvGrpSpPr>
        <p:grpSpPr>
          <a:xfrm>
            <a:off x="-565545" y="1627138"/>
            <a:ext cx="537856" cy="570523"/>
            <a:chOff x="0" y="0"/>
            <a:chExt cx="537855" cy="570522"/>
          </a:xfrm>
        </p:grpSpPr>
        <p:sp>
          <p:nvSpPr>
            <p:cNvPr id="5822"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2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114</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5827" name="Rectangle 65"/>
          <p:cNvGrpSpPr/>
          <p:nvPr/>
        </p:nvGrpSpPr>
        <p:grpSpPr>
          <a:xfrm>
            <a:off x="-1653677" y="2708823"/>
            <a:ext cx="535047" cy="570524"/>
            <a:chOff x="0" y="0"/>
            <a:chExt cx="535046" cy="570522"/>
          </a:xfrm>
        </p:grpSpPr>
        <p:sp>
          <p:nvSpPr>
            <p:cNvPr id="5825"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26"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158</a:t>
              </a:r>
            </a:p>
          </p:txBody>
        </p:sp>
      </p:grpSp>
      <p:grpSp>
        <p:nvGrpSpPr>
          <p:cNvPr id="5830" name="Rectangle 66"/>
          <p:cNvGrpSpPr/>
          <p:nvPr/>
        </p:nvGrpSpPr>
        <p:grpSpPr>
          <a:xfrm>
            <a:off x="-1111201" y="2708823"/>
            <a:ext cx="538415" cy="570524"/>
            <a:chOff x="0" y="0"/>
            <a:chExt cx="538413" cy="570522"/>
          </a:xfrm>
        </p:grpSpPr>
        <p:sp>
          <p:nvSpPr>
            <p:cNvPr id="5828"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29"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241</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833" name="Rectangle 67"/>
          <p:cNvGrpSpPr/>
          <p:nvPr/>
        </p:nvGrpSpPr>
        <p:grpSpPr>
          <a:xfrm>
            <a:off x="-573698" y="2708823"/>
            <a:ext cx="547210" cy="684824"/>
            <a:chOff x="0" y="0"/>
            <a:chExt cx="547208" cy="684822"/>
          </a:xfrm>
        </p:grpSpPr>
        <p:sp>
          <p:nvSpPr>
            <p:cNvPr id="5831"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832"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FFFFFF"/>
                </a:solidFill>
              </a:endParaRPr>
            </a:p>
            <a:p>
              <a:pPr defTabSz="684797">
                <a:lnSpc>
                  <a:spcPct val="90000"/>
                </a:lnSpc>
                <a:defRPr sz="800">
                  <a:latin typeface="Segoe UI"/>
                  <a:ea typeface="Segoe UI"/>
                  <a:cs typeface="Segoe UI"/>
                  <a:sym typeface="Segoe UI"/>
                </a:defRPr>
              </a:pPr>
              <a:r>
                <a:t>209</a:t>
              </a:r>
              <a:endParaRPr>
                <a:solidFill>
                  <a:srgbClr val="FFFFFF"/>
                </a:solidFill>
              </a:endParaRPr>
            </a:p>
            <a:p>
              <a:pPr defTabSz="684797">
                <a:lnSpc>
                  <a:spcPct val="90000"/>
                </a:lnSpc>
                <a:defRPr sz="800">
                  <a:latin typeface="Segoe UI"/>
                  <a:ea typeface="Segoe UI"/>
                  <a:cs typeface="Segoe UI"/>
                  <a:sym typeface="Segoe UI"/>
                </a:defRPr>
              </a:pPr>
              <a:r>
                <a:t>22</a:t>
              </a:r>
              <a:endParaRPr>
                <a:solidFill>
                  <a:srgbClr val="FFFFFF"/>
                </a:solidFill>
              </a:endParaRPr>
            </a:p>
          </p:txBody>
        </p:sp>
      </p:grpSp>
      <p:grpSp>
        <p:nvGrpSpPr>
          <p:cNvPr id="5836" name="Rectangle 68"/>
          <p:cNvGrpSpPr/>
          <p:nvPr/>
        </p:nvGrpSpPr>
        <p:grpSpPr>
          <a:xfrm>
            <a:off x="-1658899" y="3781931"/>
            <a:ext cx="547699" cy="570523"/>
            <a:chOff x="0" y="0"/>
            <a:chExt cx="547698" cy="570522"/>
          </a:xfrm>
        </p:grpSpPr>
        <p:sp>
          <p:nvSpPr>
            <p:cNvPr id="5834"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35"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FFFFFF"/>
                </a:solidFill>
              </a:endParaRPr>
            </a:p>
            <a:p>
              <a:pPr defTabSz="684797">
                <a:lnSpc>
                  <a:spcPct val="90000"/>
                </a:lnSpc>
                <a:defRPr sz="800">
                  <a:latin typeface="Segoe UI"/>
                  <a:ea typeface="Segoe UI"/>
                  <a:cs typeface="Segoe UI"/>
                  <a:sym typeface="Segoe UI"/>
                </a:defRPr>
              </a:pPr>
              <a:r>
                <a:t>89</a:t>
              </a:r>
              <a:endParaRPr>
                <a:solidFill>
                  <a:srgbClr val="FFFFFF"/>
                </a:solidFill>
              </a:endParaRPr>
            </a:p>
            <a:p>
              <a:pPr defTabSz="684797">
                <a:lnSpc>
                  <a:spcPct val="90000"/>
                </a:lnSpc>
                <a:defRPr sz="800">
                  <a:latin typeface="Segoe UI"/>
                  <a:ea typeface="Segoe UI"/>
                  <a:cs typeface="Segoe UI"/>
                  <a:sym typeface="Segoe UI"/>
                </a:defRPr>
              </a:pPr>
              <a:r>
                <a:t>0</a:t>
              </a:r>
            </a:p>
          </p:txBody>
        </p:sp>
      </p:grpSp>
      <p:grpSp>
        <p:nvGrpSpPr>
          <p:cNvPr id="5839" name="Rectangle 69"/>
          <p:cNvGrpSpPr/>
          <p:nvPr/>
        </p:nvGrpSpPr>
        <p:grpSpPr>
          <a:xfrm>
            <a:off x="-1113795" y="3781931"/>
            <a:ext cx="564820" cy="570523"/>
            <a:chOff x="0" y="0"/>
            <a:chExt cx="564819" cy="570522"/>
          </a:xfrm>
        </p:grpSpPr>
        <p:sp>
          <p:nvSpPr>
            <p:cNvPr id="5837"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38"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p>
            <a:p>
              <a:pPr defTabSz="684797">
                <a:lnSpc>
                  <a:spcPct val="90000"/>
                </a:lnSpc>
                <a:defRPr sz="800">
                  <a:solidFill>
                    <a:srgbClr val="FFFFFF"/>
                  </a:solidFill>
                  <a:latin typeface="Segoe UI"/>
                  <a:ea typeface="Segoe UI"/>
                  <a:cs typeface="Segoe UI"/>
                  <a:sym typeface="Segoe UI"/>
                </a:defRPr>
              </a:pPr>
              <a:r>
                <a:t>17</a:t>
              </a:r>
            </a:p>
            <a:p>
              <a:pPr defTabSz="684797">
                <a:lnSpc>
                  <a:spcPct val="90000"/>
                </a:lnSpc>
                <a:defRPr sz="800">
                  <a:solidFill>
                    <a:srgbClr val="FFFFFF"/>
                  </a:solidFill>
                  <a:latin typeface="Segoe UI"/>
                  <a:ea typeface="Segoe UI"/>
                  <a:cs typeface="Segoe UI"/>
                  <a:sym typeface="Segoe UI"/>
                </a:defRPr>
              </a:pPr>
              <a:r>
                <a:t>35</a:t>
              </a:r>
            </a:p>
          </p:txBody>
        </p:sp>
      </p:grpSp>
      <p:grpSp>
        <p:nvGrpSpPr>
          <p:cNvPr id="5842" name="Rectangle 70"/>
          <p:cNvGrpSpPr/>
          <p:nvPr/>
        </p:nvGrpSpPr>
        <p:grpSpPr>
          <a:xfrm>
            <a:off x="-567922" y="3781931"/>
            <a:ext cx="535756" cy="570523"/>
            <a:chOff x="0" y="0"/>
            <a:chExt cx="535754" cy="570522"/>
          </a:xfrm>
        </p:grpSpPr>
        <p:sp>
          <p:nvSpPr>
            <p:cNvPr id="5840"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41"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p>
            <a:p>
              <a:pPr defTabSz="684797">
                <a:lnSpc>
                  <a:spcPct val="90000"/>
                </a:lnSpc>
                <a:defRPr sz="800">
                  <a:solidFill>
                    <a:srgbClr val="FFFFFF"/>
                  </a:solidFill>
                  <a:latin typeface="Segoe UI"/>
                  <a:ea typeface="Segoe UI"/>
                  <a:cs typeface="Segoe UI"/>
                  <a:sym typeface="Segoe UI"/>
                </a:defRPr>
              </a:pPr>
              <a:r>
                <a:t>20</a:t>
              </a:r>
            </a:p>
            <a:p>
              <a:pPr defTabSz="684797">
                <a:lnSpc>
                  <a:spcPct val="90000"/>
                </a:lnSpc>
                <a:defRPr sz="800">
                  <a:solidFill>
                    <a:srgbClr val="FFFFFF"/>
                  </a:solidFill>
                  <a:latin typeface="Segoe UI"/>
                  <a:ea typeface="Segoe UI"/>
                  <a:cs typeface="Segoe UI"/>
                  <a:sym typeface="Segoe UI"/>
                </a:defRPr>
              </a:pPr>
              <a:r>
                <a:t>26</a:t>
              </a:r>
            </a:p>
          </p:txBody>
        </p:sp>
      </p:grpSp>
      <p:grpSp>
        <p:nvGrpSpPr>
          <p:cNvPr id="5845" name="Rectangle 71"/>
          <p:cNvGrpSpPr/>
          <p:nvPr/>
        </p:nvGrpSpPr>
        <p:grpSpPr>
          <a:xfrm>
            <a:off x="-1650806" y="4860862"/>
            <a:ext cx="550859" cy="570523"/>
            <a:chOff x="0" y="0"/>
            <a:chExt cx="550857" cy="570522"/>
          </a:xfrm>
        </p:grpSpPr>
        <p:sp>
          <p:nvSpPr>
            <p:cNvPr id="5843"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44"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p>
            <a:p>
              <a:pPr defTabSz="684797">
                <a:lnSpc>
                  <a:spcPct val="90000"/>
                </a:lnSpc>
                <a:defRPr sz="800">
                  <a:solidFill>
                    <a:srgbClr val="FFFFFF"/>
                  </a:solidFill>
                  <a:latin typeface="Segoe UI"/>
                  <a:ea typeface="Segoe UI"/>
                  <a:cs typeface="Segoe UI"/>
                  <a:sym typeface="Segoe UI"/>
                </a:defRPr>
              </a:pPr>
              <a:r>
                <a:t>79</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5848" name="Rectangle 72"/>
          <p:cNvGrpSpPr/>
          <p:nvPr/>
        </p:nvGrpSpPr>
        <p:grpSpPr>
          <a:xfrm>
            <a:off x="-1107527" y="4860862"/>
            <a:ext cx="537857" cy="570523"/>
            <a:chOff x="0" y="0"/>
            <a:chExt cx="537855" cy="570522"/>
          </a:xfrm>
        </p:grpSpPr>
        <p:sp>
          <p:nvSpPr>
            <p:cNvPr id="5846"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47"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p>
            <a:p>
              <a:pPr defTabSz="684797">
                <a:lnSpc>
                  <a:spcPct val="90000"/>
                </a:lnSpc>
                <a:defRPr sz="800">
                  <a:solidFill>
                    <a:srgbClr val="FFFFFF"/>
                  </a:solidFill>
                  <a:latin typeface="Segoe UI"/>
                  <a:ea typeface="Segoe UI"/>
                  <a:cs typeface="Segoe UI"/>
                  <a:sym typeface="Segoe UI"/>
                </a:defRPr>
              </a:pPr>
              <a:r>
                <a:t>33</a:t>
              </a:r>
            </a:p>
            <a:p>
              <a:pPr defTabSz="684797">
                <a:lnSpc>
                  <a:spcPct val="90000"/>
                </a:lnSpc>
                <a:defRPr sz="800">
                  <a:solidFill>
                    <a:srgbClr val="FFFFFF"/>
                  </a:solidFill>
                  <a:latin typeface="Segoe UI"/>
                  <a:ea typeface="Segoe UI"/>
                  <a:cs typeface="Segoe UI"/>
                  <a:sym typeface="Segoe UI"/>
                </a:defRPr>
              </a:pPr>
              <a:r>
                <a:t>122</a:t>
              </a:r>
            </a:p>
          </p:txBody>
        </p:sp>
      </p:grpSp>
      <p:grpSp>
        <p:nvGrpSpPr>
          <p:cNvPr id="5851" name="Rectangle 73"/>
          <p:cNvGrpSpPr/>
          <p:nvPr/>
        </p:nvGrpSpPr>
        <p:grpSpPr>
          <a:xfrm>
            <a:off x="-570025" y="4860862"/>
            <a:ext cx="538100" cy="570523"/>
            <a:chOff x="0" y="0"/>
            <a:chExt cx="538098" cy="570522"/>
          </a:xfrm>
        </p:grpSpPr>
        <p:sp>
          <p:nvSpPr>
            <p:cNvPr id="5849"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50"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p>
            <a:p>
              <a:pPr defTabSz="684797">
                <a:lnSpc>
                  <a:spcPct val="90000"/>
                </a:lnSpc>
                <a:defRPr sz="800">
                  <a:solidFill>
                    <a:srgbClr val="FFFFFF"/>
                  </a:solidFill>
                  <a:latin typeface="Segoe UI"/>
                  <a:ea typeface="Segoe UI"/>
                  <a:cs typeface="Segoe UI"/>
                  <a:sym typeface="Segoe UI"/>
                </a:defRPr>
              </a:pPr>
              <a:r>
                <a:t>35</a:t>
              </a:r>
            </a:p>
            <a:p>
              <a:pPr defTabSz="684797">
                <a:lnSpc>
                  <a:spcPct val="90000"/>
                </a:lnSpc>
                <a:defRPr sz="800">
                  <a:solidFill>
                    <a:srgbClr val="FFFFFF"/>
                  </a:solidFill>
                  <a:latin typeface="Segoe UI"/>
                  <a:ea typeface="Segoe UI"/>
                  <a:cs typeface="Segoe UI"/>
                  <a:sym typeface="Segoe UI"/>
                </a:defRPr>
              </a:pPr>
              <a:r>
                <a:t>89</a:t>
              </a:r>
            </a:p>
          </p:txBody>
        </p:sp>
      </p:grpSp>
      <p:grpSp>
        <p:nvGrpSpPr>
          <p:cNvPr id="5854" name="Rectangle 74"/>
          <p:cNvGrpSpPr/>
          <p:nvPr/>
        </p:nvGrpSpPr>
        <p:grpSpPr>
          <a:xfrm>
            <a:off x="-1107436" y="5396807"/>
            <a:ext cx="537856" cy="570523"/>
            <a:chOff x="0" y="0"/>
            <a:chExt cx="537855" cy="570522"/>
          </a:xfrm>
        </p:grpSpPr>
        <p:sp>
          <p:nvSpPr>
            <p:cNvPr id="5852"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53"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endParaRPr>
                <a:solidFill>
                  <a:srgbClr val="FFFFFF"/>
                </a:solidFill>
              </a:endParaRPr>
            </a:p>
            <a:p>
              <a:pPr defTabSz="684797">
                <a:lnSpc>
                  <a:spcPct val="90000"/>
                </a:lnSpc>
                <a:defRPr sz="800">
                  <a:latin typeface="Segoe UI"/>
                  <a:ea typeface="Segoe UI"/>
                  <a:cs typeface="Segoe UI"/>
                  <a:sym typeface="Segoe UI"/>
                </a:defRPr>
              </a:pPr>
              <a:r>
                <a:t>210</a:t>
              </a:r>
            </a:p>
          </p:txBody>
        </p:sp>
      </p:grpSp>
      <p:grpSp>
        <p:nvGrpSpPr>
          <p:cNvPr id="5857" name="Rectangle 75"/>
          <p:cNvGrpSpPr/>
          <p:nvPr/>
        </p:nvGrpSpPr>
        <p:grpSpPr>
          <a:xfrm>
            <a:off x="-569933" y="5396807"/>
            <a:ext cx="538100" cy="570523"/>
            <a:chOff x="0" y="0"/>
            <a:chExt cx="538098" cy="570522"/>
          </a:xfrm>
        </p:grpSpPr>
        <p:sp>
          <p:nvSpPr>
            <p:cNvPr id="5855"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56"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a:p>
              <a:pPr defTabSz="684797">
                <a:lnSpc>
                  <a:spcPct val="90000"/>
                </a:lnSpc>
                <a:defRPr sz="800">
                  <a:solidFill>
                    <a:srgbClr val="FFFFFF"/>
                  </a:solidFill>
                  <a:latin typeface="Segoe UI"/>
                  <a:ea typeface="Segoe UI"/>
                  <a:cs typeface="Segoe UI"/>
                  <a:sym typeface="Segoe UI"/>
                </a:defRPr>
              </a:pPr>
              <a:r>
                <a:t>150</a:t>
              </a:r>
            </a:p>
          </p:txBody>
        </p:sp>
      </p:grpSp>
      <p:grpSp>
        <p:nvGrpSpPr>
          <p:cNvPr id="5860" name="Rectangle 76"/>
          <p:cNvGrpSpPr/>
          <p:nvPr/>
        </p:nvGrpSpPr>
        <p:grpSpPr>
          <a:xfrm>
            <a:off x="-1119447" y="5934754"/>
            <a:ext cx="549867" cy="570523"/>
            <a:chOff x="0" y="0"/>
            <a:chExt cx="549866" cy="570522"/>
          </a:xfrm>
        </p:grpSpPr>
        <p:sp>
          <p:nvSpPr>
            <p:cNvPr id="5858"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59"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a:p>
              <a:pPr defTabSz="684797">
                <a:lnSpc>
                  <a:spcPct val="90000"/>
                </a:lnSpc>
                <a:defRPr sz="800">
                  <a:solidFill>
                    <a:srgbClr val="FFFFFF"/>
                  </a:solidFill>
                  <a:latin typeface="Segoe UI"/>
                  <a:ea typeface="Segoe UI"/>
                  <a:cs typeface="Segoe UI"/>
                  <a:sym typeface="Segoe UI"/>
                </a:defRPr>
              </a:pPr>
              <a:r>
                <a:t>80</a:t>
              </a:r>
            </a:p>
          </p:txBody>
        </p:sp>
      </p:grpSp>
      <p:grpSp>
        <p:nvGrpSpPr>
          <p:cNvPr id="5863" name="Rectangle 77"/>
          <p:cNvGrpSpPr/>
          <p:nvPr/>
        </p:nvGrpSpPr>
        <p:grpSpPr>
          <a:xfrm>
            <a:off x="-1650805" y="5933209"/>
            <a:ext cx="537201" cy="570523"/>
            <a:chOff x="0" y="0"/>
            <a:chExt cx="537200" cy="570522"/>
          </a:xfrm>
        </p:grpSpPr>
        <p:sp>
          <p:nvSpPr>
            <p:cNvPr id="5861"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62"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a:p>
              <a:pPr defTabSz="684797">
                <a:lnSpc>
                  <a:spcPct val="90000"/>
                </a:lnSpc>
                <a:defRPr sz="800">
                  <a:solidFill>
                    <a:srgbClr val="FFFFFF"/>
                  </a:solidFill>
                  <a:latin typeface="Segoe UI"/>
                  <a:ea typeface="Segoe UI"/>
                  <a:cs typeface="Segoe UI"/>
                  <a:sym typeface="Segoe UI"/>
                </a:defRPr>
              </a:pPr>
              <a:r>
                <a:t>115</a:t>
              </a:r>
            </a:p>
          </p:txBody>
        </p:sp>
      </p:grpSp>
      <p:grpSp>
        <p:nvGrpSpPr>
          <p:cNvPr id="5866" name="Rectangle 78"/>
          <p:cNvGrpSpPr/>
          <p:nvPr/>
        </p:nvGrpSpPr>
        <p:grpSpPr>
          <a:xfrm>
            <a:off x="-573698" y="5934740"/>
            <a:ext cx="548859" cy="570523"/>
            <a:chOff x="0" y="0"/>
            <a:chExt cx="548858" cy="570522"/>
          </a:xfrm>
        </p:grpSpPr>
        <p:sp>
          <p:nvSpPr>
            <p:cNvPr id="5864"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65"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a:p>
              <a:pPr defTabSz="684797">
                <a:lnSpc>
                  <a:spcPct val="90000"/>
                </a:lnSpc>
                <a:defRPr sz="800">
                  <a:solidFill>
                    <a:srgbClr val="FFFFFF"/>
                  </a:solidFill>
                  <a:latin typeface="Segoe UI"/>
                  <a:ea typeface="Segoe UI"/>
                  <a:cs typeface="Segoe UI"/>
                  <a:sym typeface="Segoe UI"/>
                </a:defRPr>
              </a:pPr>
              <a:r>
                <a:t>0</a:t>
              </a:r>
            </a:p>
          </p:txBody>
        </p:sp>
      </p:grpSp>
      <p:grpSp>
        <p:nvGrpSpPr>
          <p:cNvPr id="5869" name="Rectangle 79"/>
          <p:cNvGrpSpPr/>
          <p:nvPr/>
        </p:nvGrpSpPr>
        <p:grpSpPr>
          <a:xfrm>
            <a:off x="-1650805" y="5396798"/>
            <a:ext cx="537856" cy="570523"/>
            <a:chOff x="0" y="0"/>
            <a:chExt cx="537855" cy="570522"/>
          </a:xfrm>
        </p:grpSpPr>
        <p:sp>
          <p:nvSpPr>
            <p:cNvPr id="5867"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68"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endParaRPr>
                <a:solidFill>
                  <a:srgbClr val="FFFFFF"/>
                </a:solidFill>
              </a:endParaRPr>
            </a:p>
            <a:p>
              <a:pPr defTabSz="684797">
                <a:lnSpc>
                  <a:spcPct val="90000"/>
                </a:lnSpc>
                <a:defRPr sz="800">
                  <a:latin typeface="Segoe UI"/>
                  <a:ea typeface="Segoe UI"/>
                  <a:cs typeface="Segoe UI"/>
                  <a:sym typeface="Segoe UI"/>
                </a:defRPr>
              </a:pPr>
              <a:r>
                <a:t>255</a:t>
              </a:r>
            </a:p>
          </p:txBody>
        </p:sp>
      </p:grpSp>
      <p:grpSp>
        <p:nvGrpSpPr>
          <p:cNvPr id="5872" name="Rectangle 80"/>
          <p:cNvGrpSpPr/>
          <p:nvPr/>
        </p:nvGrpSpPr>
        <p:grpSpPr>
          <a:xfrm>
            <a:off x="-1122117" y="6634484"/>
            <a:ext cx="536419" cy="570523"/>
            <a:chOff x="0" y="0"/>
            <a:chExt cx="536417" cy="570522"/>
          </a:xfrm>
        </p:grpSpPr>
        <p:sp>
          <p:nvSpPr>
            <p:cNvPr id="5870"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71"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a:p>
              <a:pPr defTabSz="684797">
                <a:lnSpc>
                  <a:spcPct val="90000"/>
                </a:lnSpc>
                <a:defRPr sz="800">
                  <a:solidFill>
                    <a:srgbClr val="FFFFFF"/>
                  </a:solidFill>
                  <a:latin typeface="Segoe UI"/>
                  <a:ea typeface="Segoe UI"/>
                  <a:cs typeface="Segoe UI"/>
                  <a:sym typeface="Segoe UI"/>
                </a:defRPr>
              </a:pPr>
              <a:r>
                <a:t>51</a:t>
              </a:r>
            </a:p>
          </p:txBody>
        </p:sp>
      </p:grpSp>
      <p:grpSp>
        <p:nvGrpSpPr>
          <p:cNvPr id="5875" name="Rectangle 81"/>
          <p:cNvGrpSpPr/>
          <p:nvPr/>
        </p:nvGrpSpPr>
        <p:grpSpPr>
          <a:xfrm>
            <a:off x="-1662060" y="6634484"/>
            <a:ext cx="529992" cy="570523"/>
            <a:chOff x="0" y="0"/>
            <a:chExt cx="529991" cy="570522"/>
          </a:xfrm>
        </p:grpSpPr>
        <p:sp>
          <p:nvSpPr>
            <p:cNvPr id="5873"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74"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endParaRPr>
                <a:solidFill>
                  <a:srgbClr val="FFFFFF"/>
                </a:solidFill>
              </a:endParaRPr>
            </a:p>
            <a:p>
              <a:pPr defTabSz="684797">
                <a:lnSpc>
                  <a:spcPct val="90000"/>
                </a:lnSpc>
                <a:defRPr sz="800">
                  <a:latin typeface="Segoe UI"/>
                  <a:ea typeface="Segoe UI"/>
                  <a:cs typeface="Segoe UI"/>
                  <a:sym typeface="Segoe UI"/>
                </a:defRPr>
              </a:pPr>
              <a:r>
                <a:t>238</a:t>
              </a:r>
            </a:p>
          </p:txBody>
        </p:sp>
      </p:grpSp>
      <p:grpSp>
        <p:nvGrpSpPr>
          <p:cNvPr id="5878" name="Rectangle 82"/>
          <p:cNvGrpSpPr/>
          <p:nvPr/>
        </p:nvGrpSpPr>
        <p:grpSpPr>
          <a:xfrm>
            <a:off x="-575999" y="6634471"/>
            <a:ext cx="535513" cy="570523"/>
            <a:chOff x="0" y="0"/>
            <a:chExt cx="535512" cy="570522"/>
          </a:xfrm>
        </p:grpSpPr>
        <p:sp>
          <p:nvSpPr>
            <p:cNvPr id="5876"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FFFFFF"/>
                  </a:solidFill>
                  <a:latin typeface="Segoe UI"/>
                  <a:ea typeface="Segoe UI"/>
                  <a:cs typeface="Segoe UI"/>
                  <a:sym typeface="Segoe UI"/>
                </a:defRPr>
              </a:pPr>
            </a:p>
          </p:txBody>
        </p:sp>
        <p:sp>
          <p:nvSpPr>
            <p:cNvPr id="5877"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p>
            <a:p>
              <a:pPr defTabSz="684797">
                <a:lnSpc>
                  <a:spcPct val="90000"/>
                </a:lnSpc>
                <a:defRPr sz="800">
                  <a:solidFill>
                    <a:srgbClr val="FFFFFF"/>
                  </a:solidFill>
                  <a:latin typeface="Segoe UI"/>
                  <a:ea typeface="Segoe UI"/>
                  <a:cs typeface="Segoe UI"/>
                  <a:sym typeface="Segoe UI"/>
                </a:defRPr>
              </a:pPr>
              <a:r>
                <a:t>112</a:t>
              </a:r>
            </a:p>
            <a:p>
              <a:pPr defTabSz="684797">
                <a:lnSpc>
                  <a:spcPct val="90000"/>
                </a:lnSpc>
                <a:defRPr sz="800">
                  <a:solidFill>
                    <a:srgbClr val="FFFFFF"/>
                  </a:solidFill>
                  <a:latin typeface="Segoe UI"/>
                  <a:ea typeface="Segoe UI"/>
                  <a:cs typeface="Segoe UI"/>
                  <a:sym typeface="Segoe UI"/>
                </a:defRPr>
              </a:pPr>
              <a:r>
                <a:t>166</a:t>
              </a:r>
            </a:p>
          </p:txBody>
        </p:sp>
      </p:grpSp>
      <p:sp>
        <p:nvSpPr>
          <p:cNvPr id="5879" name="Body Level One…"/>
          <p:cNvSpPr txBox="1"/>
          <p:nvPr>
            <p:ph type="body" sz="half" idx="1"/>
          </p:nvPr>
        </p:nvSpPr>
        <p:spPr>
          <a:xfrm>
            <a:off x="358569" y="1344827"/>
            <a:ext cx="11474240" cy="1840793"/>
          </a:xfrm>
          <a:prstGeom prst="rect">
            <a:avLst/>
          </a:prstGeom>
        </p:spPr>
        <p:txBody>
          <a:bodyPr lIns="91439" tIns="91439" rIns="91439" bIns="91439"/>
          <a:lstStyle>
            <a:lvl1pPr marL="224097" indent="-224097" defTabSz="914366">
              <a:spcBef>
                <a:spcPts val="500"/>
              </a:spcBef>
              <a:buClr>
                <a:srgbClr val="FFFFFF"/>
              </a:buClr>
              <a:buSzPct val="90000"/>
              <a:defRPr sz="1900">
                <a:latin typeface="Segoe UI"/>
                <a:ea typeface="Segoe UI"/>
                <a:cs typeface="Segoe UI"/>
                <a:sym typeface="Segoe UI"/>
              </a:defRPr>
            </a:lvl1pPr>
            <a:lvl2pPr marL="448192" indent="-224097" defTabSz="914366">
              <a:spcBef>
                <a:spcPts val="500"/>
              </a:spcBef>
              <a:buClr>
                <a:srgbClr val="FFFFFF"/>
              </a:buClr>
              <a:buSzPct val="90000"/>
              <a:defRPr sz="1900">
                <a:latin typeface="Segoe UI"/>
                <a:ea typeface="Segoe UI"/>
                <a:cs typeface="Segoe UI"/>
                <a:sym typeface="Segoe UI"/>
              </a:defRPr>
            </a:lvl2pPr>
            <a:lvl3pPr marL="672290" indent="-224097" defTabSz="914366">
              <a:spcBef>
                <a:spcPts val="500"/>
              </a:spcBef>
              <a:buClr>
                <a:srgbClr val="FFFFFF"/>
              </a:buClr>
              <a:buSzPct val="90000"/>
              <a:defRPr sz="1900">
                <a:latin typeface="Segoe UI"/>
                <a:ea typeface="Segoe UI"/>
                <a:cs typeface="Segoe UI"/>
                <a:sym typeface="Segoe UI"/>
              </a:defRPr>
            </a:lvl3pPr>
            <a:lvl4pPr marL="896385" indent="-224096" defTabSz="914366">
              <a:spcBef>
                <a:spcPts val="500"/>
              </a:spcBef>
              <a:buClr>
                <a:srgbClr val="FFFFFF"/>
              </a:buClr>
              <a:buSzPct val="90000"/>
              <a:defRPr sz="1900">
                <a:latin typeface="Segoe UI"/>
                <a:ea typeface="Segoe UI"/>
                <a:cs typeface="Segoe UI"/>
                <a:sym typeface="Segoe UI"/>
              </a:defRPr>
            </a:lvl4pPr>
            <a:lvl5pPr marL="1120482" indent="-224096" defTabSz="914366">
              <a:spcBef>
                <a:spcPts val="500"/>
              </a:spcBef>
              <a:buClr>
                <a:srgbClr val="FFFFFF"/>
              </a:buClr>
              <a:buSzPct val="90000"/>
              <a:defRPr sz="19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5880" name="Text Placeholder 6"/>
          <p:cNvSpPr/>
          <p:nvPr>
            <p:ph type="body" sz="quarter" idx="13"/>
          </p:nvPr>
        </p:nvSpPr>
        <p:spPr>
          <a:xfrm>
            <a:off x="0" y="6141380"/>
            <a:ext cx="12192003" cy="717243"/>
          </a:xfrm>
          <a:prstGeom prst="rect">
            <a:avLst/>
          </a:prstGeom>
          <a:solidFill>
            <a:srgbClr val="FFFF99"/>
          </a:solidFill>
        </p:spPr>
        <p:txBody>
          <a:bodyPr lIns="91439" tIns="91439" rIns="91439" bIns="91439" anchor="ctr"/>
          <a:lstStyle/>
          <a:p>
            <a:pPr marL="224097" indent="-224097" algn="r" defTabSz="914366">
              <a:spcBef>
                <a:spcPts val="500"/>
              </a:spcBef>
              <a:buSzTx/>
              <a:buFontTx/>
              <a:buNone/>
              <a:defRPr spc="-100" sz="3100">
                <a:solidFill>
                  <a:srgbClr val="000000"/>
                </a:solidFill>
                <a:latin typeface="Segoe UI"/>
                <a:ea typeface="Segoe UI"/>
                <a:cs typeface="Segoe UI"/>
                <a:sym typeface="Segoe UI"/>
              </a:defRPr>
            </a:pPr>
          </a:p>
        </p:txBody>
      </p:sp>
      <p:sp>
        <p:nvSpPr>
          <p:cNvPr id="5881"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latin typeface="Segoe UI Light"/>
                <a:ea typeface="Segoe UI Light"/>
                <a:cs typeface="Segoe UI Light"/>
                <a:sym typeface="Segoe UI Light"/>
              </a:defRPr>
            </a:lvl1pPr>
          </a:lstStyle>
          <a:p>
            <a:pPr/>
            <a:r>
              <a:t>Title Text</a:t>
            </a:r>
          </a:p>
        </p:txBody>
      </p:sp>
      <p:sp>
        <p:nvSpPr>
          <p:cNvPr id="588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grpSp>
        <p:nvGrpSpPr>
          <p:cNvPr id="5891" name="Rectangle 44"/>
          <p:cNvGrpSpPr/>
          <p:nvPr/>
        </p:nvGrpSpPr>
        <p:grpSpPr>
          <a:xfrm>
            <a:off x="-1648349" y="728"/>
            <a:ext cx="537856" cy="570523"/>
            <a:chOff x="0" y="0"/>
            <a:chExt cx="537855" cy="570522"/>
          </a:xfrm>
        </p:grpSpPr>
        <p:sp>
          <p:nvSpPr>
            <p:cNvPr id="5889"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890"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5894" name="Rectangle 45"/>
          <p:cNvGrpSpPr/>
          <p:nvPr/>
        </p:nvGrpSpPr>
        <p:grpSpPr>
          <a:xfrm>
            <a:off x="-1111435" y="728"/>
            <a:ext cx="537857" cy="570523"/>
            <a:chOff x="0" y="0"/>
            <a:chExt cx="537855" cy="570522"/>
          </a:xfrm>
        </p:grpSpPr>
        <p:sp>
          <p:nvSpPr>
            <p:cNvPr id="5892"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89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5897" name="Rectangle 46"/>
          <p:cNvGrpSpPr/>
          <p:nvPr/>
        </p:nvGrpSpPr>
        <p:grpSpPr>
          <a:xfrm>
            <a:off x="-565545" y="728"/>
            <a:ext cx="537856" cy="684823"/>
            <a:chOff x="0" y="0"/>
            <a:chExt cx="537855" cy="684822"/>
          </a:xfrm>
        </p:grpSpPr>
        <p:sp>
          <p:nvSpPr>
            <p:cNvPr id="5895"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5896"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5900" name="Rectangle 47"/>
          <p:cNvGrpSpPr/>
          <p:nvPr/>
        </p:nvGrpSpPr>
        <p:grpSpPr>
          <a:xfrm>
            <a:off x="-1648241" y="1082424"/>
            <a:ext cx="537856" cy="570523"/>
            <a:chOff x="0" y="0"/>
            <a:chExt cx="537855" cy="570522"/>
          </a:xfrm>
        </p:grpSpPr>
        <p:sp>
          <p:nvSpPr>
            <p:cNvPr id="5898"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89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5903" name="Rectangle 48"/>
          <p:cNvGrpSpPr/>
          <p:nvPr/>
        </p:nvGrpSpPr>
        <p:grpSpPr>
          <a:xfrm>
            <a:off x="-1111553" y="1082424"/>
            <a:ext cx="537856" cy="570523"/>
            <a:chOff x="0" y="0"/>
            <a:chExt cx="537855" cy="570522"/>
          </a:xfrm>
        </p:grpSpPr>
        <p:sp>
          <p:nvSpPr>
            <p:cNvPr id="5901"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0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5906" name="Rectangle 49"/>
          <p:cNvGrpSpPr/>
          <p:nvPr/>
        </p:nvGrpSpPr>
        <p:grpSpPr>
          <a:xfrm>
            <a:off x="-565528" y="1082424"/>
            <a:ext cx="537856" cy="570523"/>
            <a:chOff x="0" y="0"/>
            <a:chExt cx="537855" cy="570522"/>
          </a:xfrm>
        </p:grpSpPr>
        <p:sp>
          <p:nvSpPr>
            <p:cNvPr id="5904"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0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5909" name="Rectangle 50"/>
          <p:cNvGrpSpPr/>
          <p:nvPr/>
        </p:nvGrpSpPr>
        <p:grpSpPr>
          <a:xfrm>
            <a:off x="-1638305" y="2170893"/>
            <a:ext cx="547464" cy="570523"/>
            <a:chOff x="0" y="0"/>
            <a:chExt cx="547462" cy="570522"/>
          </a:xfrm>
        </p:grpSpPr>
        <p:sp>
          <p:nvSpPr>
            <p:cNvPr id="5907"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08"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5912" name="Rectangle 51"/>
          <p:cNvGrpSpPr/>
          <p:nvPr/>
        </p:nvGrpSpPr>
        <p:grpSpPr>
          <a:xfrm>
            <a:off x="-1100179" y="2170893"/>
            <a:ext cx="543288" cy="570523"/>
            <a:chOff x="0" y="0"/>
            <a:chExt cx="543286" cy="570522"/>
          </a:xfrm>
        </p:grpSpPr>
        <p:sp>
          <p:nvSpPr>
            <p:cNvPr id="5910"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11"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915" name="Rectangle 52"/>
          <p:cNvGrpSpPr/>
          <p:nvPr/>
        </p:nvGrpSpPr>
        <p:grpSpPr>
          <a:xfrm>
            <a:off x="-555590" y="2170893"/>
            <a:ext cx="537857" cy="570523"/>
            <a:chOff x="0" y="0"/>
            <a:chExt cx="537855" cy="570522"/>
          </a:xfrm>
        </p:grpSpPr>
        <p:sp>
          <p:nvSpPr>
            <p:cNvPr id="5913"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1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918" name="Rectangle 53"/>
          <p:cNvGrpSpPr/>
          <p:nvPr/>
        </p:nvGrpSpPr>
        <p:grpSpPr>
          <a:xfrm>
            <a:off x="-1658897" y="3245378"/>
            <a:ext cx="556800" cy="570523"/>
            <a:chOff x="0" y="0"/>
            <a:chExt cx="556799" cy="570522"/>
          </a:xfrm>
        </p:grpSpPr>
        <p:sp>
          <p:nvSpPr>
            <p:cNvPr id="5916"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17"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921" name="Rectangle 54"/>
          <p:cNvGrpSpPr/>
          <p:nvPr/>
        </p:nvGrpSpPr>
        <p:grpSpPr>
          <a:xfrm>
            <a:off x="-1112872" y="3245378"/>
            <a:ext cx="547437" cy="570523"/>
            <a:chOff x="0" y="0"/>
            <a:chExt cx="547436" cy="570522"/>
          </a:xfrm>
        </p:grpSpPr>
        <p:sp>
          <p:nvSpPr>
            <p:cNvPr id="5919"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20"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924" name="Rectangle 55"/>
          <p:cNvGrpSpPr/>
          <p:nvPr/>
        </p:nvGrpSpPr>
        <p:grpSpPr>
          <a:xfrm>
            <a:off x="-566846" y="3245378"/>
            <a:ext cx="537857" cy="570523"/>
            <a:chOff x="0" y="0"/>
            <a:chExt cx="537855" cy="570522"/>
          </a:xfrm>
        </p:grpSpPr>
        <p:sp>
          <p:nvSpPr>
            <p:cNvPr id="5922"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23"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927" name="Rectangle 56"/>
          <p:cNvGrpSpPr/>
          <p:nvPr/>
        </p:nvGrpSpPr>
        <p:grpSpPr>
          <a:xfrm>
            <a:off x="-1650802" y="4317107"/>
            <a:ext cx="550858" cy="570523"/>
            <a:chOff x="0" y="0"/>
            <a:chExt cx="550856" cy="570522"/>
          </a:xfrm>
        </p:grpSpPr>
        <p:sp>
          <p:nvSpPr>
            <p:cNvPr id="5925"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26"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5930" name="Rectangle 57"/>
          <p:cNvGrpSpPr/>
          <p:nvPr/>
        </p:nvGrpSpPr>
        <p:grpSpPr>
          <a:xfrm>
            <a:off x="-1107997" y="4317107"/>
            <a:ext cx="537856" cy="570523"/>
            <a:chOff x="0" y="0"/>
            <a:chExt cx="537855" cy="570522"/>
          </a:xfrm>
        </p:grpSpPr>
        <p:sp>
          <p:nvSpPr>
            <p:cNvPr id="5928"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29"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5933" name="Rectangle 58"/>
          <p:cNvGrpSpPr/>
          <p:nvPr/>
        </p:nvGrpSpPr>
        <p:grpSpPr>
          <a:xfrm>
            <a:off x="-570022" y="4317107"/>
            <a:ext cx="537856" cy="570523"/>
            <a:chOff x="0" y="0"/>
            <a:chExt cx="537855" cy="570522"/>
          </a:xfrm>
        </p:grpSpPr>
        <p:sp>
          <p:nvSpPr>
            <p:cNvPr id="5931"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32"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5936" name="Rectangle 59"/>
          <p:cNvGrpSpPr/>
          <p:nvPr/>
        </p:nvGrpSpPr>
        <p:grpSpPr>
          <a:xfrm>
            <a:off x="-1648241" y="545451"/>
            <a:ext cx="537856" cy="570523"/>
            <a:chOff x="0" y="0"/>
            <a:chExt cx="537855" cy="570522"/>
          </a:xfrm>
        </p:grpSpPr>
        <p:sp>
          <p:nvSpPr>
            <p:cNvPr id="5934"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35"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5939" name="Rectangle 60"/>
          <p:cNvGrpSpPr/>
          <p:nvPr/>
        </p:nvGrpSpPr>
        <p:grpSpPr>
          <a:xfrm>
            <a:off x="-1111550" y="545443"/>
            <a:ext cx="546119" cy="570523"/>
            <a:chOff x="0" y="0"/>
            <a:chExt cx="546118" cy="570522"/>
          </a:xfrm>
        </p:grpSpPr>
        <p:sp>
          <p:nvSpPr>
            <p:cNvPr id="5937"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38"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5942" name="Rectangle 61"/>
          <p:cNvGrpSpPr/>
          <p:nvPr/>
        </p:nvGrpSpPr>
        <p:grpSpPr>
          <a:xfrm>
            <a:off x="-565545" y="545451"/>
            <a:ext cx="537856" cy="570523"/>
            <a:chOff x="0" y="0"/>
            <a:chExt cx="537855" cy="570522"/>
          </a:xfrm>
        </p:grpSpPr>
        <p:sp>
          <p:nvSpPr>
            <p:cNvPr id="5940"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4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5945" name="Rectangle 62"/>
          <p:cNvGrpSpPr/>
          <p:nvPr/>
        </p:nvGrpSpPr>
        <p:grpSpPr>
          <a:xfrm>
            <a:off x="-1648485" y="1627138"/>
            <a:ext cx="537856" cy="570523"/>
            <a:chOff x="0" y="0"/>
            <a:chExt cx="537855" cy="570522"/>
          </a:xfrm>
        </p:grpSpPr>
        <p:sp>
          <p:nvSpPr>
            <p:cNvPr id="5943"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44"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5948" name="Rectangle 63"/>
          <p:cNvGrpSpPr/>
          <p:nvPr/>
        </p:nvGrpSpPr>
        <p:grpSpPr>
          <a:xfrm>
            <a:off x="-1110655" y="1627138"/>
            <a:ext cx="537856" cy="570523"/>
            <a:chOff x="0" y="0"/>
            <a:chExt cx="537855" cy="570522"/>
          </a:xfrm>
        </p:grpSpPr>
        <p:sp>
          <p:nvSpPr>
            <p:cNvPr id="5946"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4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5951" name="Rectangle 64"/>
          <p:cNvGrpSpPr/>
          <p:nvPr/>
        </p:nvGrpSpPr>
        <p:grpSpPr>
          <a:xfrm>
            <a:off x="-565545" y="1627138"/>
            <a:ext cx="537856" cy="570523"/>
            <a:chOff x="0" y="0"/>
            <a:chExt cx="537855" cy="570522"/>
          </a:xfrm>
        </p:grpSpPr>
        <p:sp>
          <p:nvSpPr>
            <p:cNvPr id="5949"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5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5954" name="Rectangle 65"/>
          <p:cNvGrpSpPr/>
          <p:nvPr/>
        </p:nvGrpSpPr>
        <p:grpSpPr>
          <a:xfrm>
            <a:off x="-1653677" y="2708823"/>
            <a:ext cx="535047" cy="570524"/>
            <a:chOff x="0" y="0"/>
            <a:chExt cx="535046" cy="570522"/>
          </a:xfrm>
        </p:grpSpPr>
        <p:sp>
          <p:nvSpPr>
            <p:cNvPr id="5952"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53"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5957" name="Rectangle 66"/>
          <p:cNvGrpSpPr/>
          <p:nvPr/>
        </p:nvGrpSpPr>
        <p:grpSpPr>
          <a:xfrm>
            <a:off x="-1111201" y="2708823"/>
            <a:ext cx="538415" cy="570524"/>
            <a:chOff x="0" y="0"/>
            <a:chExt cx="538413" cy="570522"/>
          </a:xfrm>
        </p:grpSpPr>
        <p:sp>
          <p:nvSpPr>
            <p:cNvPr id="5955"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56"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960" name="Rectangle 67"/>
          <p:cNvGrpSpPr/>
          <p:nvPr/>
        </p:nvGrpSpPr>
        <p:grpSpPr>
          <a:xfrm>
            <a:off x="-573698" y="2708823"/>
            <a:ext cx="547210" cy="684824"/>
            <a:chOff x="0" y="0"/>
            <a:chExt cx="547208" cy="684822"/>
          </a:xfrm>
        </p:grpSpPr>
        <p:sp>
          <p:nvSpPr>
            <p:cNvPr id="5958"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5959"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5963" name="Rectangle 68"/>
          <p:cNvGrpSpPr/>
          <p:nvPr/>
        </p:nvGrpSpPr>
        <p:grpSpPr>
          <a:xfrm>
            <a:off x="-1658899" y="3781931"/>
            <a:ext cx="547699" cy="570523"/>
            <a:chOff x="0" y="0"/>
            <a:chExt cx="547698" cy="570522"/>
          </a:xfrm>
        </p:grpSpPr>
        <p:sp>
          <p:nvSpPr>
            <p:cNvPr id="5961"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62"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5966" name="Rectangle 69"/>
          <p:cNvGrpSpPr/>
          <p:nvPr/>
        </p:nvGrpSpPr>
        <p:grpSpPr>
          <a:xfrm>
            <a:off x="-1113795" y="3781931"/>
            <a:ext cx="564820" cy="570523"/>
            <a:chOff x="0" y="0"/>
            <a:chExt cx="564819" cy="570522"/>
          </a:xfrm>
        </p:grpSpPr>
        <p:sp>
          <p:nvSpPr>
            <p:cNvPr id="5964"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65"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5969" name="Rectangle 70"/>
          <p:cNvGrpSpPr/>
          <p:nvPr/>
        </p:nvGrpSpPr>
        <p:grpSpPr>
          <a:xfrm>
            <a:off x="-567922" y="3781931"/>
            <a:ext cx="535756" cy="570523"/>
            <a:chOff x="0" y="0"/>
            <a:chExt cx="535754" cy="570522"/>
          </a:xfrm>
        </p:grpSpPr>
        <p:sp>
          <p:nvSpPr>
            <p:cNvPr id="5967"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68"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5972" name="Rectangle 71"/>
          <p:cNvGrpSpPr/>
          <p:nvPr/>
        </p:nvGrpSpPr>
        <p:grpSpPr>
          <a:xfrm>
            <a:off x="-1650806" y="4860862"/>
            <a:ext cx="550859" cy="570523"/>
            <a:chOff x="0" y="0"/>
            <a:chExt cx="550857" cy="570522"/>
          </a:xfrm>
        </p:grpSpPr>
        <p:sp>
          <p:nvSpPr>
            <p:cNvPr id="5970"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71"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975" name="Rectangle 72"/>
          <p:cNvGrpSpPr/>
          <p:nvPr/>
        </p:nvGrpSpPr>
        <p:grpSpPr>
          <a:xfrm>
            <a:off x="-1107527" y="4860862"/>
            <a:ext cx="537857" cy="570523"/>
            <a:chOff x="0" y="0"/>
            <a:chExt cx="537855" cy="570522"/>
          </a:xfrm>
        </p:grpSpPr>
        <p:sp>
          <p:nvSpPr>
            <p:cNvPr id="5973"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74"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5978" name="Rectangle 73"/>
          <p:cNvGrpSpPr/>
          <p:nvPr/>
        </p:nvGrpSpPr>
        <p:grpSpPr>
          <a:xfrm>
            <a:off x="-570025" y="4860862"/>
            <a:ext cx="538100" cy="570523"/>
            <a:chOff x="0" y="0"/>
            <a:chExt cx="538098" cy="570522"/>
          </a:xfrm>
        </p:grpSpPr>
        <p:sp>
          <p:nvSpPr>
            <p:cNvPr id="5976"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77"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5981" name="Rectangle 74"/>
          <p:cNvGrpSpPr/>
          <p:nvPr/>
        </p:nvGrpSpPr>
        <p:grpSpPr>
          <a:xfrm>
            <a:off x="-1107436" y="5396807"/>
            <a:ext cx="537856" cy="570523"/>
            <a:chOff x="0" y="0"/>
            <a:chExt cx="537855" cy="570522"/>
          </a:xfrm>
        </p:grpSpPr>
        <p:sp>
          <p:nvSpPr>
            <p:cNvPr id="5979"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80"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5984" name="Rectangle 75"/>
          <p:cNvGrpSpPr/>
          <p:nvPr/>
        </p:nvGrpSpPr>
        <p:grpSpPr>
          <a:xfrm>
            <a:off x="-569933" y="5396807"/>
            <a:ext cx="538100" cy="570523"/>
            <a:chOff x="0" y="0"/>
            <a:chExt cx="538098" cy="570522"/>
          </a:xfrm>
        </p:grpSpPr>
        <p:sp>
          <p:nvSpPr>
            <p:cNvPr id="5982"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83"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5987" name="Rectangle 76"/>
          <p:cNvGrpSpPr/>
          <p:nvPr/>
        </p:nvGrpSpPr>
        <p:grpSpPr>
          <a:xfrm>
            <a:off x="-1119447" y="5934754"/>
            <a:ext cx="549867" cy="570523"/>
            <a:chOff x="0" y="0"/>
            <a:chExt cx="549866" cy="570522"/>
          </a:xfrm>
        </p:grpSpPr>
        <p:sp>
          <p:nvSpPr>
            <p:cNvPr id="5985"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86"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5990" name="Rectangle 77"/>
          <p:cNvGrpSpPr/>
          <p:nvPr/>
        </p:nvGrpSpPr>
        <p:grpSpPr>
          <a:xfrm>
            <a:off x="-1650805" y="5933209"/>
            <a:ext cx="537201" cy="570523"/>
            <a:chOff x="0" y="0"/>
            <a:chExt cx="537200" cy="570522"/>
          </a:xfrm>
        </p:grpSpPr>
        <p:sp>
          <p:nvSpPr>
            <p:cNvPr id="5988"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89"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5993" name="Rectangle 78"/>
          <p:cNvGrpSpPr/>
          <p:nvPr/>
        </p:nvGrpSpPr>
        <p:grpSpPr>
          <a:xfrm>
            <a:off x="-573698" y="5934740"/>
            <a:ext cx="548859" cy="570523"/>
            <a:chOff x="0" y="0"/>
            <a:chExt cx="548858" cy="570522"/>
          </a:xfrm>
        </p:grpSpPr>
        <p:sp>
          <p:nvSpPr>
            <p:cNvPr id="5991"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92"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5996" name="Rectangle 79"/>
          <p:cNvGrpSpPr/>
          <p:nvPr/>
        </p:nvGrpSpPr>
        <p:grpSpPr>
          <a:xfrm>
            <a:off x="-1650805" y="5396798"/>
            <a:ext cx="537856" cy="570523"/>
            <a:chOff x="0" y="0"/>
            <a:chExt cx="537855" cy="570522"/>
          </a:xfrm>
        </p:grpSpPr>
        <p:sp>
          <p:nvSpPr>
            <p:cNvPr id="5994"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95"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5999" name="Rectangle 80"/>
          <p:cNvGrpSpPr/>
          <p:nvPr/>
        </p:nvGrpSpPr>
        <p:grpSpPr>
          <a:xfrm>
            <a:off x="-1122117" y="6634484"/>
            <a:ext cx="536419" cy="570523"/>
            <a:chOff x="0" y="0"/>
            <a:chExt cx="536417" cy="570522"/>
          </a:xfrm>
        </p:grpSpPr>
        <p:sp>
          <p:nvSpPr>
            <p:cNvPr id="5997"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5998"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6002" name="Rectangle 81"/>
          <p:cNvGrpSpPr/>
          <p:nvPr/>
        </p:nvGrpSpPr>
        <p:grpSpPr>
          <a:xfrm>
            <a:off x="-1662060" y="6634484"/>
            <a:ext cx="529992" cy="570523"/>
            <a:chOff x="0" y="0"/>
            <a:chExt cx="529991" cy="570522"/>
          </a:xfrm>
        </p:grpSpPr>
        <p:sp>
          <p:nvSpPr>
            <p:cNvPr id="6000"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01"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6005" name="Rectangle 82"/>
          <p:cNvGrpSpPr/>
          <p:nvPr/>
        </p:nvGrpSpPr>
        <p:grpSpPr>
          <a:xfrm>
            <a:off x="-575999" y="6634471"/>
            <a:ext cx="535513" cy="570523"/>
            <a:chOff x="0" y="0"/>
            <a:chExt cx="535512" cy="570522"/>
          </a:xfrm>
        </p:grpSpPr>
        <p:sp>
          <p:nvSpPr>
            <p:cNvPr id="6003"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04"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6006"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6007" name="Body Level One…"/>
          <p:cNvSpPr txBox="1"/>
          <p:nvPr>
            <p:ph type="body" sz="half" idx="1"/>
          </p:nvPr>
        </p:nvSpPr>
        <p:spPr>
          <a:xfrm>
            <a:off x="269238" y="1189177"/>
            <a:ext cx="11653524" cy="1985642"/>
          </a:xfrm>
          <a:prstGeom prst="rect">
            <a:avLst/>
          </a:prstGeom>
        </p:spPr>
        <p:txBody>
          <a:bodyPr lIns="91439" tIns="91439" rIns="91439" bIns="91439"/>
          <a:lstStyle>
            <a:lvl1pPr marL="0" indent="0" defTabSz="914366">
              <a:spcBef>
                <a:spcPts val="500"/>
              </a:spcBef>
              <a:buSzTx/>
              <a:buFontTx/>
              <a:buNone/>
              <a:defRPr sz="1900">
                <a:solidFill>
                  <a:srgbClr val="505050"/>
                </a:solidFill>
                <a:latin typeface="Segoe UI"/>
                <a:ea typeface="Segoe UI"/>
                <a:cs typeface="Segoe UI"/>
                <a:sym typeface="Segoe UI"/>
              </a:defRPr>
            </a:lvl1pPr>
            <a:lvl2pPr marL="0" indent="0" defTabSz="914366">
              <a:spcBef>
                <a:spcPts val="500"/>
              </a:spcBef>
              <a:buSzTx/>
              <a:buFontTx/>
              <a:buNone/>
              <a:defRPr sz="1900">
                <a:solidFill>
                  <a:srgbClr val="505050"/>
                </a:solidFill>
                <a:latin typeface="Segoe UI"/>
                <a:ea typeface="Segoe UI"/>
                <a:cs typeface="Segoe UI"/>
                <a:sym typeface="Segoe UI"/>
              </a:defRPr>
            </a:lvl2pPr>
            <a:lvl3pPr marL="0" indent="224097" defTabSz="914366">
              <a:spcBef>
                <a:spcPts val="500"/>
              </a:spcBef>
              <a:buSzTx/>
              <a:buFontTx/>
              <a:buNone/>
              <a:defRPr sz="1900">
                <a:solidFill>
                  <a:srgbClr val="505050"/>
                </a:solidFill>
                <a:latin typeface="Segoe UI"/>
                <a:ea typeface="Segoe UI"/>
                <a:cs typeface="Segoe UI"/>
                <a:sym typeface="Segoe UI"/>
              </a:defRPr>
            </a:lvl3pPr>
            <a:lvl4pPr marL="0" indent="448192" defTabSz="914366">
              <a:spcBef>
                <a:spcPts val="500"/>
              </a:spcBef>
              <a:buSzTx/>
              <a:buFontTx/>
              <a:buNone/>
              <a:defRPr sz="1900">
                <a:solidFill>
                  <a:srgbClr val="505050"/>
                </a:solidFill>
                <a:latin typeface="Segoe UI"/>
                <a:ea typeface="Segoe UI"/>
                <a:cs typeface="Segoe UI"/>
                <a:sym typeface="Segoe UI"/>
              </a:defRPr>
            </a:lvl4pPr>
            <a:lvl5pPr marL="0" indent="672290" defTabSz="914366">
              <a:spcBef>
                <a:spcPts val="500"/>
              </a:spcBef>
              <a:buSzTx/>
              <a:buFontTx/>
              <a:buNone/>
              <a:defRPr sz="19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600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3">
    <p:bg>
      <p:bgPr>
        <a:solidFill>
          <a:srgbClr val="00B294"/>
        </a:solidFill>
      </p:bgPr>
    </p:bg>
    <p:spTree>
      <p:nvGrpSpPr>
        <p:cNvPr id="1" name=""/>
        <p:cNvGrpSpPr/>
        <p:nvPr/>
      </p:nvGrpSpPr>
      <p:grpSpPr>
        <a:xfrm>
          <a:off x="0" y="0"/>
          <a:ext cx="0" cy="0"/>
          <a:chOff x="0" y="0"/>
          <a:chExt cx="0" cy="0"/>
        </a:xfrm>
      </p:grpSpPr>
      <p:grpSp>
        <p:nvGrpSpPr>
          <p:cNvPr id="6017" name="Rectangle 44"/>
          <p:cNvGrpSpPr/>
          <p:nvPr/>
        </p:nvGrpSpPr>
        <p:grpSpPr>
          <a:xfrm>
            <a:off x="-1648349" y="728"/>
            <a:ext cx="537856" cy="570523"/>
            <a:chOff x="0" y="0"/>
            <a:chExt cx="537855" cy="570522"/>
          </a:xfrm>
        </p:grpSpPr>
        <p:sp>
          <p:nvSpPr>
            <p:cNvPr id="6015"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16"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6020" name="Rectangle 45"/>
          <p:cNvGrpSpPr/>
          <p:nvPr/>
        </p:nvGrpSpPr>
        <p:grpSpPr>
          <a:xfrm>
            <a:off x="-1111435" y="728"/>
            <a:ext cx="537857" cy="570523"/>
            <a:chOff x="0" y="0"/>
            <a:chExt cx="537855" cy="570522"/>
          </a:xfrm>
        </p:grpSpPr>
        <p:sp>
          <p:nvSpPr>
            <p:cNvPr id="6018"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1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6023" name="Rectangle 46"/>
          <p:cNvGrpSpPr/>
          <p:nvPr/>
        </p:nvGrpSpPr>
        <p:grpSpPr>
          <a:xfrm>
            <a:off x="-565545" y="728"/>
            <a:ext cx="537856" cy="684823"/>
            <a:chOff x="0" y="0"/>
            <a:chExt cx="537855" cy="684822"/>
          </a:xfrm>
        </p:grpSpPr>
        <p:sp>
          <p:nvSpPr>
            <p:cNvPr id="6021"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6022"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6026" name="Rectangle 47"/>
          <p:cNvGrpSpPr/>
          <p:nvPr/>
        </p:nvGrpSpPr>
        <p:grpSpPr>
          <a:xfrm>
            <a:off x="-1648241" y="1082424"/>
            <a:ext cx="537856" cy="570523"/>
            <a:chOff x="0" y="0"/>
            <a:chExt cx="537855" cy="570522"/>
          </a:xfrm>
        </p:grpSpPr>
        <p:sp>
          <p:nvSpPr>
            <p:cNvPr id="6024"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2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6029" name="Rectangle 48"/>
          <p:cNvGrpSpPr/>
          <p:nvPr/>
        </p:nvGrpSpPr>
        <p:grpSpPr>
          <a:xfrm>
            <a:off x="-1111553" y="1082424"/>
            <a:ext cx="537856" cy="570523"/>
            <a:chOff x="0" y="0"/>
            <a:chExt cx="537855" cy="570522"/>
          </a:xfrm>
        </p:grpSpPr>
        <p:sp>
          <p:nvSpPr>
            <p:cNvPr id="6027"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2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6032" name="Rectangle 49"/>
          <p:cNvGrpSpPr/>
          <p:nvPr/>
        </p:nvGrpSpPr>
        <p:grpSpPr>
          <a:xfrm>
            <a:off x="-565528" y="1082424"/>
            <a:ext cx="537856" cy="570523"/>
            <a:chOff x="0" y="0"/>
            <a:chExt cx="537855" cy="570522"/>
          </a:xfrm>
        </p:grpSpPr>
        <p:sp>
          <p:nvSpPr>
            <p:cNvPr id="6030"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3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6035" name="Rectangle 50"/>
          <p:cNvGrpSpPr/>
          <p:nvPr/>
        </p:nvGrpSpPr>
        <p:grpSpPr>
          <a:xfrm>
            <a:off x="-1638305" y="2170893"/>
            <a:ext cx="547464" cy="570523"/>
            <a:chOff x="0" y="0"/>
            <a:chExt cx="547462" cy="570522"/>
          </a:xfrm>
        </p:grpSpPr>
        <p:sp>
          <p:nvSpPr>
            <p:cNvPr id="6033"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34"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6038" name="Rectangle 51"/>
          <p:cNvGrpSpPr/>
          <p:nvPr/>
        </p:nvGrpSpPr>
        <p:grpSpPr>
          <a:xfrm>
            <a:off x="-1100179" y="2170893"/>
            <a:ext cx="543288" cy="570523"/>
            <a:chOff x="0" y="0"/>
            <a:chExt cx="543286" cy="570522"/>
          </a:xfrm>
        </p:grpSpPr>
        <p:sp>
          <p:nvSpPr>
            <p:cNvPr id="6036"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37"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6041" name="Rectangle 52"/>
          <p:cNvGrpSpPr/>
          <p:nvPr/>
        </p:nvGrpSpPr>
        <p:grpSpPr>
          <a:xfrm>
            <a:off x="-555590" y="2170893"/>
            <a:ext cx="537857" cy="570523"/>
            <a:chOff x="0" y="0"/>
            <a:chExt cx="537855" cy="570522"/>
          </a:xfrm>
        </p:grpSpPr>
        <p:sp>
          <p:nvSpPr>
            <p:cNvPr id="6039"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4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6044" name="Rectangle 53"/>
          <p:cNvGrpSpPr/>
          <p:nvPr/>
        </p:nvGrpSpPr>
        <p:grpSpPr>
          <a:xfrm>
            <a:off x="-1658897" y="3245378"/>
            <a:ext cx="556800" cy="570523"/>
            <a:chOff x="0" y="0"/>
            <a:chExt cx="556799" cy="570522"/>
          </a:xfrm>
        </p:grpSpPr>
        <p:sp>
          <p:nvSpPr>
            <p:cNvPr id="6042"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43"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6047" name="Rectangle 54"/>
          <p:cNvGrpSpPr/>
          <p:nvPr/>
        </p:nvGrpSpPr>
        <p:grpSpPr>
          <a:xfrm>
            <a:off x="-1112872" y="3245378"/>
            <a:ext cx="547437" cy="570523"/>
            <a:chOff x="0" y="0"/>
            <a:chExt cx="547436" cy="570522"/>
          </a:xfrm>
        </p:grpSpPr>
        <p:sp>
          <p:nvSpPr>
            <p:cNvPr id="6045"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46"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6050" name="Rectangle 55"/>
          <p:cNvGrpSpPr/>
          <p:nvPr/>
        </p:nvGrpSpPr>
        <p:grpSpPr>
          <a:xfrm>
            <a:off x="-566846" y="3245378"/>
            <a:ext cx="537857" cy="570523"/>
            <a:chOff x="0" y="0"/>
            <a:chExt cx="537855" cy="570522"/>
          </a:xfrm>
        </p:grpSpPr>
        <p:sp>
          <p:nvSpPr>
            <p:cNvPr id="6048"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49"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6053" name="Rectangle 56"/>
          <p:cNvGrpSpPr/>
          <p:nvPr/>
        </p:nvGrpSpPr>
        <p:grpSpPr>
          <a:xfrm>
            <a:off x="-1650802" y="4317107"/>
            <a:ext cx="550858" cy="570523"/>
            <a:chOff x="0" y="0"/>
            <a:chExt cx="550856" cy="570522"/>
          </a:xfrm>
        </p:grpSpPr>
        <p:sp>
          <p:nvSpPr>
            <p:cNvPr id="6051"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52"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6056" name="Rectangle 57"/>
          <p:cNvGrpSpPr/>
          <p:nvPr/>
        </p:nvGrpSpPr>
        <p:grpSpPr>
          <a:xfrm>
            <a:off x="-1107997" y="4317107"/>
            <a:ext cx="537856" cy="570523"/>
            <a:chOff x="0" y="0"/>
            <a:chExt cx="537855" cy="570522"/>
          </a:xfrm>
        </p:grpSpPr>
        <p:sp>
          <p:nvSpPr>
            <p:cNvPr id="6054"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55"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6059" name="Rectangle 58"/>
          <p:cNvGrpSpPr/>
          <p:nvPr/>
        </p:nvGrpSpPr>
        <p:grpSpPr>
          <a:xfrm>
            <a:off x="-570022" y="4317107"/>
            <a:ext cx="537856" cy="570523"/>
            <a:chOff x="0" y="0"/>
            <a:chExt cx="537855" cy="570522"/>
          </a:xfrm>
        </p:grpSpPr>
        <p:sp>
          <p:nvSpPr>
            <p:cNvPr id="6057"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58"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6062" name="Rectangle 59"/>
          <p:cNvGrpSpPr/>
          <p:nvPr/>
        </p:nvGrpSpPr>
        <p:grpSpPr>
          <a:xfrm>
            <a:off x="-1648241" y="545451"/>
            <a:ext cx="537856" cy="570523"/>
            <a:chOff x="0" y="0"/>
            <a:chExt cx="537855" cy="570522"/>
          </a:xfrm>
        </p:grpSpPr>
        <p:sp>
          <p:nvSpPr>
            <p:cNvPr id="6060"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61"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6065" name="Rectangle 60"/>
          <p:cNvGrpSpPr/>
          <p:nvPr/>
        </p:nvGrpSpPr>
        <p:grpSpPr>
          <a:xfrm>
            <a:off x="-1111550" y="545443"/>
            <a:ext cx="546119" cy="570523"/>
            <a:chOff x="0" y="0"/>
            <a:chExt cx="546118" cy="570522"/>
          </a:xfrm>
        </p:grpSpPr>
        <p:sp>
          <p:nvSpPr>
            <p:cNvPr id="6063"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64"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6068" name="Rectangle 61"/>
          <p:cNvGrpSpPr/>
          <p:nvPr/>
        </p:nvGrpSpPr>
        <p:grpSpPr>
          <a:xfrm>
            <a:off x="-565545" y="545451"/>
            <a:ext cx="537856" cy="570523"/>
            <a:chOff x="0" y="0"/>
            <a:chExt cx="537855" cy="570522"/>
          </a:xfrm>
        </p:grpSpPr>
        <p:sp>
          <p:nvSpPr>
            <p:cNvPr id="6066"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6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6071" name="Rectangle 62"/>
          <p:cNvGrpSpPr/>
          <p:nvPr/>
        </p:nvGrpSpPr>
        <p:grpSpPr>
          <a:xfrm>
            <a:off x="-1648485" y="1627138"/>
            <a:ext cx="537856" cy="570523"/>
            <a:chOff x="0" y="0"/>
            <a:chExt cx="537855" cy="570522"/>
          </a:xfrm>
        </p:grpSpPr>
        <p:sp>
          <p:nvSpPr>
            <p:cNvPr id="6069"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70"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6074" name="Rectangle 63"/>
          <p:cNvGrpSpPr/>
          <p:nvPr/>
        </p:nvGrpSpPr>
        <p:grpSpPr>
          <a:xfrm>
            <a:off x="-1110655" y="1627138"/>
            <a:ext cx="537856" cy="570523"/>
            <a:chOff x="0" y="0"/>
            <a:chExt cx="537855" cy="570522"/>
          </a:xfrm>
        </p:grpSpPr>
        <p:sp>
          <p:nvSpPr>
            <p:cNvPr id="6072"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7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6077" name="Rectangle 64"/>
          <p:cNvGrpSpPr/>
          <p:nvPr/>
        </p:nvGrpSpPr>
        <p:grpSpPr>
          <a:xfrm>
            <a:off x="-565545" y="1627138"/>
            <a:ext cx="537856" cy="570523"/>
            <a:chOff x="0" y="0"/>
            <a:chExt cx="537855" cy="570522"/>
          </a:xfrm>
        </p:grpSpPr>
        <p:sp>
          <p:nvSpPr>
            <p:cNvPr id="6075"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7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6080" name="Rectangle 65"/>
          <p:cNvGrpSpPr/>
          <p:nvPr/>
        </p:nvGrpSpPr>
        <p:grpSpPr>
          <a:xfrm>
            <a:off x="-1653677" y="2708823"/>
            <a:ext cx="535047" cy="570524"/>
            <a:chOff x="0" y="0"/>
            <a:chExt cx="535046" cy="570522"/>
          </a:xfrm>
        </p:grpSpPr>
        <p:sp>
          <p:nvSpPr>
            <p:cNvPr id="6078"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79"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6083" name="Rectangle 66"/>
          <p:cNvGrpSpPr/>
          <p:nvPr/>
        </p:nvGrpSpPr>
        <p:grpSpPr>
          <a:xfrm>
            <a:off x="-1111201" y="2708823"/>
            <a:ext cx="538415" cy="570524"/>
            <a:chOff x="0" y="0"/>
            <a:chExt cx="538413" cy="570522"/>
          </a:xfrm>
        </p:grpSpPr>
        <p:sp>
          <p:nvSpPr>
            <p:cNvPr id="6081"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82"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6086" name="Rectangle 67"/>
          <p:cNvGrpSpPr/>
          <p:nvPr/>
        </p:nvGrpSpPr>
        <p:grpSpPr>
          <a:xfrm>
            <a:off x="-573698" y="2708823"/>
            <a:ext cx="547210" cy="684824"/>
            <a:chOff x="0" y="0"/>
            <a:chExt cx="547208" cy="684822"/>
          </a:xfrm>
        </p:grpSpPr>
        <p:sp>
          <p:nvSpPr>
            <p:cNvPr id="6084"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6085"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6089" name="Rectangle 68"/>
          <p:cNvGrpSpPr/>
          <p:nvPr/>
        </p:nvGrpSpPr>
        <p:grpSpPr>
          <a:xfrm>
            <a:off x="-1658899" y="3781931"/>
            <a:ext cx="547699" cy="570523"/>
            <a:chOff x="0" y="0"/>
            <a:chExt cx="547698" cy="570522"/>
          </a:xfrm>
        </p:grpSpPr>
        <p:sp>
          <p:nvSpPr>
            <p:cNvPr id="6087"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88"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6092" name="Rectangle 69"/>
          <p:cNvGrpSpPr/>
          <p:nvPr/>
        </p:nvGrpSpPr>
        <p:grpSpPr>
          <a:xfrm>
            <a:off x="-1113795" y="3781931"/>
            <a:ext cx="564820" cy="570523"/>
            <a:chOff x="0" y="0"/>
            <a:chExt cx="564819" cy="570522"/>
          </a:xfrm>
        </p:grpSpPr>
        <p:sp>
          <p:nvSpPr>
            <p:cNvPr id="6090"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91"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6095" name="Rectangle 70"/>
          <p:cNvGrpSpPr/>
          <p:nvPr/>
        </p:nvGrpSpPr>
        <p:grpSpPr>
          <a:xfrm>
            <a:off x="-567922" y="3781931"/>
            <a:ext cx="535756" cy="570523"/>
            <a:chOff x="0" y="0"/>
            <a:chExt cx="535754" cy="570522"/>
          </a:xfrm>
        </p:grpSpPr>
        <p:sp>
          <p:nvSpPr>
            <p:cNvPr id="6093"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94"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6098" name="Rectangle 71"/>
          <p:cNvGrpSpPr/>
          <p:nvPr/>
        </p:nvGrpSpPr>
        <p:grpSpPr>
          <a:xfrm>
            <a:off x="-1650806" y="4860862"/>
            <a:ext cx="550859" cy="570523"/>
            <a:chOff x="0" y="0"/>
            <a:chExt cx="550857" cy="570522"/>
          </a:xfrm>
        </p:grpSpPr>
        <p:sp>
          <p:nvSpPr>
            <p:cNvPr id="6096"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097"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6101" name="Rectangle 72"/>
          <p:cNvGrpSpPr/>
          <p:nvPr/>
        </p:nvGrpSpPr>
        <p:grpSpPr>
          <a:xfrm>
            <a:off x="-1107527" y="4860862"/>
            <a:ext cx="537857" cy="570523"/>
            <a:chOff x="0" y="0"/>
            <a:chExt cx="537855" cy="570522"/>
          </a:xfrm>
        </p:grpSpPr>
        <p:sp>
          <p:nvSpPr>
            <p:cNvPr id="6099"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00"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6104" name="Rectangle 73"/>
          <p:cNvGrpSpPr/>
          <p:nvPr/>
        </p:nvGrpSpPr>
        <p:grpSpPr>
          <a:xfrm>
            <a:off x="-570025" y="4860862"/>
            <a:ext cx="538100" cy="570523"/>
            <a:chOff x="0" y="0"/>
            <a:chExt cx="538098" cy="570522"/>
          </a:xfrm>
        </p:grpSpPr>
        <p:sp>
          <p:nvSpPr>
            <p:cNvPr id="6102"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03"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6107" name="Rectangle 74"/>
          <p:cNvGrpSpPr/>
          <p:nvPr/>
        </p:nvGrpSpPr>
        <p:grpSpPr>
          <a:xfrm>
            <a:off x="-1107436" y="5396807"/>
            <a:ext cx="537856" cy="570523"/>
            <a:chOff x="0" y="0"/>
            <a:chExt cx="537855" cy="570522"/>
          </a:xfrm>
        </p:grpSpPr>
        <p:sp>
          <p:nvSpPr>
            <p:cNvPr id="6105"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06"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6110" name="Rectangle 75"/>
          <p:cNvGrpSpPr/>
          <p:nvPr/>
        </p:nvGrpSpPr>
        <p:grpSpPr>
          <a:xfrm>
            <a:off x="-569933" y="5396807"/>
            <a:ext cx="538100" cy="570523"/>
            <a:chOff x="0" y="0"/>
            <a:chExt cx="538098" cy="570522"/>
          </a:xfrm>
        </p:grpSpPr>
        <p:sp>
          <p:nvSpPr>
            <p:cNvPr id="6108"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09"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6113" name="Rectangle 76"/>
          <p:cNvGrpSpPr/>
          <p:nvPr/>
        </p:nvGrpSpPr>
        <p:grpSpPr>
          <a:xfrm>
            <a:off x="-1119447" y="5934754"/>
            <a:ext cx="549867" cy="570523"/>
            <a:chOff x="0" y="0"/>
            <a:chExt cx="549866" cy="570522"/>
          </a:xfrm>
        </p:grpSpPr>
        <p:sp>
          <p:nvSpPr>
            <p:cNvPr id="6111"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12"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6116" name="Rectangle 77"/>
          <p:cNvGrpSpPr/>
          <p:nvPr/>
        </p:nvGrpSpPr>
        <p:grpSpPr>
          <a:xfrm>
            <a:off x="-1650805" y="5933209"/>
            <a:ext cx="537201" cy="570523"/>
            <a:chOff x="0" y="0"/>
            <a:chExt cx="537200" cy="570522"/>
          </a:xfrm>
        </p:grpSpPr>
        <p:sp>
          <p:nvSpPr>
            <p:cNvPr id="6114"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15"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6119" name="Rectangle 78"/>
          <p:cNvGrpSpPr/>
          <p:nvPr/>
        </p:nvGrpSpPr>
        <p:grpSpPr>
          <a:xfrm>
            <a:off x="-573698" y="5934740"/>
            <a:ext cx="548859" cy="570523"/>
            <a:chOff x="0" y="0"/>
            <a:chExt cx="548858" cy="570522"/>
          </a:xfrm>
        </p:grpSpPr>
        <p:sp>
          <p:nvSpPr>
            <p:cNvPr id="6117"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18"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6122" name="Rectangle 79"/>
          <p:cNvGrpSpPr/>
          <p:nvPr/>
        </p:nvGrpSpPr>
        <p:grpSpPr>
          <a:xfrm>
            <a:off x="-1650805" y="5396798"/>
            <a:ext cx="537856" cy="570523"/>
            <a:chOff x="0" y="0"/>
            <a:chExt cx="537855" cy="570522"/>
          </a:xfrm>
        </p:grpSpPr>
        <p:sp>
          <p:nvSpPr>
            <p:cNvPr id="6120"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21"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6125" name="Rectangle 80"/>
          <p:cNvGrpSpPr/>
          <p:nvPr/>
        </p:nvGrpSpPr>
        <p:grpSpPr>
          <a:xfrm>
            <a:off x="-1122117" y="6634484"/>
            <a:ext cx="536419" cy="570523"/>
            <a:chOff x="0" y="0"/>
            <a:chExt cx="536417" cy="570522"/>
          </a:xfrm>
        </p:grpSpPr>
        <p:sp>
          <p:nvSpPr>
            <p:cNvPr id="6123"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24"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6128" name="Rectangle 81"/>
          <p:cNvGrpSpPr/>
          <p:nvPr/>
        </p:nvGrpSpPr>
        <p:grpSpPr>
          <a:xfrm>
            <a:off x="-1662060" y="6634484"/>
            <a:ext cx="529992" cy="570523"/>
            <a:chOff x="0" y="0"/>
            <a:chExt cx="529991" cy="570522"/>
          </a:xfrm>
        </p:grpSpPr>
        <p:sp>
          <p:nvSpPr>
            <p:cNvPr id="6126"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27"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6131" name="Rectangle 82"/>
          <p:cNvGrpSpPr/>
          <p:nvPr/>
        </p:nvGrpSpPr>
        <p:grpSpPr>
          <a:xfrm>
            <a:off x="-575999" y="6634471"/>
            <a:ext cx="535513" cy="570523"/>
            <a:chOff x="0" y="0"/>
            <a:chExt cx="535512" cy="570522"/>
          </a:xfrm>
        </p:grpSpPr>
        <p:sp>
          <p:nvSpPr>
            <p:cNvPr id="6129"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6130"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613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505050">
                    <a:alpha val="50000"/>
                  </a:srgbClr>
                </a:solidFill>
                <a:latin typeface="Segoe UI"/>
                <a:ea typeface="Segoe UI"/>
                <a:cs typeface="Segoe UI"/>
                <a:sym typeface="Segoe UI"/>
              </a:defRPr>
            </a:lvl1pPr>
          </a:lstStyle>
          <a:p>
            <a:pPr/>
            <a:r>
              <a:t>MICROSOFT CONFIDENTIAL – INTERNAL ONLY</a:t>
            </a:r>
          </a:p>
        </p:txBody>
      </p:sp>
      <p:sp>
        <p:nvSpPr>
          <p:cNvPr id="613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6140" name="Title Text"/>
          <p:cNvSpPr txBox="1"/>
          <p:nvPr>
            <p:ph type="title"/>
          </p:nvPr>
        </p:nvSpPr>
        <p:spPr>
          <a:xfrm>
            <a:off x="1524000" y="1122362"/>
            <a:ext cx="9144000" cy="2387601"/>
          </a:xfrm>
          <a:prstGeom prst="rect">
            <a:avLst/>
          </a:prstGeom>
        </p:spPr>
        <p:txBody>
          <a:bodyPr anchor="b"/>
          <a:lstStyle>
            <a:lvl1pPr algn="ctr" defTabSz="914225">
              <a:defRPr sz="5900">
                <a:solidFill>
                  <a:srgbClr val="000000"/>
                </a:solidFill>
              </a:defRPr>
            </a:lvl1pPr>
          </a:lstStyle>
          <a:p>
            <a:pPr/>
            <a:r>
              <a:t>Title Text</a:t>
            </a:r>
          </a:p>
        </p:txBody>
      </p:sp>
      <p:sp>
        <p:nvSpPr>
          <p:cNvPr id="6141" name="Body Level One…"/>
          <p:cNvSpPr txBox="1"/>
          <p:nvPr>
            <p:ph type="body" sz="quarter" idx="1"/>
          </p:nvPr>
        </p:nvSpPr>
        <p:spPr>
          <a:xfrm>
            <a:off x="1524000" y="3602037"/>
            <a:ext cx="9144000" cy="1655763"/>
          </a:xfrm>
          <a:prstGeom prst="rect">
            <a:avLst/>
          </a:prstGeom>
        </p:spPr>
        <p:txBody>
          <a:bodyPr/>
          <a:lstStyle>
            <a:lvl1pPr marL="0" indent="0" algn="ctr" defTabSz="914225">
              <a:buSzTx/>
              <a:buFontTx/>
              <a:buNone/>
              <a:defRPr sz="2400">
                <a:solidFill>
                  <a:srgbClr val="000000"/>
                </a:solidFill>
              </a:defRPr>
            </a:lvl1pPr>
            <a:lvl2pPr marL="0" indent="457112" algn="ctr" defTabSz="914225">
              <a:buSzTx/>
              <a:buFontTx/>
              <a:buNone/>
              <a:defRPr sz="2400">
                <a:solidFill>
                  <a:srgbClr val="000000"/>
                </a:solidFill>
              </a:defRPr>
            </a:lvl2pPr>
            <a:lvl3pPr marL="0" indent="914225" algn="ctr" defTabSz="914225">
              <a:buSzTx/>
              <a:buFontTx/>
              <a:buNone/>
              <a:defRPr sz="2400">
                <a:solidFill>
                  <a:srgbClr val="000000"/>
                </a:solidFill>
              </a:defRPr>
            </a:lvl3pPr>
            <a:lvl4pPr marL="0" indent="1371337" algn="ctr" defTabSz="914225">
              <a:buSzTx/>
              <a:buFontTx/>
              <a:buNone/>
              <a:defRPr sz="2400">
                <a:solidFill>
                  <a:srgbClr val="000000"/>
                </a:solidFill>
              </a:defRPr>
            </a:lvl4pPr>
            <a:lvl5pPr marL="0" indent="1828449" algn="ctr" defTabSz="914225">
              <a:buSzTx/>
              <a:buFontTx/>
              <a:buNone/>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142"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6149"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150" name="Body Level One…"/>
          <p:cNvSpPr txBox="1"/>
          <p:nvPr>
            <p:ph type="body" idx="1"/>
          </p:nvPr>
        </p:nvSpPr>
        <p:spPr>
          <a:xfrm>
            <a:off x="838200" y="1825625"/>
            <a:ext cx="10515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151"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ed text">
    <p:spTree>
      <p:nvGrpSpPr>
        <p:cNvPr id="1" name=""/>
        <p:cNvGrpSpPr/>
        <p:nvPr/>
      </p:nvGrpSpPr>
      <p:grpSpPr>
        <a:xfrm>
          <a:off x="0" y="0"/>
          <a:ext cx="0" cy="0"/>
          <a:chOff x="0" y="0"/>
          <a:chExt cx="0" cy="0"/>
        </a:xfrm>
      </p:grpSpPr>
      <p:sp>
        <p:nvSpPr>
          <p:cNvPr id="110" name="Title Text"/>
          <p:cNvSpPr txBox="1"/>
          <p:nvPr>
            <p:ph type="title"/>
          </p:nvPr>
        </p:nvSpPr>
        <p:spPr>
          <a:xfrm>
            <a:off x="838200" y="365125"/>
            <a:ext cx="10515600" cy="1325563"/>
          </a:xfrm>
          <a:prstGeom prst="rect">
            <a:avLst/>
          </a:prstGeom>
        </p:spPr>
        <p:txBody>
          <a:bodyPr/>
          <a:lstStyle/>
          <a:p>
            <a:pPr/>
            <a:r>
              <a:t>Title Text</a:t>
            </a:r>
          </a:p>
        </p:txBody>
      </p:sp>
      <p:sp>
        <p:nvSpPr>
          <p:cNvPr id="111" name="Body Level One…"/>
          <p:cNvSpPr txBox="1"/>
          <p:nvPr>
            <p:ph type="body" sz="quarter" idx="1"/>
          </p:nvPr>
        </p:nvSpPr>
        <p:spPr>
          <a:xfrm>
            <a:off x="358569" y="1344827"/>
            <a:ext cx="5557836" cy="2003749"/>
          </a:xfrm>
          <a:prstGeom prst="rect">
            <a:avLst/>
          </a:prstGeom>
        </p:spPr>
        <p:txBody>
          <a:bodyPr/>
          <a:lstStyle>
            <a:lvl1pPr marL="0" indent="0">
              <a:spcBef>
                <a:spcPts val="500"/>
              </a:spcBef>
              <a:buSzTx/>
              <a:buFontTx/>
              <a:buNone/>
              <a:defRPr spc="-29" sz="2700">
                <a:solidFill>
                  <a:srgbClr val="0072C6"/>
                </a:solidFill>
                <a:latin typeface="Calibri Light"/>
                <a:ea typeface="Calibri Light"/>
                <a:cs typeface="Calibri Light"/>
                <a:sym typeface="Calibri Light"/>
              </a:defRPr>
            </a:lvl1pPr>
            <a:lvl2pPr marL="318453" indent="-318453">
              <a:spcBef>
                <a:spcPts val="500"/>
              </a:spcBef>
              <a:buFontTx/>
              <a:defRPr spc="-29" sz="2700">
                <a:solidFill>
                  <a:srgbClr val="0072C6"/>
                </a:solidFill>
                <a:latin typeface="Calibri Light"/>
                <a:ea typeface="Calibri Light"/>
                <a:cs typeface="Calibri Light"/>
                <a:sym typeface="Calibri Light"/>
              </a:defRPr>
            </a:lvl2pPr>
            <a:lvl3pPr marL="542549" indent="-318453">
              <a:spcBef>
                <a:spcPts val="500"/>
              </a:spcBef>
              <a:buFontTx/>
              <a:defRPr spc="-29" sz="2700">
                <a:solidFill>
                  <a:srgbClr val="0072C6"/>
                </a:solidFill>
                <a:latin typeface="Calibri Light"/>
                <a:ea typeface="Calibri Light"/>
                <a:cs typeface="Calibri Light"/>
                <a:sym typeface="Calibri Light"/>
              </a:defRPr>
            </a:lvl3pPr>
            <a:lvl4pPr marL="766646" indent="-318453">
              <a:spcBef>
                <a:spcPts val="500"/>
              </a:spcBef>
              <a:buFontTx/>
              <a:defRPr spc="-29" sz="2700">
                <a:solidFill>
                  <a:srgbClr val="0072C6"/>
                </a:solidFill>
                <a:latin typeface="Calibri Light"/>
                <a:ea typeface="Calibri Light"/>
                <a:cs typeface="Calibri Light"/>
                <a:sym typeface="Calibri Light"/>
              </a:defRPr>
            </a:lvl4pPr>
            <a:lvl5pPr marL="990742" indent="-318453">
              <a:spcBef>
                <a:spcPts val="500"/>
              </a:spcBef>
              <a:buFontTx/>
              <a:defRPr spc="-29" sz="2700">
                <a:solidFill>
                  <a:srgbClr val="0072C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112" name="Text Placeholder 3"/>
          <p:cNvSpPr/>
          <p:nvPr>
            <p:ph type="body" sz="quarter" idx="13"/>
          </p:nvPr>
        </p:nvSpPr>
        <p:spPr>
          <a:xfrm>
            <a:off x="6274973" y="1344827"/>
            <a:ext cx="5557835" cy="2003749"/>
          </a:xfrm>
          <a:prstGeom prst="rect">
            <a:avLst/>
          </a:prstGeom>
        </p:spPr>
        <p:txBody>
          <a:bodyPr/>
          <a:lstStyle/>
          <a:p>
            <a:pPr marL="0" indent="0">
              <a:spcBef>
                <a:spcPts val="500"/>
              </a:spcBef>
              <a:buSzTx/>
              <a:buFontTx/>
              <a:buNone/>
              <a:defRPr spc="-100" sz="2700">
                <a:solidFill>
                  <a:srgbClr val="0072C6"/>
                </a:solidFill>
                <a:latin typeface="Calibri Light"/>
                <a:ea typeface="Calibri Light"/>
                <a:cs typeface="Calibri Light"/>
                <a:sym typeface="Calibri Light"/>
              </a:defRPr>
            </a:pPr>
          </a:p>
        </p:txBody>
      </p:sp>
      <p:sp>
        <p:nvSpPr>
          <p:cNvPr id="11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0.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bg>
      <p:bgPr>
        <a:solidFill>
          <a:srgbClr val="FFFFFF"/>
        </a:solidFill>
      </p:bgPr>
    </p:bg>
    <p:spTree>
      <p:nvGrpSpPr>
        <p:cNvPr id="1" name=""/>
        <p:cNvGrpSpPr/>
        <p:nvPr/>
      </p:nvGrpSpPr>
      <p:grpSpPr>
        <a:xfrm>
          <a:off x="0" y="0"/>
          <a:ext cx="0" cy="0"/>
          <a:chOff x="0" y="0"/>
          <a:chExt cx="0" cy="0"/>
        </a:xfrm>
      </p:grpSpPr>
      <p:sp>
        <p:nvSpPr>
          <p:cNvPr id="6158" name="Title Text"/>
          <p:cNvSpPr txBox="1"/>
          <p:nvPr>
            <p:ph type="title"/>
          </p:nvPr>
        </p:nvSpPr>
        <p:spPr>
          <a:xfrm>
            <a:off x="831850" y="1709739"/>
            <a:ext cx="10515600" cy="2852737"/>
          </a:xfrm>
          <a:prstGeom prst="rect">
            <a:avLst/>
          </a:prstGeom>
        </p:spPr>
        <p:txBody>
          <a:bodyPr anchor="b"/>
          <a:lstStyle>
            <a:lvl1pPr defTabSz="914225">
              <a:defRPr sz="5900">
                <a:solidFill>
                  <a:srgbClr val="000000"/>
                </a:solidFill>
              </a:defRPr>
            </a:lvl1pPr>
          </a:lstStyle>
          <a:p>
            <a:pPr/>
            <a:r>
              <a:t>Title Text</a:t>
            </a:r>
          </a:p>
        </p:txBody>
      </p:sp>
      <p:sp>
        <p:nvSpPr>
          <p:cNvPr id="6159" name="Body Level One…"/>
          <p:cNvSpPr txBox="1"/>
          <p:nvPr>
            <p:ph type="body" sz="quarter" idx="1"/>
          </p:nvPr>
        </p:nvSpPr>
        <p:spPr>
          <a:xfrm>
            <a:off x="831850" y="4589464"/>
            <a:ext cx="10515600" cy="1500188"/>
          </a:xfrm>
          <a:prstGeom prst="rect">
            <a:avLst/>
          </a:prstGeom>
        </p:spPr>
        <p:txBody>
          <a:bodyPr/>
          <a:lstStyle>
            <a:lvl1pPr marL="0" indent="0" defTabSz="914225">
              <a:buSzTx/>
              <a:buFontTx/>
              <a:buNone/>
              <a:defRPr sz="2400">
                <a:solidFill>
                  <a:srgbClr val="888888"/>
                </a:solidFill>
              </a:defRPr>
            </a:lvl1pPr>
            <a:lvl2pPr marL="0" indent="457112" defTabSz="914225">
              <a:buSzTx/>
              <a:buFontTx/>
              <a:buNone/>
              <a:defRPr sz="2400">
                <a:solidFill>
                  <a:srgbClr val="888888"/>
                </a:solidFill>
              </a:defRPr>
            </a:lvl2pPr>
            <a:lvl3pPr marL="0" indent="914225" defTabSz="914225">
              <a:buSzTx/>
              <a:buFontTx/>
              <a:buNone/>
              <a:defRPr sz="2400">
                <a:solidFill>
                  <a:srgbClr val="888888"/>
                </a:solidFill>
              </a:defRPr>
            </a:lvl3pPr>
            <a:lvl4pPr marL="0" indent="1371337" defTabSz="914225">
              <a:buSzTx/>
              <a:buFontTx/>
              <a:buNone/>
              <a:defRPr sz="2400">
                <a:solidFill>
                  <a:srgbClr val="888888"/>
                </a:solidFill>
              </a:defRPr>
            </a:lvl4pPr>
            <a:lvl5pPr marL="0" indent="1828449" defTabSz="914225">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6160"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1.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solidFill>
          <a:srgbClr val="FFFFFF"/>
        </a:solidFill>
      </p:bgPr>
    </p:bg>
    <p:spTree>
      <p:nvGrpSpPr>
        <p:cNvPr id="1" name=""/>
        <p:cNvGrpSpPr/>
        <p:nvPr/>
      </p:nvGrpSpPr>
      <p:grpSpPr>
        <a:xfrm>
          <a:off x="0" y="0"/>
          <a:ext cx="0" cy="0"/>
          <a:chOff x="0" y="0"/>
          <a:chExt cx="0" cy="0"/>
        </a:xfrm>
      </p:grpSpPr>
      <p:sp>
        <p:nvSpPr>
          <p:cNvPr id="6167"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168" name="Body Level One…"/>
          <p:cNvSpPr txBox="1"/>
          <p:nvPr>
            <p:ph type="body" sz="half" idx="1"/>
          </p:nvPr>
        </p:nvSpPr>
        <p:spPr>
          <a:xfrm>
            <a:off x="838200" y="1825625"/>
            <a:ext cx="5181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169"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2.xml><?xml version="1.0" encoding="utf-8"?>
<p:sldLayout xmlns:a="http://schemas.openxmlformats.org/drawingml/2006/main" xmlns:r="http://schemas.openxmlformats.org/officeDocument/2006/relationships" xmlns:p="http://schemas.openxmlformats.org/presentationml/2006/main" type="tx" showMasterSp="1" showMasterPhAnim="1">
  <p:cSld name="Comparison">
    <p:bg>
      <p:bgPr>
        <a:solidFill>
          <a:srgbClr val="FFFFFF"/>
        </a:solidFill>
      </p:bgPr>
    </p:bg>
    <p:spTree>
      <p:nvGrpSpPr>
        <p:cNvPr id="1" name=""/>
        <p:cNvGrpSpPr/>
        <p:nvPr/>
      </p:nvGrpSpPr>
      <p:grpSpPr>
        <a:xfrm>
          <a:off x="0" y="0"/>
          <a:ext cx="0" cy="0"/>
          <a:chOff x="0" y="0"/>
          <a:chExt cx="0" cy="0"/>
        </a:xfrm>
      </p:grpSpPr>
      <p:sp>
        <p:nvSpPr>
          <p:cNvPr id="6176" name="Title Text"/>
          <p:cNvSpPr txBox="1"/>
          <p:nvPr>
            <p:ph type="title"/>
          </p:nvPr>
        </p:nvSpPr>
        <p:spPr>
          <a:xfrm>
            <a:off x="839787" y="365125"/>
            <a:ext cx="10515601" cy="1325564"/>
          </a:xfrm>
          <a:prstGeom prst="rect">
            <a:avLst/>
          </a:prstGeom>
        </p:spPr>
        <p:txBody>
          <a:bodyPr/>
          <a:lstStyle>
            <a:lvl1pPr defTabSz="914225">
              <a:defRPr>
                <a:solidFill>
                  <a:srgbClr val="000000"/>
                </a:solidFill>
              </a:defRPr>
            </a:lvl1pPr>
          </a:lstStyle>
          <a:p>
            <a:pPr/>
            <a:r>
              <a:t>Title Text</a:t>
            </a:r>
          </a:p>
        </p:txBody>
      </p:sp>
      <p:sp>
        <p:nvSpPr>
          <p:cNvPr id="6177" name="Body Level One…"/>
          <p:cNvSpPr txBox="1"/>
          <p:nvPr>
            <p:ph type="body" sz="quarter" idx="1"/>
          </p:nvPr>
        </p:nvSpPr>
        <p:spPr>
          <a:xfrm>
            <a:off x="839788" y="1681163"/>
            <a:ext cx="5157789" cy="823913"/>
          </a:xfrm>
          <a:prstGeom prst="rect">
            <a:avLst/>
          </a:prstGeom>
        </p:spPr>
        <p:txBody>
          <a:bodyPr anchor="b"/>
          <a:lstStyle>
            <a:lvl1pPr marL="0" indent="0" defTabSz="914225">
              <a:buSzTx/>
              <a:buFontTx/>
              <a:buNone/>
              <a:defRPr b="1" sz="2400">
                <a:solidFill>
                  <a:srgbClr val="000000"/>
                </a:solidFill>
              </a:defRPr>
            </a:lvl1pPr>
            <a:lvl2pPr marL="0" indent="457112" defTabSz="914225">
              <a:buSzTx/>
              <a:buFontTx/>
              <a:buNone/>
              <a:defRPr b="1" sz="2400">
                <a:solidFill>
                  <a:srgbClr val="000000"/>
                </a:solidFill>
              </a:defRPr>
            </a:lvl2pPr>
            <a:lvl3pPr marL="0" indent="914225" defTabSz="914225">
              <a:buSzTx/>
              <a:buFontTx/>
              <a:buNone/>
              <a:defRPr b="1" sz="2400">
                <a:solidFill>
                  <a:srgbClr val="000000"/>
                </a:solidFill>
              </a:defRPr>
            </a:lvl3pPr>
            <a:lvl4pPr marL="0" indent="1371337" defTabSz="914225">
              <a:buSzTx/>
              <a:buFontTx/>
              <a:buNone/>
              <a:defRPr b="1" sz="2400">
                <a:solidFill>
                  <a:srgbClr val="000000"/>
                </a:solidFill>
              </a:defRPr>
            </a:lvl4pPr>
            <a:lvl5pPr marL="0" indent="1828449" defTabSz="914225">
              <a:buSzTx/>
              <a:buFontTx/>
              <a:buNone/>
              <a:defRPr b="1"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178" name="Text Placeholder 4"/>
          <p:cNvSpPr/>
          <p:nvPr>
            <p:ph type="body" sz="quarter" idx="13"/>
          </p:nvPr>
        </p:nvSpPr>
        <p:spPr>
          <a:xfrm>
            <a:off x="6172200" y="1681163"/>
            <a:ext cx="5183188" cy="823913"/>
          </a:xfrm>
          <a:prstGeom prst="rect">
            <a:avLst/>
          </a:prstGeom>
        </p:spPr>
        <p:txBody>
          <a:bodyPr anchor="b"/>
          <a:lstStyle/>
          <a:p>
            <a:pPr marL="0" indent="0" defTabSz="914225">
              <a:buSzTx/>
              <a:buFontTx/>
              <a:buNone/>
              <a:defRPr b="1" sz="2400">
                <a:solidFill>
                  <a:srgbClr val="000000"/>
                </a:solidFill>
              </a:defRPr>
            </a:pPr>
          </a:p>
        </p:txBody>
      </p:sp>
      <p:sp>
        <p:nvSpPr>
          <p:cNvPr id="6179"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3.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6186"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187"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6194"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5.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bg>
      <p:bgPr>
        <a:solidFill>
          <a:srgbClr val="FFFFFF"/>
        </a:solidFill>
      </p:bgPr>
    </p:bg>
    <p:spTree>
      <p:nvGrpSpPr>
        <p:cNvPr id="1" name=""/>
        <p:cNvGrpSpPr/>
        <p:nvPr/>
      </p:nvGrpSpPr>
      <p:grpSpPr>
        <a:xfrm>
          <a:off x="0" y="0"/>
          <a:ext cx="0" cy="0"/>
          <a:chOff x="0" y="0"/>
          <a:chExt cx="0" cy="0"/>
        </a:xfrm>
      </p:grpSpPr>
      <p:sp>
        <p:nvSpPr>
          <p:cNvPr id="6201" name="Title Text"/>
          <p:cNvSpPr txBox="1"/>
          <p:nvPr>
            <p:ph type="title"/>
          </p:nvPr>
        </p:nvSpPr>
        <p:spPr>
          <a:xfrm>
            <a:off x="839788" y="457200"/>
            <a:ext cx="3932239" cy="1600200"/>
          </a:xfrm>
          <a:prstGeom prst="rect">
            <a:avLst/>
          </a:prstGeom>
        </p:spPr>
        <p:txBody>
          <a:bodyPr anchor="b"/>
          <a:lstStyle>
            <a:lvl1pPr defTabSz="914225">
              <a:defRPr sz="3200">
                <a:solidFill>
                  <a:srgbClr val="000000"/>
                </a:solidFill>
              </a:defRPr>
            </a:lvl1pPr>
          </a:lstStyle>
          <a:p>
            <a:pPr/>
            <a:r>
              <a:t>Title Text</a:t>
            </a:r>
          </a:p>
        </p:txBody>
      </p:sp>
      <p:sp>
        <p:nvSpPr>
          <p:cNvPr id="6202" name="Body Level One…"/>
          <p:cNvSpPr txBox="1"/>
          <p:nvPr>
            <p:ph type="body" sz="half" idx="1"/>
          </p:nvPr>
        </p:nvSpPr>
        <p:spPr>
          <a:xfrm>
            <a:off x="5183189" y="987425"/>
            <a:ext cx="6172201" cy="4873626"/>
          </a:xfrm>
          <a:prstGeom prst="rect">
            <a:avLst/>
          </a:prstGeom>
        </p:spPr>
        <p:txBody>
          <a:bodyPr/>
          <a:lstStyle>
            <a:lvl1pPr marL="228556" indent="-228556" defTabSz="914225">
              <a:defRPr sz="3200">
                <a:solidFill>
                  <a:srgbClr val="000000"/>
                </a:solidFill>
              </a:defRPr>
            </a:lvl1pPr>
            <a:lvl2pPr marL="718318" indent="-261206" defTabSz="914225">
              <a:defRPr sz="3200">
                <a:solidFill>
                  <a:srgbClr val="000000"/>
                </a:solidFill>
              </a:defRPr>
            </a:lvl2pPr>
            <a:lvl3pPr marL="1218966" indent="-304741" defTabSz="914225">
              <a:defRPr sz="3200">
                <a:solidFill>
                  <a:srgbClr val="000000"/>
                </a:solidFill>
              </a:defRPr>
            </a:lvl3pPr>
            <a:lvl4pPr marL="1737026" indent="-365689" defTabSz="914225">
              <a:defRPr sz="3200">
                <a:solidFill>
                  <a:srgbClr val="000000"/>
                </a:solidFill>
              </a:defRPr>
            </a:lvl4pPr>
            <a:lvl5pPr marL="2194138" indent="-365689" defTabSz="914225">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03" name="Text Placeholder 3"/>
          <p:cNvSpPr/>
          <p:nvPr>
            <p:ph type="body" sz="quarter" idx="13"/>
          </p:nvPr>
        </p:nvSpPr>
        <p:spPr>
          <a:xfrm>
            <a:off x="839788" y="2057400"/>
            <a:ext cx="3932238" cy="3811588"/>
          </a:xfrm>
          <a:prstGeom prst="rect">
            <a:avLst/>
          </a:prstGeom>
        </p:spPr>
        <p:txBody>
          <a:bodyPr/>
          <a:lstStyle/>
          <a:p>
            <a:pPr marL="0" indent="0" defTabSz="914225">
              <a:buSzTx/>
              <a:buFontTx/>
              <a:buNone/>
              <a:defRPr sz="1600">
                <a:solidFill>
                  <a:srgbClr val="000000"/>
                </a:solidFill>
              </a:defRPr>
            </a:pPr>
          </a:p>
        </p:txBody>
      </p:sp>
      <p:sp>
        <p:nvSpPr>
          <p:cNvPr id="6204"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6.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solidFill>
          <a:srgbClr val="FFFFFF"/>
        </a:solidFill>
      </p:bgPr>
    </p:bg>
    <p:spTree>
      <p:nvGrpSpPr>
        <p:cNvPr id="1" name=""/>
        <p:cNvGrpSpPr/>
        <p:nvPr/>
      </p:nvGrpSpPr>
      <p:grpSpPr>
        <a:xfrm>
          <a:off x="0" y="0"/>
          <a:ext cx="0" cy="0"/>
          <a:chOff x="0" y="0"/>
          <a:chExt cx="0" cy="0"/>
        </a:xfrm>
      </p:grpSpPr>
      <p:sp>
        <p:nvSpPr>
          <p:cNvPr id="6211" name="Title Text"/>
          <p:cNvSpPr txBox="1"/>
          <p:nvPr>
            <p:ph type="title"/>
          </p:nvPr>
        </p:nvSpPr>
        <p:spPr>
          <a:xfrm>
            <a:off x="839788" y="457200"/>
            <a:ext cx="3932239" cy="1600200"/>
          </a:xfrm>
          <a:prstGeom prst="rect">
            <a:avLst/>
          </a:prstGeom>
        </p:spPr>
        <p:txBody>
          <a:bodyPr anchor="b"/>
          <a:lstStyle>
            <a:lvl1pPr defTabSz="914225">
              <a:defRPr sz="3200">
                <a:solidFill>
                  <a:srgbClr val="000000"/>
                </a:solidFill>
              </a:defRPr>
            </a:lvl1pPr>
          </a:lstStyle>
          <a:p>
            <a:pPr/>
            <a:r>
              <a:t>Title Text</a:t>
            </a:r>
          </a:p>
        </p:txBody>
      </p:sp>
      <p:sp>
        <p:nvSpPr>
          <p:cNvPr id="6212" name="Picture Placeholder 2"/>
          <p:cNvSpPr/>
          <p:nvPr>
            <p:ph type="pic" sz="half" idx="13"/>
          </p:nvPr>
        </p:nvSpPr>
        <p:spPr>
          <a:xfrm>
            <a:off x="5183189" y="987425"/>
            <a:ext cx="6172201" cy="4873626"/>
          </a:xfrm>
          <a:prstGeom prst="rect">
            <a:avLst/>
          </a:prstGeom>
        </p:spPr>
        <p:txBody>
          <a:bodyPr lIns="91439" rIns="91439">
            <a:noAutofit/>
          </a:bodyPr>
          <a:lstStyle/>
          <a:p>
            <a:pPr/>
          </a:p>
        </p:txBody>
      </p:sp>
      <p:sp>
        <p:nvSpPr>
          <p:cNvPr id="6213" name="Body Level One…"/>
          <p:cNvSpPr txBox="1"/>
          <p:nvPr>
            <p:ph type="body" sz="quarter" idx="1"/>
          </p:nvPr>
        </p:nvSpPr>
        <p:spPr>
          <a:xfrm>
            <a:off x="839788" y="2057400"/>
            <a:ext cx="3932239" cy="3811588"/>
          </a:xfrm>
          <a:prstGeom prst="rect">
            <a:avLst/>
          </a:prstGeom>
        </p:spPr>
        <p:txBody>
          <a:bodyPr/>
          <a:lstStyle>
            <a:lvl1pPr marL="0" indent="0" defTabSz="914225">
              <a:buSzTx/>
              <a:buFontTx/>
              <a:buNone/>
              <a:defRPr sz="1600">
                <a:solidFill>
                  <a:srgbClr val="000000"/>
                </a:solidFill>
              </a:defRPr>
            </a:lvl1pPr>
            <a:lvl2pPr marL="0" indent="457112" defTabSz="914225">
              <a:buSzTx/>
              <a:buFontTx/>
              <a:buNone/>
              <a:defRPr sz="1600">
                <a:solidFill>
                  <a:srgbClr val="000000"/>
                </a:solidFill>
              </a:defRPr>
            </a:lvl2pPr>
            <a:lvl3pPr marL="0" indent="914225" defTabSz="914225">
              <a:buSzTx/>
              <a:buFontTx/>
              <a:buNone/>
              <a:defRPr sz="1600">
                <a:solidFill>
                  <a:srgbClr val="000000"/>
                </a:solidFill>
              </a:defRPr>
            </a:lvl3pPr>
            <a:lvl4pPr marL="0" indent="1371337" defTabSz="914225">
              <a:buSzTx/>
              <a:buFontTx/>
              <a:buNone/>
              <a:defRPr sz="1600">
                <a:solidFill>
                  <a:srgbClr val="000000"/>
                </a:solidFill>
              </a:defRPr>
            </a:lvl4pPr>
            <a:lvl5pPr marL="0" indent="1828449" defTabSz="914225">
              <a:buSzTx/>
              <a:buFontTx/>
              <a:buNone/>
              <a:defRPr sz="1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14"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7.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bg>
      <p:bgPr>
        <a:solidFill>
          <a:srgbClr val="FFFFFF"/>
        </a:solidFill>
      </p:bgPr>
    </p:bg>
    <p:spTree>
      <p:nvGrpSpPr>
        <p:cNvPr id="1" name=""/>
        <p:cNvGrpSpPr/>
        <p:nvPr/>
      </p:nvGrpSpPr>
      <p:grpSpPr>
        <a:xfrm>
          <a:off x="0" y="0"/>
          <a:ext cx="0" cy="0"/>
          <a:chOff x="0" y="0"/>
          <a:chExt cx="0" cy="0"/>
        </a:xfrm>
      </p:grpSpPr>
      <p:sp>
        <p:nvSpPr>
          <p:cNvPr id="6221"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222" name="Body Level One…"/>
          <p:cNvSpPr txBox="1"/>
          <p:nvPr>
            <p:ph type="body" idx="1"/>
          </p:nvPr>
        </p:nvSpPr>
        <p:spPr>
          <a:xfrm>
            <a:off x="838200" y="1825625"/>
            <a:ext cx="10515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23"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8.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bg>
      <p:bgPr>
        <a:solidFill>
          <a:srgbClr val="FFFFFF"/>
        </a:solidFill>
      </p:bgPr>
    </p:bg>
    <p:spTree>
      <p:nvGrpSpPr>
        <p:cNvPr id="1" name=""/>
        <p:cNvGrpSpPr/>
        <p:nvPr/>
      </p:nvGrpSpPr>
      <p:grpSpPr>
        <a:xfrm>
          <a:off x="0" y="0"/>
          <a:ext cx="0" cy="0"/>
          <a:chOff x="0" y="0"/>
          <a:chExt cx="0" cy="0"/>
        </a:xfrm>
      </p:grpSpPr>
      <p:sp>
        <p:nvSpPr>
          <p:cNvPr id="6230" name="Title Text"/>
          <p:cNvSpPr txBox="1"/>
          <p:nvPr>
            <p:ph type="title"/>
          </p:nvPr>
        </p:nvSpPr>
        <p:spPr>
          <a:xfrm>
            <a:off x="8724900" y="365125"/>
            <a:ext cx="2628900" cy="5811839"/>
          </a:xfrm>
          <a:prstGeom prst="rect">
            <a:avLst/>
          </a:prstGeom>
        </p:spPr>
        <p:txBody>
          <a:bodyPr/>
          <a:lstStyle>
            <a:lvl1pPr defTabSz="914225">
              <a:defRPr>
                <a:solidFill>
                  <a:srgbClr val="000000"/>
                </a:solidFill>
              </a:defRPr>
            </a:lvl1pPr>
          </a:lstStyle>
          <a:p>
            <a:pPr/>
            <a:r>
              <a:t>Title Text</a:t>
            </a:r>
          </a:p>
        </p:txBody>
      </p:sp>
      <p:sp>
        <p:nvSpPr>
          <p:cNvPr id="6231" name="Body Level One…"/>
          <p:cNvSpPr txBox="1"/>
          <p:nvPr>
            <p:ph type="body" idx="1"/>
          </p:nvPr>
        </p:nvSpPr>
        <p:spPr>
          <a:xfrm>
            <a:off x="838200" y="365125"/>
            <a:ext cx="7734301" cy="5811839"/>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32"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6239" name="Title Text"/>
          <p:cNvSpPr txBox="1"/>
          <p:nvPr>
            <p:ph type="title"/>
          </p:nvPr>
        </p:nvSpPr>
        <p:spPr>
          <a:xfrm>
            <a:off x="1524000" y="1122362"/>
            <a:ext cx="9144000" cy="2387601"/>
          </a:xfrm>
          <a:prstGeom prst="rect">
            <a:avLst/>
          </a:prstGeom>
        </p:spPr>
        <p:txBody>
          <a:bodyPr anchor="b"/>
          <a:lstStyle>
            <a:lvl1pPr algn="ctr" defTabSz="914225">
              <a:defRPr sz="5900">
                <a:solidFill>
                  <a:srgbClr val="000000"/>
                </a:solidFill>
              </a:defRPr>
            </a:lvl1pPr>
          </a:lstStyle>
          <a:p>
            <a:pPr/>
            <a:r>
              <a:t>Title Text</a:t>
            </a:r>
          </a:p>
        </p:txBody>
      </p:sp>
      <p:sp>
        <p:nvSpPr>
          <p:cNvPr id="6240" name="Body Level One…"/>
          <p:cNvSpPr txBox="1"/>
          <p:nvPr>
            <p:ph type="body" sz="quarter" idx="1"/>
          </p:nvPr>
        </p:nvSpPr>
        <p:spPr>
          <a:xfrm>
            <a:off x="1524000" y="3602037"/>
            <a:ext cx="9144000" cy="1655763"/>
          </a:xfrm>
          <a:prstGeom prst="rect">
            <a:avLst/>
          </a:prstGeom>
        </p:spPr>
        <p:txBody>
          <a:bodyPr/>
          <a:lstStyle>
            <a:lvl1pPr marL="0" indent="0" algn="ctr" defTabSz="914225">
              <a:buSzTx/>
              <a:buFontTx/>
              <a:buNone/>
              <a:defRPr sz="2400">
                <a:solidFill>
                  <a:srgbClr val="000000"/>
                </a:solidFill>
              </a:defRPr>
            </a:lvl1pPr>
            <a:lvl2pPr marL="0" indent="457112" algn="ctr" defTabSz="914225">
              <a:buSzTx/>
              <a:buFontTx/>
              <a:buNone/>
              <a:defRPr sz="2400">
                <a:solidFill>
                  <a:srgbClr val="000000"/>
                </a:solidFill>
              </a:defRPr>
            </a:lvl2pPr>
            <a:lvl3pPr marL="0" indent="914225" algn="ctr" defTabSz="914225">
              <a:buSzTx/>
              <a:buFontTx/>
              <a:buNone/>
              <a:defRPr sz="2400">
                <a:solidFill>
                  <a:srgbClr val="000000"/>
                </a:solidFill>
              </a:defRPr>
            </a:lvl3pPr>
            <a:lvl4pPr marL="0" indent="1371337" algn="ctr" defTabSz="914225">
              <a:buSzTx/>
              <a:buFontTx/>
              <a:buNone/>
              <a:defRPr sz="2400">
                <a:solidFill>
                  <a:srgbClr val="000000"/>
                </a:solidFill>
              </a:defRPr>
            </a:lvl4pPr>
            <a:lvl5pPr marL="0" indent="1828449" algn="ctr" defTabSz="914225">
              <a:buSzTx/>
              <a:buFontTx/>
              <a:buNone/>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41"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spTree>
      <p:nvGrpSpPr>
        <p:cNvPr id="1" name=""/>
        <p:cNvGrpSpPr/>
        <p:nvPr/>
      </p:nvGrpSpPr>
      <p:grpSpPr>
        <a:xfrm>
          <a:off x="0" y="0"/>
          <a:ext cx="0" cy="0"/>
          <a:chOff x="0" y="0"/>
          <a:chExt cx="0" cy="0"/>
        </a:xfrm>
      </p:grpSpPr>
      <p:sp>
        <p:nvSpPr>
          <p:cNvPr id="120" name="Title Text"/>
          <p:cNvSpPr txBox="1"/>
          <p:nvPr>
            <p:ph type="title"/>
          </p:nvPr>
        </p:nvSpPr>
        <p:spPr>
          <a:xfrm>
            <a:off x="838200" y="365125"/>
            <a:ext cx="10515600" cy="1325563"/>
          </a:xfrm>
          <a:prstGeom prst="rect">
            <a:avLst/>
          </a:prstGeom>
        </p:spPr>
        <p:txBody>
          <a:bodyPr/>
          <a:lstStyle/>
          <a:p>
            <a:pPr/>
            <a:r>
              <a:t>Title Text</a:t>
            </a:r>
          </a:p>
        </p:txBody>
      </p:sp>
      <p:sp>
        <p:nvSpPr>
          <p:cNvPr id="121" name="Body Level One…"/>
          <p:cNvSpPr txBox="1"/>
          <p:nvPr>
            <p:ph type="body" sz="half" idx="1"/>
          </p:nvPr>
        </p:nvSpPr>
        <p:spPr>
          <a:xfrm>
            <a:off x="269240" y="1189177"/>
            <a:ext cx="11655078" cy="2263269"/>
          </a:xfrm>
          <a:prstGeom prst="rect">
            <a:avLst/>
          </a:prstGeom>
        </p:spPr>
        <p:txBody>
          <a:bodyPr/>
          <a:lstStyle>
            <a:lvl1pPr marL="0" indent="0">
              <a:buSzTx/>
              <a:buFontTx/>
              <a:buNone/>
            </a:lvl1pPr>
            <a:lvl2pPr marL="0" indent="224097">
              <a:buSzTx/>
              <a:buFontTx/>
              <a:buNone/>
            </a:lvl2pPr>
            <a:lvl3pPr marL="0" indent="448192">
              <a:buSzTx/>
              <a:buFontTx/>
              <a:buNone/>
            </a:lvl3pPr>
            <a:lvl4pPr marL="0" indent="672290">
              <a:buSzTx/>
              <a:buFontTx/>
              <a:buNone/>
            </a:lvl4pPr>
            <a:lvl5pPr marL="0" indent="896385">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6248"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249" name="Body Level One…"/>
          <p:cNvSpPr txBox="1"/>
          <p:nvPr>
            <p:ph type="body" idx="1"/>
          </p:nvPr>
        </p:nvSpPr>
        <p:spPr>
          <a:xfrm>
            <a:off x="838200" y="1825625"/>
            <a:ext cx="10515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50"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1.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bg>
      <p:bgPr>
        <a:solidFill>
          <a:srgbClr val="FFFFFF"/>
        </a:solidFill>
      </p:bgPr>
    </p:bg>
    <p:spTree>
      <p:nvGrpSpPr>
        <p:cNvPr id="1" name=""/>
        <p:cNvGrpSpPr/>
        <p:nvPr/>
      </p:nvGrpSpPr>
      <p:grpSpPr>
        <a:xfrm>
          <a:off x="0" y="0"/>
          <a:ext cx="0" cy="0"/>
          <a:chOff x="0" y="0"/>
          <a:chExt cx="0" cy="0"/>
        </a:xfrm>
      </p:grpSpPr>
      <p:sp>
        <p:nvSpPr>
          <p:cNvPr id="6257" name="Title Text"/>
          <p:cNvSpPr txBox="1"/>
          <p:nvPr>
            <p:ph type="title"/>
          </p:nvPr>
        </p:nvSpPr>
        <p:spPr>
          <a:xfrm>
            <a:off x="831850" y="1709739"/>
            <a:ext cx="10515600" cy="2852737"/>
          </a:xfrm>
          <a:prstGeom prst="rect">
            <a:avLst/>
          </a:prstGeom>
        </p:spPr>
        <p:txBody>
          <a:bodyPr anchor="b"/>
          <a:lstStyle>
            <a:lvl1pPr defTabSz="914225">
              <a:defRPr sz="5900">
                <a:solidFill>
                  <a:srgbClr val="000000"/>
                </a:solidFill>
              </a:defRPr>
            </a:lvl1pPr>
          </a:lstStyle>
          <a:p>
            <a:pPr/>
            <a:r>
              <a:t>Title Text</a:t>
            </a:r>
          </a:p>
        </p:txBody>
      </p:sp>
      <p:sp>
        <p:nvSpPr>
          <p:cNvPr id="6258" name="Body Level One…"/>
          <p:cNvSpPr txBox="1"/>
          <p:nvPr>
            <p:ph type="body" sz="quarter" idx="1"/>
          </p:nvPr>
        </p:nvSpPr>
        <p:spPr>
          <a:xfrm>
            <a:off x="831850" y="4589464"/>
            <a:ext cx="10515600" cy="1500188"/>
          </a:xfrm>
          <a:prstGeom prst="rect">
            <a:avLst/>
          </a:prstGeom>
        </p:spPr>
        <p:txBody>
          <a:bodyPr/>
          <a:lstStyle>
            <a:lvl1pPr marL="0" indent="0" defTabSz="914225">
              <a:buSzTx/>
              <a:buFontTx/>
              <a:buNone/>
              <a:defRPr sz="2400">
                <a:solidFill>
                  <a:srgbClr val="888888"/>
                </a:solidFill>
              </a:defRPr>
            </a:lvl1pPr>
            <a:lvl2pPr marL="0" indent="457112" defTabSz="914225">
              <a:buSzTx/>
              <a:buFontTx/>
              <a:buNone/>
              <a:defRPr sz="2400">
                <a:solidFill>
                  <a:srgbClr val="888888"/>
                </a:solidFill>
              </a:defRPr>
            </a:lvl2pPr>
            <a:lvl3pPr marL="0" indent="914225" defTabSz="914225">
              <a:buSzTx/>
              <a:buFontTx/>
              <a:buNone/>
              <a:defRPr sz="2400">
                <a:solidFill>
                  <a:srgbClr val="888888"/>
                </a:solidFill>
              </a:defRPr>
            </a:lvl3pPr>
            <a:lvl4pPr marL="0" indent="1371337" defTabSz="914225">
              <a:buSzTx/>
              <a:buFontTx/>
              <a:buNone/>
              <a:defRPr sz="2400">
                <a:solidFill>
                  <a:srgbClr val="888888"/>
                </a:solidFill>
              </a:defRPr>
            </a:lvl4pPr>
            <a:lvl5pPr marL="0" indent="1828449" defTabSz="914225">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6259"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2.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solidFill>
          <a:srgbClr val="FFFFFF"/>
        </a:solidFill>
      </p:bgPr>
    </p:bg>
    <p:spTree>
      <p:nvGrpSpPr>
        <p:cNvPr id="1" name=""/>
        <p:cNvGrpSpPr/>
        <p:nvPr/>
      </p:nvGrpSpPr>
      <p:grpSpPr>
        <a:xfrm>
          <a:off x="0" y="0"/>
          <a:ext cx="0" cy="0"/>
          <a:chOff x="0" y="0"/>
          <a:chExt cx="0" cy="0"/>
        </a:xfrm>
      </p:grpSpPr>
      <p:sp>
        <p:nvSpPr>
          <p:cNvPr id="6266"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267" name="Body Level One…"/>
          <p:cNvSpPr txBox="1"/>
          <p:nvPr>
            <p:ph type="body" sz="half" idx="1"/>
          </p:nvPr>
        </p:nvSpPr>
        <p:spPr>
          <a:xfrm>
            <a:off x="838200" y="1825625"/>
            <a:ext cx="5181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68"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3.xml><?xml version="1.0" encoding="utf-8"?>
<p:sldLayout xmlns:a="http://schemas.openxmlformats.org/drawingml/2006/main" xmlns:r="http://schemas.openxmlformats.org/officeDocument/2006/relationships" xmlns:p="http://schemas.openxmlformats.org/presentationml/2006/main" type="tx" showMasterSp="1" showMasterPhAnim="1">
  <p:cSld name="Comparison">
    <p:bg>
      <p:bgPr>
        <a:solidFill>
          <a:srgbClr val="FFFFFF"/>
        </a:solidFill>
      </p:bgPr>
    </p:bg>
    <p:spTree>
      <p:nvGrpSpPr>
        <p:cNvPr id="1" name=""/>
        <p:cNvGrpSpPr/>
        <p:nvPr/>
      </p:nvGrpSpPr>
      <p:grpSpPr>
        <a:xfrm>
          <a:off x="0" y="0"/>
          <a:ext cx="0" cy="0"/>
          <a:chOff x="0" y="0"/>
          <a:chExt cx="0" cy="0"/>
        </a:xfrm>
      </p:grpSpPr>
      <p:sp>
        <p:nvSpPr>
          <p:cNvPr id="6275" name="Title Text"/>
          <p:cNvSpPr txBox="1"/>
          <p:nvPr>
            <p:ph type="title"/>
          </p:nvPr>
        </p:nvSpPr>
        <p:spPr>
          <a:xfrm>
            <a:off x="839787" y="365125"/>
            <a:ext cx="10515601" cy="1325564"/>
          </a:xfrm>
          <a:prstGeom prst="rect">
            <a:avLst/>
          </a:prstGeom>
        </p:spPr>
        <p:txBody>
          <a:bodyPr/>
          <a:lstStyle>
            <a:lvl1pPr defTabSz="914225">
              <a:defRPr>
                <a:solidFill>
                  <a:srgbClr val="000000"/>
                </a:solidFill>
              </a:defRPr>
            </a:lvl1pPr>
          </a:lstStyle>
          <a:p>
            <a:pPr/>
            <a:r>
              <a:t>Title Text</a:t>
            </a:r>
          </a:p>
        </p:txBody>
      </p:sp>
      <p:sp>
        <p:nvSpPr>
          <p:cNvPr id="6276" name="Body Level One…"/>
          <p:cNvSpPr txBox="1"/>
          <p:nvPr>
            <p:ph type="body" sz="quarter" idx="1"/>
          </p:nvPr>
        </p:nvSpPr>
        <p:spPr>
          <a:xfrm>
            <a:off x="839788" y="1681163"/>
            <a:ext cx="5157789" cy="823913"/>
          </a:xfrm>
          <a:prstGeom prst="rect">
            <a:avLst/>
          </a:prstGeom>
        </p:spPr>
        <p:txBody>
          <a:bodyPr anchor="b"/>
          <a:lstStyle>
            <a:lvl1pPr marL="0" indent="0" defTabSz="914225">
              <a:buSzTx/>
              <a:buFontTx/>
              <a:buNone/>
              <a:defRPr b="1" sz="2400">
                <a:solidFill>
                  <a:srgbClr val="000000"/>
                </a:solidFill>
              </a:defRPr>
            </a:lvl1pPr>
            <a:lvl2pPr marL="0" indent="457112" defTabSz="914225">
              <a:buSzTx/>
              <a:buFontTx/>
              <a:buNone/>
              <a:defRPr b="1" sz="2400">
                <a:solidFill>
                  <a:srgbClr val="000000"/>
                </a:solidFill>
              </a:defRPr>
            </a:lvl2pPr>
            <a:lvl3pPr marL="0" indent="914225" defTabSz="914225">
              <a:buSzTx/>
              <a:buFontTx/>
              <a:buNone/>
              <a:defRPr b="1" sz="2400">
                <a:solidFill>
                  <a:srgbClr val="000000"/>
                </a:solidFill>
              </a:defRPr>
            </a:lvl3pPr>
            <a:lvl4pPr marL="0" indent="1371337" defTabSz="914225">
              <a:buSzTx/>
              <a:buFontTx/>
              <a:buNone/>
              <a:defRPr b="1" sz="2400">
                <a:solidFill>
                  <a:srgbClr val="000000"/>
                </a:solidFill>
              </a:defRPr>
            </a:lvl4pPr>
            <a:lvl5pPr marL="0" indent="1828449" defTabSz="914225">
              <a:buSzTx/>
              <a:buFontTx/>
              <a:buNone/>
              <a:defRPr b="1"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277" name="Text Placeholder 4"/>
          <p:cNvSpPr/>
          <p:nvPr>
            <p:ph type="body" sz="quarter" idx="13"/>
          </p:nvPr>
        </p:nvSpPr>
        <p:spPr>
          <a:xfrm>
            <a:off x="6172200" y="1681163"/>
            <a:ext cx="5183188" cy="823913"/>
          </a:xfrm>
          <a:prstGeom prst="rect">
            <a:avLst/>
          </a:prstGeom>
        </p:spPr>
        <p:txBody>
          <a:bodyPr anchor="b"/>
          <a:lstStyle/>
          <a:p>
            <a:pPr marL="0" indent="0" defTabSz="914225">
              <a:buSzTx/>
              <a:buFontTx/>
              <a:buNone/>
              <a:defRPr b="1" sz="2400">
                <a:solidFill>
                  <a:srgbClr val="000000"/>
                </a:solidFill>
              </a:defRPr>
            </a:pPr>
          </a:p>
        </p:txBody>
      </p:sp>
      <p:sp>
        <p:nvSpPr>
          <p:cNvPr id="6278"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4.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6285"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286"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6293"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6.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bg>
      <p:bgPr>
        <a:solidFill>
          <a:srgbClr val="FFFFFF"/>
        </a:solidFill>
      </p:bgPr>
    </p:bg>
    <p:spTree>
      <p:nvGrpSpPr>
        <p:cNvPr id="1" name=""/>
        <p:cNvGrpSpPr/>
        <p:nvPr/>
      </p:nvGrpSpPr>
      <p:grpSpPr>
        <a:xfrm>
          <a:off x="0" y="0"/>
          <a:ext cx="0" cy="0"/>
          <a:chOff x="0" y="0"/>
          <a:chExt cx="0" cy="0"/>
        </a:xfrm>
      </p:grpSpPr>
      <p:sp>
        <p:nvSpPr>
          <p:cNvPr id="6300" name="Title Text"/>
          <p:cNvSpPr txBox="1"/>
          <p:nvPr>
            <p:ph type="title"/>
          </p:nvPr>
        </p:nvSpPr>
        <p:spPr>
          <a:xfrm>
            <a:off x="839788" y="457200"/>
            <a:ext cx="3932239" cy="1600200"/>
          </a:xfrm>
          <a:prstGeom prst="rect">
            <a:avLst/>
          </a:prstGeom>
        </p:spPr>
        <p:txBody>
          <a:bodyPr anchor="b"/>
          <a:lstStyle>
            <a:lvl1pPr defTabSz="914225">
              <a:defRPr sz="3200">
                <a:solidFill>
                  <a:srgbClr val="000000"/>
                </a:solidFill>
              </a:defRPr>
            </a:lvl1pPr>
          </a:lstStyle>
          <a:p>
            <a:pPr/>
            <a:r>
              <a:t>Title Text</a:t>
            </a:r>
          </a:p>
        </p:txBody>
      </p:sp>
      <p:sp>
        <p:nvSpPr>
          <p:cNvPr id="6301" name="Body Level One…"/>
          <p:cNvSpPr txBox="1"/>
          <p:nvPr>
            <p:ph type="body" sz="half" idx="1"/>
          </p:nvPr>
        </p:nvSpPr>
        <p:spPr>
          <a:xfrm>
            <a:off x="5183189" y="987425"/>
            <a:ext cx="6172201" cy="4873626"/>
          </a:xfrm>
          <a:prstGeom prst="rect">
            <a:avLst/>
          </a:prstGeom>
        </p:spPr>
        <p:txBody>
          <a:bodyPr/>
          <a:lstStyle>
            <a:lvl1pPr marL="228556" indent="-228556" defTabSz="914225">
              <a:defRPr sz="3200">
                <a:solidFill>
                  <a:srgbClr val="000000"/>
                </a:solidFill>
              </a:defRPr>
            </a:lvl1pPr>
            <a:lvl2pPr marL="718318" indent="-261206" defTabSz="914225">
              <a:defRPr sz="3200">
                <a:solidFill>
                  <a:srgbClr val="000000"/>
                </a:solidFill>
              </a:defRPr>
            </a:lvl2pPr>
            <a:lvl3pPr marL="1218966" indent="-304741" defTabSz="914225">
              <a:defRPr sz="3200">
                <a:solidFill>
                  <a:srgbClr val="000000"/>
                </a:solidFill>
              </a:defRPr>
            </a:lvl3pPr>
            <a:lvl4pPr marL="1737026" indent="-365689" defTabSz="914225">
              <a:defRPr sz="3200">
                <a:solidFill>
                  <a:srgbClr val="000000"/>
                </a:solidFill>
              </a:defRPr>
            </a:lvl4pPr>
            <a:lvl5pPr marL="2194138" indent="-365689" defTabSz="914225">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302" name="Text Placeholder 3"/>
          <p:cNvSpPr/>
          <p:nvPr>
            <p:ph type="body" sz="quarter" idx="13"/>
          </p:nvPr>
        </p:nvSpPr>
        <p:spPr>
          <a:xfrm>
            <a:off x="839788" y="2057400"/>
            <a:ext cx="3932238" cy="3811588"/>
          </a:xfrm>
          <a:prstGeom prst="rect">
            <a:avLst/>
          </a:prstGeom>
        </p:spPr>
        <p:txBody>
          <a:bodyPr/>
          <a:lstStyle/>
          <a:p>
            <a:pPr marL="0" indent="0" defTabSz="914225">
              <a:buSzTx/>
              <a:buFontTx/>
              <a:buNone/>
              <a:defRPr sz="1600">
                <a:solidFill>
                  <a:srgbClr val="000000"/>
                </a:solidFill>
              </a:defRPr>
            </a:pPr>
          </a:p>
        </p:txBody>
      </p:sp>
      <p:sp>
        <p:nvSpPr>
          <p:cNvPr id="6303"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7.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solidFill>
          <a:srgbClr val="FFFFFF"/>
        </a:solidFill>
      </p:bgPr>
    </p:bg>
    <p:spTree>
      <p:nvGrpSpPr>
        <p:cNvPr id="1" name=""/>
        <p:cNvGrpSpPr/>
        <p:nvPr/>
      </p:nvGrpSpPr>
      <p:grpSpPr>
        <a:xfrm>
          <a:off x="0" y="0"/>
          <a:ext cx="0" cy="0"/>
          <a:chOff x="0" y="0"/>
          <a:chExt cx="0" cy="0"/>
        </a:xfrm>
      </p:grpSpPr>
      <p:sp>
        <p:nvSpPr>
          <p:cNvPr id="6310" name="Title Text"/>
          <p:cNvSpPr txBox="1"/>
          <p:nvPr>
            <p:ph type="title"/>
          </p:nvPr>
        </p:nvSpPr>
        <p:spPr>
          <a:xfrm>
            <a:off x="839788" y="457200"/>
            <a:ext cx="3932239" cy="1600200"/>
          </a:xfrm>
          <a:prstGeom prst="rect">
            <a:avLst/>
          </a:prstGeom>
        </p:spPr>
        <p:txBody>
          <a:bodyPr anchor="b"/>
          <a:lstStyle>
            <a:lvl1pPr defTabSz="914225">
              <a:defRPr sz="3200">
                <a:solidFill>
                  <a:srgbClr val="000000"/>
                </a:solidFill>
              </a:defRPr>
            </a:lvl1pPr>
          </a:lstStyle>
          <a:p>
            <a:pPr/>
            <a:r>
              <a:t>Title Text</a:t>
            </a:r>
          </a:p>
        </p:txBody>
      </p:sp>
      <p:sp>
        <p:nvSpPr>
          <p:cNvPr id="6311" name="Picture Placeholder 2"/>
          <p:cNvSpPr/>
          <p:nvPr>
            <p:ph type="pic" sz="half" idx="13"/>
          </p:nvPr>
        </p:nvSpPr>
        <p:spPr>
          <a:xfrm>
            <a:off x="5183189" y="987425"/>
            <a:ext cx="6172201" cy="4873626"/>
          </a:xfrm>
          <a:prstGeom prst="rect">
            <a:avLst/>
          </a:prstGeom>
        </p:spPr>
        <p:txBody>
          <a:bodyPr lIns="91439" rIns="91439">
            <a:noAutofit/>
          </a:bodyPr>
          <a:lstStyle/>
          <a:p>
            <a:pPr/>
          </a:p>
        </p:txBody>
      </p:sp>
      <p:sp>
        <p:nvSpPr>
          <p:cNvPr id="6312" name="Body Level One…"/>
          <p:cNvSpPr txBox="1"/>
          <p:nvPr>
            <p:ph type="body" sz="quarter" idx="1"/>
          </p:nvPr>
        </p:nvSpPr>
        <p:spPr>
          <a:xfrm>
            <a:off x="839788" y="2057400"/>
            <a:ext cx="3932239" cy="3811588"/>
          </a:xfrm>
          <a:prstGeom prst="rect">
            <a:avLst/>
          </a:prstGeom>
        </p:spPr>
        <p:txBody>
          <a:bodyPr/>
          <a:lstStyle>
            <a:lvl1pPr marL="0" indent="0" defTabSz="914225">
              <a:buSzTx/>
              <a:buFontTx/>
              <a:buNone/>
              <a:defRPr sz="1600">
                <a:solidFill>
                  <a:srgbClr val="000000"/>
                </a:solidFill>
              </a:defRPr>
            </a:lvl1pPr>
            <a:lvl2pPr marL="0" indent="457112" defTabSz="914225">
              <a:buSzTx/>
              <a:buFontTx/>
              <a:buNone/>
              <a:defRPr sz="1600">
                <a:solidFill>
                  <a:srgbClr val="000000"/>
                </a:solidFill>
              </a:defRPr>
            </a:lvl2pPr>
            <a:lvl3pPr marL="0" indent="914225" defTabSz="914225">
              <a:buSzTx/>
              <a:buFontTx/>
              <a:buNone/>
              <a:defRPr sz="1600">
                <a:solidFill>
                  <a:srgbClr val="000000"/>
                </a:solidFill>
              </a:defRPr>
            </a:lvl3pPr>
            <a:lvl4pPr marL="0" indent="1371337" defTabSz="914225">
              <a:buSzTx/>
              <a:buFontTx/>
              <a:buNone/>
              <a:defRPr sz="1600">
                <a:solidFill>
                  <a:srgbClr val="000000"/>
                </a:solidFill>
              </a:defRPr>
            </a:lvl4pPr>
            <a:lvl5pPr marL="0" indent="1828449" defTabSz="914225">
              <a:buSzTx/>
              <a:buFontTx/>
              <a:buNone/>
              <a:defRPr sz="1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313"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8.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bg>
      <p:bgPr>
        <a:solidFill>
          <a:srgbClr val="FFFFFF"/>
        </a:solidFill>
      </p:bgPr>
    </p:bg>
    <p:spTree>
      <p:nvGrpSpPr>
        <p:cNvPr id="1" name=""/>
        <p:cNvGrpSpPr/>
        <p:nvPr/>
      </p:nvGrpSpPr>
      <p:grpSpPr>
        <a:xfrm>
          <a:off x="0" y="0"/>
          <a:ext cx="0" cy="0"/>
          <a:chOff x="0" y="0"/>
          <a:chExt cx="0" cy="0"/>
        </a:xfrm>
      </p:grpSpPr>
      <p:sp>
        <p:nvSpPr>
          <p:cNvPr id="6320"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321" name="Body Level One…"/>
          <p:cNvSpPr txBox="1"/>
          <p:nvPr>
            <p:ph type="body" idx="1"/>
          </p:nvPr>
        </p:nvSpPr>
        <p:spPr>
          <a:xfrm>
            <a:off x="838200" y="1825625"/>
            <a:ext cx="10515600" cy="4351338"/>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322"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9.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bg>
      <p:bgPr>
        <a:solidFill>
          <a:srgbClr val="FFFFFF"/>
        </a:solidFill>
      </p:bgPr>
    </p:bg>
    <p:spTree>
      <p:nvGrpSpPr>
        <p:cNvPr id="1" name=""/>
        <p:cNvGrpSpPr/>
        <p:nvPr/>
      </p:nvGrpSpPr>
      <p:grpSpPr>
        <a:xfrm>
          <a:off x="0" y="0"/>
          <a:ext cx="0" cy="0"/>
          <a:chOff x="0" y="0"/>
          <a:chExt cx="0" cy="0"/>
        </a:xfrm>
      </p:grpSpPr>
      <p:sp>
        <p:nvSpPr>
          <p:cNvPr id="6329" name="Title Text"/>
          <p:cNvSpPr txBox="1"/>
          <p:nvPr>
            <p:ph type="title"/>
          </p:nvPr>
        </p:nvSpPr>
        <p:spPr>
          <a:xfrm>
            <a:off x="8724900" y="365125"/>
            <a:ext cx="2628900" cy="5811839"/>
          </a:xfrm>
          <a:prstGeom prst="rect">
            <a:avLst/>
          </a:prstGeom>
        </p:spPr>
        <p:txBody>
          <a:bodyPr/>
          <a:lstStyle>
            <a:lvl1pPr defTabSz="914225">
              <a:defRPr>
                <a:solidFill>
                  <a:srgbClr val="000000"/>
                </a:solidFill>
              </a:defRPr>
            </a:lvl1pPr>
          </a:lstStyle>
          <a:p>
            <a:pPr/>
            <a:r>
              <a:t>Title Text</a:t>
            </a:r>
          </a:p>
        </p:txBody>
      </p:sp>
      <p:sp>
        <p:nvSpPr>
          <p:cNvPr id="6330" name="Body Level One…"/>
          <p:cNvSpPr txBox="1"/>
          <p:nvPr>
            <p:ph type="body" idx="1"/>
          </p:nvPr>
        </p:nvSpPr>
        <p:spPr>
          <a:xfrm>
            <a:off x="838200" y="365125"/>
            <a:ext cx="7734301" cy="5811839"/>
          </a:xfrm>
          <a:prstGeom prst="rect">
            <a:avLst/>
          </a:prstGeom>
        </p:spPr>
        <p:txBody>
          <a:bodyPr/>
          <a:lstStyle>
            <a:lvl1pPr marL="228556" indent="-228556" defTabSz="914225">
              <a:defRPr>
                <a:solidFill>
                  <a:srgbClr val="000000"/>
                </a:solidFill>
              </a:defRPr>
            </a:lvl1pPr>
            <a:lvl2pPr marL="723760" indent="-266648" defTabSz="914225">
              <a:defRPr>
                <a:solidFill>
                  <a:srgbClr val="000000"/>
                </a:solidFill>
              </a:defRPr>
            </a:lvl2pPr>
            <a:lvl3pPr marL="1234203" indent="-319978" defTabSz="914225">
              <a:defRPr>
                <a:solidFill>
                  <a:srgbClr val="000000"/>
                </a:solidFill>
              </a:defRPr>
            </a:lvl3pPr>
            <a:lvl4pPr marL="1726868" indent="-355531" defTabSz="914225">
              <a:defRPr>
                <a:solidFill>
                  <a:srgbClr val="000000"/>
                </a:solidFill>
              </a:defRPr>
            </a:lvl4pPr>
            <a:lvl5pPr marL="2183980" indent="-355531" defTabSz="914225">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331" name="Slide Number"/>
          <p:cNvSpPr txBox="1"/>
          <p:nvPr>
            <p:ph type="sldNum" sz="quarter" idx="2"/>
          </p:nvPr>
        </p:nvSpPr>
        <p:spPr>
          <a:xfrm>
            <a:off x="11089818" y="6404294"/>
            <a:ext cx="263983" cy="269241"/>
          </a:xfrm>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spTree>
      <p:nvGrpSpPr>
        <p:cNvPr id="1" name=""/>
        <p:cNvGrpSpPr/>
        <p:nvPr/>
      </p:nvGrpSpPr>
      <p:grpSpPr>
        <a:xfrm>
          <a:off x="0" y="0"/>
          <a:ext cx="0" cy="0"/>
          <a:chOff x="0" y="0"/>
          <a:chExt cx="0" cy="0"/>
        </a:xfrm>
      </p:grpSpPr>
      <p:sp>
        <p:nvSpPr>
          <p:cNvPr id="129" name="Title Text"/>
          <p:cNvSpPr txBox="1"/>
          <p:nvPr>
            <p:ph type="title"/>
          </p:nvPr>
        </p:nvSpPr>
        <p:spPr>
          <a:xfrm>
            <a:off x="269238" y="2084172"/>
            <a:ext cx="11653524" cy="1158794"/>
          </a:xfrm>
          <a:prstGeom prst="rect">
            <a:avLst/>
          </a:prstGeom>
        </p:spPr>
        <p:txBody>
          <a:bodyPr lIns="91439" tIns="91439" rIns="91439" bIns="91439" anchor="t"/>
          <a:lstStyle>
            <a:lvl1pPr>
              <a:defRPr spc="-98" sz="7000"/>
            </a:lvl1pPr>
          </a:lstStyle>
          <a:p>
            <a:pPr/>
            <a:r>
              <a:t>Title Text</a:t>
            </a:r>
          </a:p>
        </p:txBody>
      </p:sp>
      <p:sp>
        <p:nvSpPr>
          <p:cNvPr id="13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0.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sp>
        <p:nvSpPr>
          <p:cNvPr id="6338" name="Title Text"/>
          <p:cNvSpPr txBox="1"/>
          <p:nvPr>
            <p:ph type="title"/>
          </p:nvPr>
        </p:nvSpPr>
        <p:spPr>
          <a:xfrm>
            <a:off x="838200" y="365125"/>
            <a:ext cx="10515600" cy="1325564"/>
          </a:xfrm>
          <a:prstGeom prst="rect">
            <a:avLst/>
          </a:prstGeom>
        </p:spPr>
        <p:txBody>
          <a:bodyPr/>
          <a:lstStyle>
            <a:lvl1pPr defTabSz="914225">
              <a:defRPr>
                <a:solidFill>
                  <a:srgbClr val="000000"/>
                </a:solidFill>
              </a:defRPr>
            </a:lvl1pPr>
          </a:lstStyle>
          <a:p>
            <a:pPr/>
            <a:r>
              <a:t>Title Text</a:t>
            </a:r>
          </a:p>
        </p:txBody>
      </p:sp>
      <p:sp>
        <p:nvSpPr>
          <p:cNvPr id="6339" name="Body Level One…"/>
          <p:cNvSpPr txBox="1"/>
          <p:nvPr>
            <p:ph type="body" sz="half" idx="1"/>
          </p:nvPr>
        </p:nvSpPr>
        <p:spPr>
          <a:xfrm>
            <a:off x="269238" y="1189177"/>
            <a:ext cx="11653524" cy="1985642"/>
          </a:xfrm>
          <a:prstGeom prst="rect">
            <a:avLst/>
          </a:prstGeom>
        </p:spPr>
        <p:txBody>
          <a:bodyPr/>
          <a:lstStyle>
            <a:lvl1pPr marL="0" indent="0" defTabSz="914225">
              <a:buSzTx/>
              <a:buFontTx/>
              <a:buNone/>
              <a:defRPr>
                <a:solidFill>
                  <a:srgbClr val="000000"/>
                </a:solidFill>
              </a:defRPr>
            </a:lvl1pPr>
            <a:lvl2pPr marL="0" indent="0" defTabSz="914225">
              <a:buSzTx/>
              <a:buFontTx/>
              <a:buNone/>
              <a:defRPr>
                <a:solidFill>
                  <a:srgbClr val="000000"/>
                </a:solidFill>
              </a:defRPr>
            </a:lvl2pPr>
            <a:lvl3pPr marL="0" indent="224097" defTabSz="914225">
              <a:buSzTx/>
              <a:buFontTx/>
              <a:buNone/>
              <a:defRPr>
                <a:solidFill>
                  <a:srgbClr val="000000"/>
                </a:solidFill>
              </a:defRPr>
            </a:lvl3pPr>
            <a:lvl4pPr marL="0" indent="448192" defTabSz="914225">
              <a:buSzTx/>
              <a:buFontTx/>
              <a:buNone/>
              <a:defRPr>
                <a:solidFill>
                  <a:srgbClr val="000000"/>
                </a:solidFill>
              </a:defRPr>
            </a:lvl4pPr>
            <a:lvl5pPr marL="0" indent="672290" defTabSz="914225">
              <a:buSzTx/>
              <a:buFontTx/>
              <a:buNone/>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34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1.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634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348" name="Title Text"/>
          <p:cNvSpPr txBox="1"/>
          <p:nvPr>
            <p:ph type="title"/>
          </p:nvPr>
        </p:nvSpPr>
        <p:spPr>
          <a:xfrm>
            <a:off x="269301" y="1187621"/>
            <a:ext cx="8964186" cy="1793105"/>
          </a:xfrm>
          <a:prstGeom prst="rect">
            <a:avLst/>
          </a:prstGeom>
        </p:spPr>
        <p:txBody>
          <a:bodyPr lIns="91439" tIns="91439" rIns="91439" bIns="91439" anchor="b"/>
          <a:lstStyle>
            <a:lvl1pPr defTabSz="914366">
              <a:defRPr spc="-98" sz="5200">
                <a:latin typeface="Segoe UI Light"/>
                <a:ea typeface="Segoe UI Light"/>
                <a:cs typeface="Segoe UI Light"/>
                <a:sym typeface="Segoe UI Light"/>
              </a:defRPr>
            </a:lvl1pPr>
          </a:lstStyle>
          <a:p>
            <a:pPr/>
            <a:r>
              <a:t>Title Text</a:t>
            </a:r>
          </a:p>
        </p:txBody>
      </p:sp>
      <p:sp>
        <p:nvSpPr>
          <p:cNvPr id="6349" name="Body Level One…"/>
          <p:cNvSpPr txBox="1"/>
          <p:nvPr>
            <p:ph type="body" sz="quarter" idx="1"/>
          </p:nvPr>
        </p:nvSpPr>
        <p:spPr>
          <a:xfrm>
            <a:off x="269301" y="2980725"/>
            <a:ext cx="8964188" cy="715932"/>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350" name="Text Placeholder 2"/>
          <p:cNvSpPr/>
          <p:nvPr>
            <p:ph type="body" sz="quarter" idx="13"/>
          </p:nvPr>
        </p:nvSpPr>
        <p:spPr>
          <a:xfrm>
            <a:off x="269239" y="3696656"/>
            <a:ext cx="8964250" cy="452655"/>
          </a:xfrm>
          <a:prstGeom prst="rect">
            <a:avLst/>
          </a:prstGeom>
        </p:spPr>
        <p:txBody>
          <a:bodyPr lIns="91439" tIns="91439" rIns="91439" bIns="91439"/>
          <a:lstStyle/>
          <a:p>
            <a:pPr marL="0" indent="0" defTabSz="914366">
              <a:spcBef>
                <a:spcPts val="400"/>
              </a:spcBef>
              <a:buSzTx/>
              <a:buFontTx/>
              <a:buNone/>
              <a:defRPr sz="1900">
                <a:latin typeface="Segoe UI"/>
                <a:ea typeface="Segoe UI"/>
                <a:cs typeface="Segoe UI"/>
                <a:sym typeface="Segoe UI"/>
              </a:defRPr>
            </a:pPr>
          </a:p>
        </p:txBody>
      </p:sp>
      <p:pic>
        <p:nvPicPr>
          <p:cNvPr id="6351" name="Picture 140" descr="Picture 140"/>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6352"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635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2.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636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361"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6362"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6363" name="Picture 139" descr="Picture 139"/>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6364"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636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3.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637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373" name="Title Text"/>
          <p:cNvSpPr txBox="1"/>
          <p:nvPr>
            <p:ph type="title"/>
          </p:nvPr>
        </p:nvSpPr>
        <p:spPr>
          <a:xfrm>
            <a:off x="269301" y="2077815"/>
            <a:ext cx="4840696" cy="1799463"/>
          </a:xfrm>
          <a:prstGeom prst="rect">
            <a:avLst/>
          </a:prstGeom>
        </p:spPr>
        <p:txBody>
          <a:bodyPr lIns="91439" tIns="91439" rIns="91439" bIns="91439" anchor="t"/>
          <a:lstStyle>
            <a:lvl1pPr defTabSz="914366">
              <a:defRPr spc="-98" sz="4700">
                <a:solidFill>
                  <a:srgbClr val="353535"/>
                </a:solidFill>
                <a:latin typeface="Segoe UI Light"/>
                <a:ea typeface="Segoe UI Light"/>
                <a:cs typeface="Segoe UI Light"/>
                <a:sym typeface="Segoe UI Light"/>
              </a:defRPr>
            </a:lvl1pPr>
          </a:lstStyle>
          <a:p>
            <a:pPr/>
            <a:r>
              <a:t>Title Text</a:t>
            </a:r>
          </a:p>
        </p:txBody>
      </p:sp>
      <p:sp>
        <p:nvSpPr>
          <p:cNvPr id="6374" name="Body Level One…"/>
          <p:cNvSpPr txBox="1"/>
          <p:nvPr>
            <p:ph type="body" sz="quarter" idx="1"/>
          </p:nvPr>
        </p:nvSpPr>
        <p:spPr>
          <a:xfrm>
            <a:off x="267681" y="3877276"/>
            <a:ext cx="4840696" cy="717250"/>
          </a:xfrm>
          <a:prstGeom prst="rect">
            <a:avLst/>
          </a:prstGeom>
        </p:spPr>
        <p:txBody>
          <a:bodyPr lIns="109728" tIns="109728" rIns="109728" bIns="109728"/>
          <a:lstStyle>
            <a:lvl1pPr marL="0" indent="0" defTabSz="914366">
              <a:spcBef>
                <a:spcPts val="0"/>
              </a:spcBef>
              <a:buSzTx/>
              <a:buFontTx/>
              <a:buNone/>
              <a:defRPr sz="3100">
                <a:solidFill>
                  <a:srgbClr val="353535"/>
                </a:solidFill>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375"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pic>
        <p:nvPicPr>
          <p:cNvPr id="6376" name="MS logo gray - EMF" descr="MS logo gray - EMF"/>
          <p:cNvPicPr>
            <a:picLocks noChangeAspect="1"/>
          </p:cNvPicPr>
          <p:nvPr/>
        </p:nvPicPr>
        <p:blipFill>
          <a:blip r:embed="rId3">
            <a:extLst/>
          </a:blip>
          <a:stretch>
            <a:fillRect/>
          </a:stretch>
        </p:blipFill>
        <p:spPr>
          <a:xfrm>
            <a:off x="454012" y="470066"/>
            <a:ext cx="1423305" cy="304829"/>
          </a:xfrm>
          <a:prstGeom prst="rect">
            <a:avLst/>
          </a:prstGeom>
          <a:ln w="12700">
            <a:miter lim="400000"/>
          </a:ln>
        </p:spPr>
      </p:pic>
      <p:sp>
        <p:nvSpPr>
          <p:cNvPr id="6377"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353535"/>
                </a:solidFill>
                <a:latin typeface="Segoe UI Semilight"/>
                <a:ea typeface="Segoe UI Semilight"/>
                <a:cs typeface="Segoe UI Semilight"/>
                <a:sym typeface="Segoe UI Semilight"/>
              </a:defRPr>
            </a:pPr>
          </a:p>
        </p:txBody>
      </p:sp>
      <p:sp>
        <p:nvSpPr>
          <p:cNvPr id="637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4.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353535"/>
        </a:solidFill>
      </p:bgPr>
    </p:bg>
    <p:spTree>
      <p:nvGrpSpPr>
        <p:cNvPr id="1" name=""/>
        <p:cNvGrpSpPr/>
        <p:nvPr/>
      </p:nvGrpSpPr>
      <p:grpSpPr>
        <a:xfrm>
          <a:off x="0" y="0"/>
          <a:ext cx="0" cy="0"/>
          <a:chOff x="0" y="0"/>
          <a:chExt cx="0" cy="0"/>
        </a:xfrm>
      </p:grpSpPr>
      <p:pic>
        <p:nvPicPr>
          <p:cNvPr id="638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38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387"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latin typeface="Segoe UI Light"/>
                <a:ea typeface="Segoe UI Light"/>
                <a:cs typeface="Segoe UI Light"/>
                <a:sym typeface="Segoe UI Light"/>
              </a:defRPr>
            </a:lvl1pPr>
            <a:lvl2pPr marL="0" indent="224097" defTabSz="914366">
              <a:spcBef>
                <a:spcPts val="800"/>
              </a:spcBef>
              <a:buSzTx/>
              <a:buFontTx/>
              <a:buNone/>
              <a:defRPr sz="3500">
                <a:latin typeface="Segoe UI Light"/>
                <a:ea typeface="Segoe UI Light"/>
                <a:cs typeface="Segoe UI Light"/>
                <a:sym typeface="Segoe UI Light"/>
              </a:defRPr>
            </a:lvl2pPr>
            <a:lvl3pPr marL="0" indent="448192" defTabSz="914366">
              <a:spcBef>
                <a:spcPts val="800"/>
              </a:spcBef>
              <a:buSzTx/>
              <a:buFontTx/>
              <a:buNone/>
              <a:defRPr sz="3500">
                <a:latin typeface="Segoe UI Light"/>
                <a:ea typeface="Segoe UI Light"/>
                <a:cs typeface="Segoe UI Light"/>
                <a:sym typeface="Segoe UI Light"/>
              </a:defRPr>
            </a:lvl3pPr>
            <a:lvl4pPr marL="0" indent="672290" defTabSz="914366">
              <a:spcBef>
                <a:spcPts val="800"/>
              </a:spcBef>
              <a:buSzTx/>
              <a:buFontTx/>
              <a:buNone/>
              <a:defRPr sz="3500">
                <a:latin typeface="Segoe UI Light"/>
                <a:ea typeface="Segoe UI Light"/>
                <a:cs typeface="Segoe UI Light"/>
                <a:sym typeface="Segoe UI Light"/>
              </a:defRPr>
            </a:lvl4pPr>
            <a:lvl5pPr marL="0" indent="896385" defTabSz="914366">
              <a:spcBef>
                <a:spcPts val="800"/>
              </a:spcBef>
              <a:buSzTx/>
              <a:buFontTx/>
              <a:buNone/>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38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353535"/>
        </a:solidFill>
      </p:bgPr>
    </p:bg>
    <p:spTree>
      <p:nvGrpSpPr>
        <p:cNvPr id="1" name=""/>
        <p:cNvGrpSpPr/>
        <p:nvPr/>
      </p:nvGrpSpPr>
      <p:grpSpPr>
        <a:xfrm>
          <a:off x="0" y="0"/>
          <a:ext cx="0" cy="0"/>
          <a:chOff x="0" y="0"/>
          <a:chExt cx="0" cy="0"/>
        </a:xfrm>
      </p:grpSpPr>
      <p:pic>
        <p:nvPicPr>
          <p:cNvPr id="639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39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397"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latin typeface="Segoe UI Light"/>
                <a:ea typeface="Segoe UI Light"/>
                <a:cs typeface="Segoe UI Light"/>
                <a:sym typeface="Segoe UI Light"/>
              </a:defRPr>
            </a:lvl1pPr>
            <a:lvl2pPr marL="514592" indent="-290496" defTabSz="914366">
              <a:spcBef>
                <a:spcPts val="800"/>
              </a:spcBef>
              <a:buSzPct val="90000"/>
              <a:buFontTx/>
              <a:buChar char="·"/>
              <a:defRPr sz="3500">
                <a:latin typeface="Segoe UI Light"/>
                <a:ea typeface="Segoe UI Light"/>
                <a:cs typeface="Segoe UI Light"/>
                <a:sym typeface="Segoe UI Light"/>
              </a:defRPr>
            </a:lvl2pPr>
            <a:lvl3pPr marL="789210" indent="-341017" defTabSz="914366">
              <a:spcBef>
                <a:spcPts val="800"/>
              </a:spcBef>
              <a:buSzPct val="90000"/>
              <a:buFontTx/>
              <a:buChar char="·"/>
              <a:defRPr sz="3500">
                <a:latin typeface="Segoe UI Light"/>
                <a:ea typeface="Segoe UI Light"/>
                <a:cs typeface="Segoe UI Light"/>
                <a:sym typeface="Segoe UI Light"/>
              </a:defRPr>
            </a:lvl3pPr>
            <a:lvl4pPr marL="1045784" indent="-373495" defTabSz="914366">
              <a:spcBef>
                <a:spcPts val="800"/>
              </a:spcBef>
              <a:buSzPct val="90000"/>
              <a:buFontTx/>
              <a:buChar char="·"/>
              <a:defRPr sz="3500">
                <a:latin typeface="Segoe UI Light"/>
                <a:ea typeface="Segoe UI Light"/>
                <a:cs typeface="Segoe UI Light"/>
                <a:sym typeface="Segoe UI Light"/>
              </a:defRPr>
            </a:lvl4pPr>
            <a:lvl5pPr marL="1269881" indent="-373495" defTabSz="914366">
              <a:spcBef>
                <a:spcPts val="800"/>
              </a:spcBef>
              <a:buSzPct val="90000"/>
              <a:buFontTx/>
              <a:buChar char="·"/>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39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6.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353535"/>
        </a:solidFill>
      </p:bgPr>
    </p:bg>
    <p:spTree>
      <p:nvGrpSpPr>
        <p:cNvPr id="1" name=""/>
        <p:cNvGrpSpPr/>
        <p:nvPr/>
      </p:nvGrpSpPr>
      <p:grpSpPr>
        <a:xfrm>
          <a:off x="0" y="0"/>
          <a:ext cx="0" cy="0"/>
          <a:chOff x="0" y="0"/>
          <a:chExt cx="0" cy="0"/>
        </a:xfrm>
      </p:grpSpPr>
      <p:pic>
        <p:nvPicPr>
          <p:cNvPr id="640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0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407"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latin typeface="Segoe UI Semilight"/>
                <a:ea typeface="Segoe UI Semilight"/>
                <a:cs typeface="Segoe UI Semilight"/>
                <a:sym typeface="Segoe UI Semilight"/>
              </a:defRPr>
            </a:lvl1pPr>
            <a:lvl2pPr marL="0" indent="250552" defTabSz="914366">
              <a:spcBef>
                <a:spcPts val="1200"/>
              </a:spcBef>
              <a:buSzTx/>
              <a:buFontTx/>
              <a:buNone/>
              <a:defRPr sz="2900">
                <a:latin typeface="Segoe UI Semilight"/>
                <a:ea typeface="Segoe UI Semilight"/>
                <a:cs typeface="Segoe UI Semilight"/>
                <a:sym typeface="Segoe UI Semilight"/>
              </a:defRPr>
            </a:lvl2pPr>
            <a:lvl3pPr marL="0" indent="441967" defTabSz="914366">
              <a:spcBef>
                <a:spcPts val="1200"/>
              </a:spcBef>
              <a:buSzTx/>
              <a:buFontTx/>
              <a:buNone/>
              <a:defRPr sz="2900">
                <a:latin typeface="Segoe UI Semilight"/>
                <a:ea typeface="Segoe UI Semilight"/>
                <a:cs typeface="Segoe UI Semilight"/>
                <a:sym typeface="Segoe UI Semilight"/>
              </a:defRPr>
            </a:lvl3pPr>
            <a:lvl4pPr marL="0" indent="639608" defTabSz="914366">
              <a:spcBef>
                <a:spcPts val="1200"/>
              </a:spcBef>
              <a:buSzTx/>
              <a:buFontTx/>
              <a:buNone/>
              <a:defRPr sz="2900">
                <a:latin typeface="Segoe UI Semilight"/>
                <a:ea typeface="Segoe UI Semilight"/>
                <a:cs typeface="Segoe UI Semilight"/>
                <a:sym typeface="Segoe UI Semilight"/>
              </a:defRPr>
            </a:lvl4pPr>
            <a:lvl5pPr marL="0" indent="837249" defTabSz="914366">
              <a:spcBef>
                <a:spcPts val="1200"/>
              </a:spcBef>
              <a:buSzTx/>
              <a:buFontTx/>
              <a:buNone/>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408" name="Text Placeholder 3"/>
          <p:cNvSpPr/>
          <p:nvPr>
            <p:ph type="body" sz="quarter" idx="13"/>
          </p:nvPr>
        </p:nvSpPr>
        <p:spPr>
          <a:xfrm>
            <a:off x="6544213" y="1187643"/>
            <a:ext cx="5378549" cy="2082208"/>
          </a:xfrm>
          <a:prstGeom prst="rect">
            <a:avLst/>
          </a:prstGeom>
        </p:spPr>
        <p:txBody>
          <a:bodyPr lIns="91439" tIns="91439" rIns="91439" bIns="91439"/>
          <a:lstStyle/>
          <a:p>
            <a:pPr marL="504216" indent="-504216" defTabSz="914366">
              <a:spcBef>
                <a:spcPts val="1200"/>
              </a:spcBef>
              <a:buSzTx/>
              <a:buFontTx/>
              <a:buNone/>
              <a:defRPr sz="2900">
                <a:latin typeface="Segoe UI Semilight"/>
                <a:ea typeface="Segoe UI Semilight"/>
                <a:cs typeface="Segoe UI Semilight"/>
                <a:sym typeface="Segoe UI Semilight"/>
              </a:defRPr>
            </a:pPr>
          </a:p>
        </p:txBody>
      </p:sp>
      <p:sp>
        <p:nvSpPr>
          <p:cNvPr id="64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7.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353535"/>
        </a:solidFill>
      </p:bgPr>
    </p:bg>
    <p:spTree>
      <p:nvGrpSpPr>
        <p:cNvPr id="1" name=""/>
        <p:cNvGrpSpPr/>
        <p:nvPr/>
      </p:nvGrpSpPr>
      <p:grpSpPr>
        <a:xfrm>
          <a:off x="0" y="0"/>
          <a:ext cx="0" cy="0"/>
          <a:chOff x="0" y="0"/>
          <a:chExt cx="0" cy="0"/>
        </a:xfrm>
      </p:grpSpPr>
      <p:pic>
        <p:nvPicPr>
          <p:cNvPr id="641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17"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418"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lvl1pPr>
            <a:lvl2pPr marL="462469" indent="-211916" defTabSz="914366">
              <a:spcBef>
                <a:spcPts val="1200"/>
              </a:spcBef>
              <a:buClr>
                <a:srgbClr val="FFFFFF"/>
              </a:buClr>
              <a:buSzPct val="90000"/>
              <a:buFontTx/>
              <a:buChar char="·"/>
              <a:defRPr sz="2900">
                <a:latin typeface="Segoe UI Semilight"/>
                <a:ea typeface="Segoe UI Semilight"/>
                <a:cs typeface="Segoe UI Semilight"/>
                <a:sym typeface="Segoe UI Semilight"/>
              </a:defRPr>
            </a:lvl2pPr>
            <a:lvl3pPr marL="697708" indent="-255739" defTabSz="914366">
              <a:spcBef>
                <a:spcPts val="1200"/>
              </a:spcBef>
              <a:buClr>
                <a:srgbClr val="FFFFFF"/>
              </a:buClr>
              <a:buSzPct val="90000"/>
              <a:buFontTx/>
              <a:buChar char="·"/>
              <a:defRPr sz="2900">
                <a:latin typeface="Segoe UI Semilight"/>
                <a:ea typeface="Segoe UI Semilight"/>
                <a:cs typeface="Segoe UI Semilight"/>
                <a:sym typeface="Segoe UI Semilight"/>
              </a:defRPr>
            </a:lvl3pPr>
            <a:lvl4pPr marL="878156" indent="-238548" defTabSz="914366">
              <a:spcBef>
                <a:spcPts val="1200"/>
              </a:spcBef>
              <a:buClr>
                <a:srgbClr val="FFFFFF"/>
              </a:buClr>
              <a:buSzPct val="90000"/>
              <a:buFontTx/>
              <a:buChar char="·"/>
              <a:defRPr sz="2900">
                <a:latin typeface="Segoe UI Semilight"/>
                <a:ea typeface="Segoe UI Semilight"/>
                <a:cs typeface="Segoe UI Semilight"/>
                <a:sym typeface="Segoe UI Semilight"/>
              </a:defRPr>
            </a:lvl4pPr>
            <a:lvl5pPr marL="1067200" indent="-229951" defTabSz="914366">
              <a:spcBef>
                <a:spcPts val="1200"/>
              </a:spcBef>
              <a:buClr>
                <a:srgbClr val="FFFFFF"/>
              </a:buClr>
              <a:buSzPct val="90000"/>
              <a:buFontTx/>
              <a:buChar char="·"/>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419" name="Text Placeholder 3"/>
          <p:cNvSpPr/>
          <p:nvPr>
            <p:ph type="body" sz="quarter" idx="13"/>
          </p:nvPr>
        </p:nvSpPr>
        <p:spPr>
          <a:xfrm>
            <a:off x="6544213" y="1187643"/>
            <a:ext cx="5378549" cy="2082208"/>
          </a:xfrm>
          <a:prstGeom prst="rect">
            <a:avLst/>
          </a:prstGeom>
        </p:spPr>
        <p:txBody>
          <a:bodyPr lIns="91439" tIns="91439" rIns="91439" bIns="91439"/>
          <a:lstStyle/>
          <a:p>
            <a: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pPr>
          </a:p>
        </p:txBody>
      </p:sp>
      <p:sp>
        <p:nvSpPr>
          <p:cNvPr id="642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8.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353535"/>
        </a:solidFill>
      </p:bgPr>
    </p:bg>
    <p:spTree>
      <p:nvGrpSpPr>
        <p:cNvPr id="1" name=""/>
        <p:cNvGrpSpPr/>
        <p:nvPr/>
      </p:nvGrpSpPr>
      <p:grpSpPr>
        <a:xfrm>
          <a:off x="0" y="0"/>
          <a:ext cx="0" cy="0"/>
          <a:chOff x="0" y="0"/>
          <a:chExt cx="0" cy="0"/>
        </a:xfrm>
      </p:grpSpPr>
      <p:pic>
        <p:nvPicPr>
          <p:cNvPr id="642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2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42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9.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643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37"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438"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43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137" name="Title Text"/>
          <p:cNvSpPr txBox="1"/>
          <p:nvPr>
            <p:ph type="title"/>
          </p:nvPr>
        </p:nvSpPr>
        <p:spPr>
          <a:xfrm>
            <a:off x="415600" y="593366"/>
            <a:ext cx="11360801" cy="763601"/>
          </a:xfrm>
          <a:prstGeom prst="rect">
            <a:avLst/>
          </a:prstGeom>
        </p:spPr>
        <p:txBody>
          <a:bodyPr lIns="91424" tIns="91424" rIns="91424" bIns="91424" anchor="t"/>
          <a:lstStyle/>
          <a:p>
            <a:pPr/>
            <a:r>
              <a:t>Title Text</a:t>
            </a:r>
          </a:p>
        </p:txBody>
      </p:sp>
      <p:sp>
        <p:nvSpPr>
          <p:cNvPr id="138" name="Body Level One…"/>
          <p:cNvSpPr txBox="1"/>
          <p:nvPr>
            <p:ph type="body" sz="quarter" idx="1"/>
          </p:nvPr>
        </p:nvSpPr>
        <p:spPr>
          <a:xfrm>
            <a:off x="415600" y="1536633"/>
            <a:ext cx="5333201" cy="443234"/>
          </a:xfrm>
          <a:prstGeom prst="rect">
            <a:avLst/>
          </a:prstGeom>
        </p:spPr>
        <p:txBody>
          <a:bodyPr lIns="91424" tIns="91424" rIns="91424" bIns="91424"/>
          <a:lstStyle>
            <a:lvl1pPr>
              <a:spcBef>
                <a:spcPts val="0"/>
              </a:spcBef>
              <a:defRPr sz="1800"/>
            </a:lvl1pPr>
            <a:lvl2pPr marL="714375" indent="-257175">
              <a:spcBef>
                <a:spcPts val="0"/>
              </a:spcBef>
              <a:defRPr sz="1800"/>
            </a:lvl2pPr>
            <a:lvl3pPr marL="1171575" indent="-257175">
              <a:spcBef>
                <a:spcPts val="0"/>
              </a:spcBef>
              <a:defRPr sz="1800"/>
            </a:lvl3pPr>
            <a:lvl4pPr marL="1628775" indent="-257175">
              <a:spcBef>
                <a:spcPts val="0"/>
              </a:spcBef>
              <a:defRPr sz="1800"/>
            </a:lvl4pPr>
            <a:lvl5pPr marL="2085975" indent="-257175">
              <a:spcBef>
                <a:spcPts val="0"/>
              </a:spcBef>
              <a:defRPr sz="1800"/>
            </a:lvl5pPr>
          </a:lstStyle>
          <a:p>
            <a:pPr/>
            <a:r>
              <a:t>Body Level One</a:t>
            </a:r>
          </a:p>
          <a:p>
            <a:pPr lvl="1"/>
            <a:r>
              <a:t>Body Level Two</a:t>
            </a:r>
          </a:p>
          <a:p>
            <a:pPr lvl="2"/>
            <a:r>
              <a:t>Body Level Three</a:t>
            </a:r>
          </a:p>
          <a:p>
            <a:pPr lvl="3"/>
            <a:r>
              <a:t>Body Level Four</a:t>
            </a:r>
          </a:p>
          <a:p>
            <a:pPr lvl="4"/>
            <a:r>
              <a:t>Body Level Five</a:t>
            </a:r>
          </a:p>
        </p:txBody>
      </p:sp>
      <p:sp>
        <p:nvSpPr>
          <p:cNvPr id="139" name="Shape 134"/>
          <p:cNvSpPr txBox="1"/>
          <p:nvPr>
            <p:ph type="body" sz="quarter" idx="13"/>
          </p:nvPr>
        </p:nvSpPr>
        <p:spPr>
          <a:xfrm>
            <a:off x="6443200" y="1536633"/>
            <a:ext cx="5333201" cy="443234"/>
          </a:xfrm>
          <a:prstGeom prst="rect">
            <a:avLst/>
          </a:prstGeom>
        </p:spPr>
        <p:txBody>
          <a:bodyPr lIns="91424" tIns="91424" rIns="91424" bIns="91424"/>
          <a:lstStyle/>
          <a:p>
            <a:pPr marL="221742" indent="-221742" defTabSz="886968">
              <a:spcBef>
                <a:spcPts val="0"/>
              </a:spcBef>
              <a:defRPr sz="1746"/>
            </a:pPr>
          </a:p>
        </p:txBody>
      </p:sp>
      <p:sp>
        <p:nvSpPr>
          <p:cNvPr id="140" name="Slide Number"/>
          <p:cNvSpPr txBox="1"/>
          <p:nvPr>
            <p:ph type="sldNum" sz="quarter" idx="2"/>
          </p:nvPr>
        </p:nvSpPr>
        <p:spPr>
          <a:xfrm>
            <a:off x="11578386" y="6258985"/>
            <a:ext cx="449824" cy="442072"/>
          </a:xfrm>
          <a:prstGeom prst="rect">
            <a:avLst/>
          </a:prstGeom>
        </p:spPr>
        <p:txBody>
          <a:bodyPr lIns="91424" tIns="91424" rIns="91424" bIns="91424"/>
          <a:lstStyle>
            <a:lvl1pPr>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0.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644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47"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44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353535"/>
        </a:solidFill>
      </p:bgPr>
    </p:bg>
    <p:spTree>
      <p:nvGrpSpPr>
        <p:cNvPr id="1" name=""/>
        <p:cNvGrpSpPr/>
        <p:nvPr/>
      </p:nvGrpSpPr>
      <p:grpSpPr>
        <a:xfrm>
          <a:off x="0" y="0"/>
          <a:ext cx="0" cy="0"/>
          <a:chOff x="0" y="0"/>
          <a:chExt cx="0" cy="0"/>
        </a:xfrm>
      </p:grpSpPr>
      <p:pic>
        <p:nvPicPr>
          <p:cNvPr id="645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56"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45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2.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646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65"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46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3.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353535"/>
        </a:solidFill>
      </p:bgPr>
    </p:bg>
    <p:spTree>
      <p:nvGrpSpPr>
        <p:cNvPr id="1" name=""/>
        <p:cNvGrpSpPr/>
        <p:nvPr/>
      </p:nvGrpSpPr>
      <p:grpSpPr>
        <a:xfrm>
          <a:off x="0" y="0"/>
          <a:ext cx="0" cy="0"/>
          <a:chOff x="0" y="0"/>
          <a:chExt cx="0" cy="0"/>
        </a:xfrm>
      </p:grpSpPr>
      <p:pic>
        <p:nvPicPr>
          <p:cNvPr id="647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74"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latin typeface="Segoe UI Light"/>
                <a:ea typeface="Segoe UI Light"/>
                <a:cs typeface="Segoe UI Light"/>
                <a:sym typeface="Segoe UI Light"/>
              </a:defRPr>
            </a:lvl1pPr>
          </a:lstStyle>
          <a:p>
            <a:pPr/>
            <a:r>
              <a:t>Title Text</a:t>
            </a:r>
          </a:p>
        </p:txBody>
      </p:sp>
      <p:sp>
        <p:nvSpPr>
          <p:cNvPr id="6475"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647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353535"/>
        </a:solidFill>
      </p:bgPr>
    </p:bg>
    <p:spTree>
      <p:nvGrpSpPr>
        <p:cNvPr id="1" name=""/>
        <p:cNvGrpSpPr/>
        <p:nvPr/>
      </p:nvGrpSpPr>
      <p:grpSpPr>
        <a:xfrm>
          <a:off x="0" y="0"/>
          <a:ext cx="0" cy="0"/>
          <a:chOff x="0" y="0"/>
          <a:chExt cx="0" cy="0"/>
        </a:xfrm>
      </p:grpSpPr>
      <p:pic>
        <p:nvPicPr>
          <p:cNvPr id="648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8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5.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649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49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6.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353535"/>
        </a:solidFill>
      </p:bgPr>
    </p:bg>
    <p:spTree>
      <p:nvGrpSpPr>
        <p:cNvPr id="1" name=""/>
        <p:cNvGrpSpPr/>
        <p:nvPr/>
      </p:nvGrpSpPr>
      <p:grpSpPr>
        <a:xfrm>
          <a:off x="0" y="0"/>
          <a:ext cx="0" cy="0"/>
          <a:chOff x="0" y="0"/>
          <a:chExt cx="0" cy="0"/>
        </a:xfrm>
      </p:grpSpPr>
      <p:pic>
        <p:nvPicPr>
          <p:cNvPr id="649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0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501"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6502"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65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7.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651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1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8.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651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19"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6520"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652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65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9.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652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30" name="Title Text"/>
          <p:cNvSpPr txBox="1"/>
          <p:nvPr>
            <p:ph type="title"/>
          </p:nvPr>
        </p:nvSpPr>
        <p:spPr>
          <a:xfrm>
            <a:off x="269301" y="1187621"/>
            <a:ext cx="8964186" cy="1793105"/>
          </a:xfrm>
          <a:prstGeom prst="rect">
            <a:avLst/>
          </a:prstGeom>
        </p:spPr>
        <p:txBody>
          <a:bodyPr lIns="91439" tIns="91439" rIns="91439" bIns="91439" anchor="b"/>
          <a:lstStyle>
            <a:lvl1pPr defTabSz="914366">
              <a:defRPr spc="-98" sz="5200">
                <a:latin typeface="Segoe UI Light"/>
                <a:ea typeface="Segoe UI Light"/>
                <a:cs typeface="Segoe UI Light"/>
                <a:sym typeface="Segoe UI Light"/>
              </a:defRPr>
            </a:lvl1pPr>
          </a:lstStyle>
          <a:p>
            <a:pPr/>
            <a:r>
              <a:t>Title Text</a:t>
            </a:r>
          </a:p>
        </p:txBody>
      </p:sp>
      <p:sp>
        <p:nvSpPr>
          <p:cNvPr id="6531" name="Body Level One…"/>
          <p:cNvSpPr txBox="1"/>
          <p:nvPr>
            <p:ph type="body" sz="quarter" idx="1"/>
          </p:nvPr>
        </p:nvSpPr>
        <p:spPr>
          <a:xfrm>
            <a:off x="269301" y="2980725"/>
            <a:ext cx="8964188" cy="715932"/>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532" name="Text Placeholder 2"/>
          <p:cNvSpPr/>
          <p:nvPr>
            <p:ph type="body" sz="quarter" idx="13"/>
          </p:nvPr>
        </p:nvSpPr>
        <p:spPr>
          <a:xfrm>
            <a:off x="269239" y="3696656"/>
            <a:ext cx="8964250" cy="452655"/>
          </a:xfrm>
          <a:prstGeom prst="rect">
            <a:avLst/>
          </a:prstGeom>
        </p:spPr>
        <p:txBody>
          <a:bodyPr lIns="91439" tIns="91439" rIns="91439" bIns="91439"/>
          <a:lstStyle/>
          <a:p>
            <a:pPr marL="0" indent="0" defTabSz="914366">
              <a:spcBef>
                <a:spcPts val="400"/>
              </a:spcBef>
              <a:buSzTx/>
              <a:buFontTx/>
              <a:buNone/>
              <a:defRPr sz="1900">
                <a:latin typeface="Segoe UI"/>
                <a:ea typeface="Segoe UI"/>
                <a:cs typeface="Segoe UI"/>
                <a:sym typeface="Segoe UI"/>
              </a:defRPr>
            </a:pPr>
          </a:p>
        </p:txBody>
      </p:sp>
      <p:pic>
        <p:nvPicPr>
          <p:cNvPr id="6533" name="Picture 140" descr="Picture 140"/>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6534"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653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Walkin">
    <p:bg>
      <p:bgPr>
        <a:solidFill>
          <a:srgbClr val="0078D7"/>
        </a:solidFill>
      </p:bgPr>
    </p:bg>
    <p:spTree>
      <p:nvGrpSpPr>
        <p:cNvPr id="1" name=""/>
        <p:cNvGrpSpPr/>
        <p:nvPr/>
      </p:nvGrpSpPr>
      <p:grpSpPr>
        <a:xfrm>
          <a:off x="0" y="0"/>
          <a:ext cx="0" cy="0"/>
          <a:chOff x="0" y="0"/>
          <a:chExt cx="0" cy="0"/>
        </a:xfrm>
      </p:grpSpPr>
      <p:grpSp>
        <p:nvGrpSpPr>
          <p:cNvPr id="182" name="Group 2"/>
          <p:cNvGrpSpPr/>
          <p:nvPr/>
        </p:nvGrpSpPr>
        <p:grpSpPr>
          <a:xfrm>
            <a:off x="12370904" y="8221"/>
            <a:ext cx="935478" cy="5664549"/>
            <a:chOff x="0" y="0"/>
            <a:chExt cx="935477" cy="5664547"/>
          </a:xfrm>
        </p:grpSpPr>
        <p:grpSp>
          <p:nvGrpSpPr>
            <p:cNvPr id="178" name="Group 17"/>
            <p:cNvGrpSpPr/>
            <p:nvPr/>
          </p:nvGrpSpPr>
          <p:grpSpPr>
            <a:xfrm>
              <a:off x="-1" y="-1"/>
              <a:ext cx="935479" cy="5664549"/>
              <a:chOff x="0" y="0"/>
              <a:chExt cx="935477" cy="5664547"/>
            </a:xfrm>
          </p:grpSpPr>
          <p:grpSp>
            <p:nvGrpSpPr>
              <p:cNvPr id="165" name="Group 25"/>
              <p:cNvGrpSpPr/>
              <p:nvPr/>
            </p:nvGrpSpPr>
            <p:grpSpPr>
              <a:xfrm>
                <a:off x="-1" y="-1"/>
                <a:ext cx="616867" cy="2650293"/>
                <a:chOff x="0" y="0"/>
                <a:chExt cx="616865" cy="2650291"/>
              </a:xfrm>
            </p:grpSpPr>
            <p:grpSp>
              <p:nvGrpSpPr>
                <p:cNvPr id="149" name="Rectangle 44"/>
                <p:cNvGrpSpPr/>
                <p:nvPr/>
              </p:nvGrpSpPr>
              <p:grpSpPr>
                <a:xfrm>
                  <a:off x="332795" y="-1"/>
                  <a:ext cx="284070" cy="852951"/>
                  <a:chOff x="0" y="0"/>
                  <a:chExt cx="284069" cy="852949"/>
                </a:xfrm>
              </p:grpSpPr>
              <p:sp>
                <p:nvSpPr>
                  <p:cNvPr id="147"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8"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52" name="Rectangle 36"/>
                <p:cNvGrpSpPr/>
                <p:nvPr/>
              </p:nvGrpSpPr>
              <p:grpSpPr>
                <a:xfrm>
                  <a:off x="332794" y="1797341"/>
                  <a:ext cx="284070" cy="852951"/>
                  <a:chOff x="0" y="0"/>
                  <a:chExt cx="284069" cy="852949"/>
                </a:xfrm>
              </p:grpSpPr>
              <p:sp>
                <p:nvSpPr>
                  <p:cNvPr id="15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55" name="Rectangle 40"/>
                <p:cNvGrpSpPr/>
                <p:nvPr/>
              </p:nvGrpSpPr>
              <p:grpSpPr>
                <a:xfrm>
                  <a:off x="-1" y="-1"/>
                  <a:ext cx="284070" cy="852951"/>
                  <a:chOff x="0" y="0"/>
                  <a:chExt cx="284069" cy="852949"/>
                </a:xfrm>
              </p:grpSpPr>
              <p:sp>
                <p:nvSpPr>
                  <p:cNvPr id="153"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4"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58" name="Rectangle 41"/>
                <p:cNvGrpSpPr/>
                <p:nvPr/>
              </p:nvGrpSpPr>
              <p:grpSpPr>
                <a:xfrm>
                  <a:off x="332796" y="900789"/>
                  <a:ext cx="284070" cy="852951"/>
                  <a:chOff x="0" y="0"/>
                  <a:chExt cx="284069" cy="852949"/>
                </a:xfrm>
              </p:grpSpPr>
              <p:sp>
                <p:nvSpPr>
                  <p:cNvPr id="156"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7"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61" name="Rectangle 42"/>
                <p:cNvGrpSpPr/>
                <p:nvPr/>
              </p:nvGrpSpPr>
              <p:grpSpPr>
                <a:xfrm>
                  <a:off x="-1" y="1790760"/>
                  <a:ext cx="284070" cy="852951"/>
                  <a:chOff x="0" y="0"/>
                  <a:chExt cx="284069" cy="852949"/>
                </a:xfrm>
              </p:grpSpPr>
              <p:sp>
                <p:nvSpPr>
                  <p:cNvPr id="159"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0"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64" name="Rectangle 43"/>
                <p:cNvGrpSpPr/>
                <p:nvPr/>
              </p:nvGrpSpPr>
              <p:grpSpPr>
                <a:xfrm>
                  <a:off x="0" y="900789"/>
                  <a:ext cx="284070" cy="852951"/>
                  <a:chOff x="0" y="0"/>
                  <a:chExt cx="284069" cy="852949"/>
                </a:xfrm>
              </p:grpSpPr>
              <p:sp>
                <p:nvSpPr>
                  <p:cNvPr id="162"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3"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75" name="Group 26"/>
              <p:cNvGrpSpPr/>
              <p:nvPr/>
            </p:nvGrpSpPr>
            <p:grpSpPr>
              <a:xfrm>
                <a:off x="1" y="1797342"/>
                <a:ext cx="616864" cy="3848838"/>
                <a:chOff x="0" y="0"/>
                <a:chExt cx="616862" cy="3848837"/>
              </a:xfrm>
            </p:grpSpPr>
            <p:grpSp>
              <p:nvGrpSpPr>
                <p:cNvPr id="168" name="Rectangle 32"/>
                <p:cNvGrpSpPr/>
                <p:nvPr/>
              </p:nvGrpSpPr>
              <p:grpSpPr>
                <a:xfrm>
                  <a:off x="-1" y="2099335"/>
                  <a:ext cx="284070" cy="852951"/>
                  <a:chOff x="0" y="0"/>
                  <a:chExt cx="284069" cy="852949"/>
                </a:xfrm>
              </p:grpSpPr>
              <p:sp>
                <p:nvSpPr>
                  <p:cNvPr id="166"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7"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71" name="Rectangle 33"/>
                <p:cNvGrpSpPr/>
                <p:nvPr/>
              </p:nvGrpSpPr>
              <p:grpSpPr>
                <a:xfrm>
                  <a:off x="-1" y="2995887"/>
                  <a:ext cx="284070" cy="852951"/>
                  <a:chOff x="0" y="0"/>
                  <a:chExt cx="284069" cy="852949"/>
                </a:xfrm>
              </p:grpSpPr>
              <p:sp>
                <p:nvSpPr>
                  <p:cNvPr id="169"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70"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74" name="Rectangle 34"/>
                <p:cNvGrpSpPr/>
                <p:nvPr/>
              </p:nvGrpSpPr>
              <p:grpSpPr>
                <a:xfrm>
                  <a:off x="332793" y="-1"/>
                  <a:ext cx="284070" cy="852951"/>
                  <a:chOff x="0" y="0"/>
                  <a:chExt cx="284069" cy="852949"/>
                </a:xfrm>
              </p:grpSpPr>
              <p:sp>
                <p:nvSpPr>
                  <p:cNvPr id="17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73"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76"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77"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81" name="Rectangle 18"/>
            <p:cNvGrpSpPr/>
            <p:nvPr/>
          </p:nvGrpSpPr>
          <p:grpSpPr>
            <a:xfrm>
              <a:off x="-1" y="2998082"/>
              <a:ext cx="284070" cy="852951"/>
              <a:chOff x="0" y="0"/>
              <a:chExt cx="284069" cy="852949"/>
            </a:xfrm>
          </p:grpSpPr>
          <p:sp>
            <p:nvSpPr>
              <p:cNvPr id="179"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8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183" name="MS logo white" descr="MS logo white"/>
          <p:cNvPicPr>
            <a:picLocks noChangeAspect="1"/>
          </p:cNvPicPr>
          <p:nvPr/>
        </p:nvPicPr>
        <p:blipFill>
          <a:blip r:embed="rId2">
            <a:extLst/>
          </a:blip>
          <a:stretch>
            <a:fillRect/>
          </a:stretch>
        </p:blipFill>
        <p:spPr>
          <a:xfrm>
            <a:off x="10282259" y="6011681"/>
            <a:ext cx="1344638" cy="287756"/>
          </a:xfrm>
          <a:prstGeom prst="rect">
            <a:avLst/>
          </a:prstGeom>
          <a:ln w="12700">
            <a:miter lim="400000"/>
          </a:ln>
        </p:spPr>
      </p:pic>
      <p:pic>
        <p:nvPicPr>
          <p:cNvPr id="184" name="Picture 6" descr="Picture 6"/>
          <p:cNvPicPr>
            <a:picLocks noChangeAspect="1"/>
          </p:cNvPicPr>
          <p:nvPr/>
        </p:nvPicPr>
        <p:blipFill>
          <a:blip r:embed="rId3">
            <a:extLst/>
          </a:blip>
          <a:stretch>
            <a:fillRect/>
          </a:stretch>
        </p:blipFill>
        <p:spPr>
          <a:xfrm>
            <a:off x="3218784" y="2967843"/>
            <a:ext cx="5754432" cy="922316"/>
          </a:xfrm>
          <a:prstGeom prst="rect">
            <a:avLst/>
          </a:prstGeom>
          <a:ln w="12700">
            <a:miter lim="400000"/>
          </a:ln>
        </p:spPr>
      </p:pic>
      <p:sp>
        <p:nvSpPr>
          <p:cNvPr id="1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654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43"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6544"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6545" name="Picture 139" descr="Picture 139"/>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6546"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654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1.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655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55" name="Title Text"/>
          <p:cNvSpPr txBox="1"/>
          <p:nvPr>
            <p:ph type="title"/>
          </p:nvPr>
        </p:nvSpPr>
        <p:spPr>
          <a:xfrm>
            <a:off x="269301" y="2077815"/>
            <a:ext cx="4840696" cy="1799463"/>
          </a:xfrm>
          <a:prstGeom prst="rect">
            <a:avLst/>
          </a:prstGeom>
        </p:spPr>
        <p:txBody>
          <a:bodyPr lIns="91439" tIns="91439" rIns="91439" bIns="91439" anchor="t"/>
          <a:lstStyle>
            <a:lvl1pPr defTabSz="914366">
              <a:defRPr spc="-98" sz="4700">
                <a:solidFill>
                  <a:srgbClr val="353535"/>
                </a:solidFill>
                <a:latin typeface="Segoe UI Light"/>
                <a:ea typeface="Segoe UI Light"/>
                <a:cs typeface="Segoe UI Light"/>
                <a:sym typeface="Segoe UI Light"/>
              </a:defRPr>
            </a:lvl1pPr>
          </a:lstStyle>
          <a:p>
            <a:pPr/>
            <a:r>
              <a:t>Title Text</a:t>
            </a:r>
          </a:p>
        </p:txBody>
      </p:sp>
      <p:sp>
        <p:nvSpPr>
          <p:cNvPr id="6556" name="Body Level One…"/>
          <p:cNvSpPr txBox="1"/>
          <p:nvPr>
            <p:ph type="body" sz="quarter" idx="1"/>
          </p:nvPr>
        </p:nvSpPr>
        <p:spPr>
          <a:xfrm>
            <a:off x="267681" y="3877276"/>
            <a:ext cx="4840696" cy="717250"/>
          </a:xfrm>
          <a:prstGeom prst="rect">
            <a:avLst/>
          </a:prstGeom>
        </p:spPr>
        <p:txBody>
          <a:bodyPr lIns="109728" tIns="109728" rIns="109728" bIns="109728"/>
          <a:lstStyle>
            <a:lvl1pPr marL="0" indent="0" defTabSz="914366">
              <a:spcBef>
                <a:spcPts val="0"/>
              </a:spcBef>
              <a:buSzTx/>
              <a:buFontTx/>
              <a:buNone/>
              <a:defRPr sz="3100">
                <a:solidFill>
                  <a:srgbClr val="353535"/>
                </a:solidFill>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557"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pic>
        <p:nvPicPr>
          <p:cNvPr id="6558" name="MS logo gray - EMF" descr="MS logo gray - EMF"/>
          <p:cNvPicPr>
            <a:picLocks noChangeAspect="1"/>
          </p:cNvPicPr>
          <p:nvPr/>
        </p:nvPicPr>
        <p:blipFill>
          <a:blip r:embed="rId3">
            <a:extLst/>
          </a:blip>
          <a:stretch>
            <a:fillRect/>
          </a:stretch>
        </p:blipFill>
        <p:spPr>
          <a:xfrm>
            <a:off x="454012" y="470066"/>
            <a:ext cx="1423305" cy="304829"/>
          </a:xfrm>
          <a:prstGeom prst="rect">
            <a:avLst/>
          </a:prstGeom>
          <a:ln w="12700">
            <a:miter lim="400000"/>
          </a:ln>
        </p:spPr>
      </p:pic>
      <p:sp>
        <p:nvSpPr>
          <p:cNvPr id="6559"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353535"/>
                </a:solidFill>
                <a:latin typeface="Segoe UI Semilight"/>
                <a:ea typeface="Segoe UI Semilight"/>
                <a:cs typeface="Segoe UI Semilight"/>
                <a:sym typeface="Segoe UI Semilight"/>
              </a:defRPr>
            </a:pPr>
          </a:p>
        </p:txBody>
      </p:sp>
      <p:sp>
        <p:nvSpPr>
          <p:cNvPr id="656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2.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353535"/>
        </a:solidFill>
      </p:bgPr>
    </p:bg>
    <p:spTree>
      <p:nvGrpSpPr>
        <p:cNvPr id="1" name=""/>
        <p:cNvGrpSpPr/>
        <p:nvPr/>
      </p:nvGrpSpPr>
      <p:grpSpPr>
        <a:xfrm>
          <a:off x="0" y="0"/>
          <a:ext cx="0" cy="0"/>
          <a:chOff x="0" y="0"/>
          <a:chExt cx="0" cy="0"/>
        </a:xfrm>
      </p:grpSpPr>
      <p:pic>
        <p:nvPicPr>
          <p:cNvPr id="656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6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569"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latin typeface="Segoe UI Light"/>
                <a:ea typeface="Segoe UI Light"/>
                <a:cs typeface="Segoe UI Light"/>
                <a:sym typeface="Segoe UI Light"/>
              </a:defRPr>
            </a:lvl1pPr>
            <a:lvl2pPr marL="0" indent="224097" defTabSz="914366">
              <a:spcBef>
                <a:spcPts val="800"/>
              </a:spcBef>
              <a:buSzTx/>
              <a:buFontTx/>
              <a:buNone/>
              <a:defRPr sz="3500">
                <a:latin typeface="Segoe UI Light"/>
                <a:ea typeface="Segoe UI Light"/>
                <a:cs typeface="Segoe UI Light"/>
                <a:sym typeface="Segoe UI Light"/>
              </a:defRPr>
            </a:lvl2pPr>
            <a:lvl3pPr marL="0" indent="448192" defTabSz="914366">
              <a:spcBef>
                <a:spcPts val="800"/>
              </a:spcBef>
              <a:buSzTx/>
              <a:buFontTx/>
              <a:buNone/>
              <a:defRPr sz="3500">
                <a:latin typeface="Segoe UI Light"/>
                <a:ea typeface="Segoe UI Light"/>
                <a:cs typeface="Segoe UI Light"/>
                <a:sym typeface="Segoe UI Light"/>
              </a:defRPr>
            </a:lvl3pPr>
            <a:lvl4pPr marL="0" indent="672290" defTabSz="914366">
              <a:spcBef>
                <a:spcPts val="800"/>
              </a:spcBef>
              <a:buSzTx/>
              <a:buFontTx/>
              <a:buNone/>
              <a:defRPr sz="3500">
                <a:latin typeface="Segoe UI Light"/>
                <a:ea typeface="Segoe UI Light"/>
                <a:cs typeface="Segoe UI Light"/>
                <a:sym typeface="Segoe UI Light"/>
              </a:defRPr>
            </a:lvl4pPr>
            <a:lvl5pPr marL="0" indent="896385" defTabSz="914366">
              <a:spcBef>
                <a:spcPts val="800"/>
              </a:spcBef>
              <a:buSzTx/>
              <a:buFontTx/>
              <a:buNone/>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57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3.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0">
    <p:bg>
      <p:bgPr>
        <a:solidFill>
          <a:srgbClr val="353535"/>
        </a:solidFill>
      </p:bgPr>
    </p:bg>
    <p:spTree>
      <p:nvGrpSpPr>
        <p:cNvPr id="1" name=""/>
        <p:cNvGrpSpPr/>
        <p:nvPr/>
      </p:nvGrpSpPr>
      <p:grpSpPr>
        <a:xfrm>
          <a:off x="0" y="0"/>
          <a:ext cx="0" cy="0"/>
          <a:chOff x="0" y="0"/>
          <a:chExt cx="0" cy="0"/>
        </a:xfrm>
      </p:grpSpPr>
      <p:pic>
        <p:nvPicPr>
          <p:cNvPr id="657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7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579"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latin typeface="Segoe UI Light"/>
                <a:ea typeface="Segoe UI Light"/>
                <a:cs typeface="Segoe UI Light"/>
                <a:sym typeface="Segoe UI Light"/>
              </a:defRPr>
            </a:lvl1pPr>
            <a:lvl2pPr marL="0" indent="224097" defTabSz="914366">
              <a:spcBef>
                <a:spcPts val="800"/>
              </a:spcBef>
              <a:buSzTx/>
              <a:buFontTx/>
              <a:buNone/>
              <a:defRPr sz="3500">
                <a:latin typeface="Segoe UI Light"/>
                <a:ea typeface="Segoe UI Light"/>
                <a:cs typeface="Segoe UI Light"/>
                <a:sym typeface="Segoe UI Light"/>
              </a:defRPr>
            </a:lvl2pPr>
            <a:lvl3pPr marL="0" indent="448192" defTabSz="914366">
              <a:spcBef>
                <a:spcPts val="800"/>
              </a:spcBef>
              <a:buSzTx/>
              <a:buFontTx/>
              <a:buNone/>
              <a:defRPr sz="3500">
                <a:latin typeface="Segoe UI Light"/>
                <a:ea typeface="Segoe UI Light"/>
                <a:cs typeface="Segoe UI Light"/>
                <a:sym typeface="Segoe UI Light"/>
              </a:defRPr>
            </a:lvl3pPr>
            <a:lvl4pPr marL="0" indent="672290" defTabSz="914366">
              <a:spcBef>
                <a:spcPts val="800"/>
              </a:spcBef>
              <a:buSzTx/>
              <a:buFontTx/>
              <a:buNone/>
              <a:defRPr sz="3500">
                <a:latin typeface="Segoe UI Light"/>
                <a:ea typeface="Segoe UI Light"/>
                <a:cs typeface="Segoe UI Light"/>
                <a:sym typeface="Segoe UI Light"/>
              </a:defRPr>
            </a:lvl4pPr>
            <a:lvl5pPr marL="0" indent="896385" defTabSz="914366">
              <a:spcBef>
                <a:spcPts val="800"/>
              </a:spcBef>
              <a:buSzTx/>
              <a:buFontTx/>
              <a:buNone/>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5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353535"/>
        </a:solidFill>
      </p:bgPr>
    </p:bg>
    <p:spTree>
      <p:nvGrpSpPr>
        <p:cNvPr id="1" name=""/>
        <p:cNvGrpSpPr/>
        <p:nvPr/>
      </p:nvGrpSpPr>
      <p:grpSpPr>
        <a:xfrm>
          <a:off x="0" y="0"/>
          <a:ext cx="0" cy="0"/>
          <a:chOff x="0" y="0"/>
          <a:chExt cx="0" cy="0"/>
        </a:xfrm>
      </p:grpSpPr>
      <p:pic>
        <p:nvPicPr>
          <p:cNvPr id="658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8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589"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latin typeface="Segoe UI Light"/>
                <a:ea typeface="Segoe UI Light"/>
                <a:cs typeface="Segoe UI Light"/>
                <a:sym typeface="Segoe UI Light"/>
              </a:defRPr>
            </a:lvl1pPr>
            <a:lvl2pPr marL="514592" indent="-290496" defTabSz="914366">
              <a:spcBef>
                <a:spcPts val="800"/>
              </a:spcBef>
              <a:buSzPct val="90000"/>
              <a:buFontTx/>
              <a:buChar char="·"/>
              <a:defRPr sz="3500">
                <a:latin typeface="Segoe UI Light"/>
                <a:ea typeface="Segoe UI Light"/>
                <a:cs typeface="Segoe UI Light"/>
                <a:sym typeface="Segoe UI Light"/>
              </a:defRPr>
            </a:lvl2pPr>
            <a:lvl3pPr marL="789210" indent="-341017" defTabSz="914366">
              <a:spcBef>
                <a:spcPts val="800"/>
              </a:spcBef>
              <a:buSzPct val="90000"/>
              <a:buFontTx/>
              <a:buChar char="·"/>
              <a:defRPr sz="3500">
                <a:latin typeface="Segoe UI Light"/>
                <a:ea typeface="Segoe UI Light"/>
                <a:cs typeface="Segoe UI Light"/>
                <a:sym typeface="Segoe UI Light"/>
              </a:defRPr>
            </a:lvl3pPr>
            <a:lvl4pPr marL="1045784" indent="-373495" defTabSz="914366">
              <a:spcBef>
                <a:spcPts val="800"/>
              </a:spcBef>
              <a:buSzPct val="90000"/>
              <a:buFontTx/>
              <a:buChar char="·"/>
              <a:defRPr sz="3500">
                <a:latin typeface="Segoe UI Light"/>
                <a:ea typeface="Segoe UI Light"/>
                <a:cs typeface="Segoe UI Light"/>
                <a:sym typeface="Segoe UI Light"/>
              </a:defRPr>
            </a:lvl4pPr>
            <a:lvl5pPr marL="1269881" indent="-373495" defTabSz="914366">
              <a:spcBef>
                <a:spcPts val="800"/>
              </a:spcBef>
              <a:buSzPct val="90000"/>
              <a:buFontTx/>
              <a:buChar char="·"/>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59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5.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353535"/>
        </a:solidFill>
      </p:bgPr>
    </p:bg>
    <p:spTree>
      <p:nvGrpSpPr>
        <p:cNvPr id="1" name=""/>
        <p:cNvGrpSpPr/>
        <p:nvPr/>
      </p:nvGrpSpPr>
      <p:grpSpPr>
        <a:xfrm>
          <a:off x="0" y="0"/>
          <a:ext cx="0" cy="0"/>
          <a:chOff x="0" y="0"/>
          <a:chExt cx="0" cy="0"/>
        </a:xfrm>
      </p:grpSpPr>
      <p:pic>
        <p:nvPicPr>
          <p:cNvPr id="659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59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599"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latin typeface="Segoe UI Semilight"/>
                <a:ea typeface="Segoe UI Semilight"/>
                <a:cs typeface="Segoe UI Semilight"/>
                <a:sym typeface="Segoe UI Semilight"/>
              </a:defRPr>
            </a:lvl1pPr>
            <a:lvl2pPr marL="0" indent="250552" defTabSz="914366">
              <a:spcBef>
                <a:spcPts val="1200"/>
              </a:spcBef>
              <a:buSzTx/>
              <a:buFontTx/>
              <a:buNone/>
              <a:defRPr sz="2900">
                <a:latin typeface="Segoe UI Semilight"/>
                <a:ea typeface="Segoe UI Semilight"/>
                <a:cs typeface="Segoe UI Semilight"/>
                <a:sym typeface="Segoe UI Semilight"/>
              </a:defRPr>
            </a:lvl2pPr>
            <a:lvl3pPr marL="0" indent="441967" defTabSz="914366">
              <a:spcBef>
                <a:spcPts val="1200"/>
              </a:spcBef>
              <a:buSzTx/>
              <a:buFontTx/>
              <a:buNone/>
              <a:defRPr sz="2900">
                <a:latin typeface="Segoe UI Semilight"/>
                <a:ea typeface="Segoe UI Semilight"/>
                <a:cs typeface="Segoe UI Semilight"/>
                <a:sym typeface="Segoe UI Semilight"/>
              </a:defRPr>
            </a:lvl3pPr>
            <a:lvl4pPr marL="0" indent="639608" defTabSz="914366">
              <a:spcBef>
                <a:spcPts val="1200"/>
              </a:spcBef>
              <a:buSzTx/>
              <a:buFontTx/>
              <a:buNone/>
              <a:defRPr sz="2900">
                <a:latin typeface="Segoe UI Semilight"/>
                <a:ea typeface="Segoe UI Semilight"/>
                <a:cs typeface="Segoe UI Semilight"/>
                <a:sym typeface="Segoe UI Semilight"/>
              </a:defRPr>
            </a:lvl4pPr>
            <a:lvl5pPr marL="0" indent="837249" defTabSz="914366">
              <a:spcBef>
                <a:spcPts val="1200"/>
              </a:spcBef>
              <a:buSzTx/>
              <a:buFontTx/>
              <a:buNone/>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600" name="Text Placeholder 3"/>
          <p:cNvSpPr/>
          <p:nvPr>
            <p:ph type="body" sz="quarter" idx="13"/>
          </p:nvPr>
        </p:nvSpPr>
        <p:spPr>
          <a:xfrm>
            <a:off x="6544213" y="1187643"/>
            <a:ext cx="5378549" cy="2082208"/>
          </a:xfrm>
          <a:prstGeom prst="rect">
            <a:avLst/>
          </a:prstGeom>
        </p:spPr>
        <p:txBody>
          <a:bodyPr lIns="91439" tIns="91439" rIns="91439" bIns="91439"/>
          <a:lstStyle/>
          <a:p>
            <a:pPr marL="504216" indent="-504216" defTabSz="914366">
              <a:spcBef>
                <a:spcPts val="1200"/>
              </a:spcBef>
              <a:buSzTx/>
              <a:buFontTx/>
              <a:buNone/>
              <a:defRPr sz="2900">
                <a:latin typeface="Segoe UI Semilight"/>
                <a:ea typeface="Segoe UI Semilight"/>
                <a:cs typeface="Segoe UI Semilight"/>
                <a:sym typeface="Segoe UI Semilight"/>
              </a:defRPr>
            </a:pPr>
          </a:p>
        </p:txBody>
      </p:sp>
      <p:sp>
        <p:nvSpPr>
          <p:cNvPr id="660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6.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353535"/>
        </a:solidFill>
      </p:bgPr>
    </p:bg>
    <p:spTree>
      <p:nvGrpSpPr>
        <p:cNvPr id="1" name=""/>
        <p:cNvGrpSpPr/>
        <p:nvPr/>
      </p:nvGrpSpPr>
      <p:grpSpPr>
        <a:xfrm>
          <a:off x="0" y="0"/>
          <a:ext cx="0" cy="0"/>
          <a:chOff x="0" y="0"/>
          <a:chExt cx="0" cy="0"/>
        </a:xfrm>
      </p:grpSpPr>
      <p:pic>
        <p:nvPicPr>
          <p:cNvPr id="660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09"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610"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lvl1pPr>
            <a:lvl2pPr marL="462469" indent="-211916" defTabSz="914366">
              <a:spcBef>
                <a:spcPts val="1200"/>
              </a:spcBef>
              <a:buClr>
                <a:srgbClr val="FFFFFF"/>
              </a:buClr>
              <a:buSzPct val="90000"/>
              <a:buFontTx/>
              <a:buChar char="·"/>
              <a:defRPr sz="2900">
                <a:latin typeface="Segoe UI Semilight"/>
                <a:ea typeface="Segoe UI Semilight"/>
                <a:cs typeface="Segoe UI Semilight"/>
                <a:sym typeface="Segoe UI Semilight"/>
              </a:defRPr>
            </a:lvl2pPr>
            <a:lvl3pPr marL="697708" indent="-255739" defTabSz="914366">
              <a:spcBef>
                <a:spcPts val="1200"/>
              </a:spcBef>
              <a:buClr>
                <a:srgbClr val="FFFFFF"/>
              </a:buClr>
              <a:buSzPct val="90000"/>
              <a:buFontTx/>
              <a:buChar char="·"/>
              <a:defRPr sz="2900">
                <a:latin typeface="Segoe UI Semilight"/>
                <a:ea typeface="Segoe UI Semilight"/>
                <a:cs typeface="Segoe UI Semilight"/>
                <a:sym typeface="Segoe UI Semilight"/>
              </a:defRPr>
            </a:lvl3pPr>
            <a:lvl4pPr marL="878156" indent="-238548" defTabSz="914366">
              <a:spcBef>
                <a:spcPts val="1200"/>
              </a:spcBef>
              <a:buClr>
                <a:srgbClr val="FFFFFF"/>
              </a:buClr>
              <a:buSzPct val="90000"/>
              <a:buFontTx/>
              <a:buChar char="·"/>
              <a:defRPr sz="2900">
                <a:latin typeface="Segoe UI Semilight"/>
                <a:ea typeface="Segoe UI Semilight"/>
                <a:cs typeface="Segoe UI Semilight"/>
                <a:sym typeface="Segoe UI Semilight"/>
              </a:defRPr>
            </a:lvl4pPr>
            <a:lvl5pPr marL="1067200" indent="-229951" defTabSz="914366">
              <a:spcBef>
                <a:spcPts val="1200"/>
              </a:spcBef>
              <a:buClr>
                <a:srgbClr val="FFFFFF"/>
              </a:buClr>
              <a:buSzPct val="90000"/>
              <a:buFontTx/>
              <a:buChar char="·"/>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611" name="Text Placeholder 3"/>
          <p:cNvSpPr/>
          <p:nvPr>
            <p:ph type="body" sz="quarter" idx="13"/>
          </p:nvPr>
        </p:nvSpPr>
        <p:spPr>
          <a:xfrm>
            <a:off x="6544213" y="1187643"/>
            <a:ext cx="5378549" cy="2082208"/>
          </a:xfrm>
          <a:prstGeom prst="rect">
            <a:avLst/>
          </a:prstGeom>
        </p:spPr>
        <p:txBody>
          <a:bodyPr lIns="91439" tIns="91439" rIns="91439" bIns="91439"/>
          <a:lstStyle/>
          <a:p>
            <a: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pPr>
          </a:p>
        </p:txBody>
      </p:sp>
      <p:sp>
        <p:nvSpPr>
          <p:cNvPr id="661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7.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353535"/>
        </a:solidFill>
      </p:bgPr>
    </p:bg>
    <p:spTree>
      <p:nvGrpSpPr>
        <p:cNvPr id="1" name=""/>
        <p:cNvGrpSpPr/>
        <p:nvPr/>
      </p:nvGrpSpPr>
      <p:grpSpPr>
        <a:xfrm>
          <a:off x="0" y="0"/>
          <a:ext cx="0" cy="0"/>
          <a:chOff x="0" y="0"/>
          <a:chExt cx="0" cy="0"/>
        </a:xfrm>
      </p:grpSpPr>
      <p:pic>
        <p:nvPicPr>
          <p:cNvPr id="661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2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62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8.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662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29"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630"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63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9.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663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39"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64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Slide - 1">
    <p:bg>
      <p:bgPr>
        <a:solidFill>
          <a:srgbClr val="0078D7"/>
        </a:solidFill>
      </p:bgPr>
    </p:bg>
    <p:spTree>
      <p:nvGrpSpPr>
        <p:cNvPr id="1" name=""/>
        <p:cNvGrpSpPr/>
        <p:nvPr/>
      </p:nvGrpSpPr>
      <p:grpSpPr>
        <a:xfrm>
          <a:off x="0" y="0"/>
          <a:ext cx="0" cy="0"/>
          <a:chOff x="0" y="0"/>
          <a:chExt cx="0" cy="0"/>
        </a:xfrm>
      </p:grpSpPr>
      <p:grpSp>
        <p:nvGrpSpPr>
          <p:cNvPr id="227" name="Group 2"/>
          <p:cNvGrpSpPr/>
          <p:nvPr/>
        </p:nvGrpSpPr>
        <p:grpSpPr>
          <a:xfrm>
            <a:off x="12370904" y="8221"/>
            <a:ext cx="935478" cy="5664549"/>
            <a:chOff x="0" y="0"/>
            <a:chExt cx="935477" cy="5664547"/>
          </a:xfrm>
        </p:grpSpPr>
        <p:grpSp>
          <p:nvGrpSpPr>
            <p:cNvPr id="223" name="Group 17"/>
            <p:cNvGrpSpPr/>
            <p:nvPr/>
          </p:nvGrpSpPr>
          <p:grpSpPr>
            <a:xfrm>
              <a:off x="-1" y="-1"/>
              <a:ext cx="935479" cy="5664549"/>
              <a:chOff x="0" y="0"/>
              <a:chExt cx="935477" cy="5664547"/>
            </a:xfrm>
          </p:grpSpPr>
          <p:grpSp>
            <p:nvGrpSpPr>
              <p:cNvPr id="210" name="Group 25"/>
              <p:cNvGrpSpPr/>
              <p:nvPr/>
            </p:nvGrpSpPr>
            <p:grpSpPr>
              <a:xfrm>
                <a:off x="-1" y="-1"/>
                <a:ext cx="616867" cy="2650293"/>
                <a:chOff x="0" y="0"/>
                <a:chExt cx="616865" cy="2650291"/>
              </a:xfrm>
            </p:grpSpPr>
            <p:grpSp>
              <p:nvGrpSpPr>
                <p:cNvPr id="194" name="Rectangle 44"/>
                <p:cNvGrpSpPr/>
                <p:nvPr/>
              </p:nvGrpSpPr>
              <p:grpSpPr>
                <a:xfrm>
                  <a:off x="332795" y="-1"/>
                  <a:ext cx="284070" cy="852951"/>
                  <a:chOff x="0" y="0"/>
                  <a:chExt cx="284069" cy="852949"/>
                </a:xfrm>
              </p:grpSpPr>
              <p:sp>
                <p:nvSpPr>
                  <p:cNvPr id="192"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93"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97" name="Rectangle 36"/>
                <p:cNvGrpSpPr/>
                <p:nvPr/>
              </p:nvGrpSpPr>
              <p:grpSpPr>
                <a:xfrm>
                  <a:off x="332794" y="1797341"/>
                  <a:ext cx="284070" cy="852951"/>
                  <a:chOff x="0" y="0"/>
                  <a:chExt cx="284069" cy="852949"/>
                </a:xfrm>
              </p:grpSpPr>
              <p:sp>
                <p:nvSpPr>
                  <p:cNvPr id="19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9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200" name="Rectangle 40"/>
                <p:cNvGrpSpPr/>
                <p:nvPr/>
              </p:nvGrpSpPr>
              <p:grpSpPr>
                <a:xfrm>
                  <a:off x="-1" y="-1"/>
                  <a:ext cx="284070" cy="852951"/>
                  <a:chOff x="0" y="0"/>
                  <a:chExt cx="284069" cy="852949"/>
                </a:xfrm>
              </p:grpSpPr>
              <p:sp>
                <p:nvSpPr>
                  <p:cNvPr id="198"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99"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203" name="Rectangle 41"/>
                <p:cNvGrpSpPr/>
                <p:nvPr/>
              </p:nvGrpSpPr>
              <p:grpSpPr>
                <a:xfrm>
                  <a:off x="332796" y="900789"/>
                  <a:ext cx="284070" cy="852951"/>
                  <a:chOff x="0" y="0"/>
                  <a:chExt cx="284069" cy="852949"/>
                </a:xfrm>
              </p:grpSpPr>
              <p:sp>
                <p:nvSpPr>
                  <p:cNvPr id="201"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02"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206" name="Rectangle 42"/>
                <p:cNvGrpSpPr/>
                <p:nvPr/>
              </p:nvGrpSpPr>
              <p:grpSpPr>
                <a:xfrm>
                  <a:off x="-1" y="1790760"/>
                  <a:ext cx="284070" cy="852951"/>
                  <a:chOff x="0" y="0"/>
                  <a:chExt cx="284069" cy="852949"/>
                </a:xfrm>
              </p:grpSpPr>
              <p:sp>
                <p:nvSpPr>
                  <p:cNvPr id="204"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05"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209" name="Rectangle 43"/>
                <p:cNvGrpSpPr/>
                <p:nvPr/>
              </p:nvGrpSpPr>
              <p:grpSpPr>
                <a:xfrm>
                  <a:off x="0" y="900789"/>
                  <a:ext cx="284070" cy="852951"/>
                  <a:chOff x="0" y="0"/>
                  <a:chExt cx="284069" cy="852949"/>
                </a:xfrm>
              </p:grpSpPr>
              <p:sp>
                <p:nvSpPr>
                  <p:cNvPr id="207"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08"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220" name="Group 26"/>
              <p:cNvGrpSpPr/>
              <p:nvPr/>
            </p:nvGrpSpPr>
            <p:grpSpPr>
              <a:xfrm>
                <a:off x="1" y="1797342"/>
                <a:ext cx="616864" cy="3848838"/>
                <a:chOff x="0" y="0"/>
                <a:chExt cx="616862" cy="3848837"/>
              </a:xfrm>
            </p:grpSpPr>
            <p:grpSp>
              <p:nvGrpSpPr>
                <p:cNvPr id="213" name="Rectangle 32"/>
                <p:cNvGrpSpPr/>
                <p:nvPr/>
              </p:nvGrpSpPr>
              <p:grpSpPr>
                <a:xfrm>
                  <a:off x="-1" y="2099335"/>
                  <a:ext cx="284070" cy="852951"/>
                  <a:chOff x="0" y="0"/>
                  <a:chExt cx="284069" cy="852949"/>
                </a:xfrm>
              </p:grpSpPr>
              <p:sp>
                <p:nvSpPr>
                  <p:cNvPr id="211"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12"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216" name="Rectangle 33"/>
                <p:cNvGrpSpPr/>
                <p:nvPr/>
              </p:nvGrpSpPr>
              <p:grpSpPr>
                <a:xfrm>
                  <a:off x="-1" y="2995887"/>
                  <a:ext cx="284070" cy="852951"/>
                  <a:chOff x="0" y="0"/>
                  <a:chExt cx="284069" cy="852949"/>
                </a:xfrm>
              </p:grpSpPr>
              <p:sp>
                <p:nvSpPr>
                  <p:cNvPr id="214"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15"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219" name="Rectangle 34"/>
                <p:cNvGrpSpPr/>
                <p:nvPr/>
              </p:nvGrpSpPr>
              <p:grpSpPr>
                <a:xfrm>
                  <a:off x="332793" y="-1"/>
                  <a:ext cx="284070" cy="852951"/>
                  <a:chOff x="0" y="0"/>
                  <a:chExt cx="284069" cy="852949"/>
                </a:xfrm>
              </p:grpSpPr>
              <p:sp>
                <p:nvSpPr>
                  <p:cNvPr id="21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18"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221"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222"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226" name="Rectangle 18"/>
            <p:cNvGrpSpPr/>
            <p:nvPr/>
          </p:nvGrpSpPr>
          <p:grpSpPr>
            <a:xfrm>
              <a:off x="-1" y="2998082"/>
              <a:ext cx="284070" cy="852951"/>
              <a:chOff x="0" y="0"/>
              <a:chExt cx="284069" cy="852949"/>
            </a:xfrm>
          </p:grpSpPr>
          <p:sp>
            <p:nvSpPr>
              <p:cNvPr id="224"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2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228" name="Rectangle 7"/>
          <p:cNvSpPr/>
          <p:nvPr/>
        </p:nvSpPr>
        <p:spPr>
          <a:xfrm>
            <a:off x="1" y="6118655"/>
            <a:ext cx="12192001" cy="739345"/>
          </a:xfrm>
          <a:prstGeom prst="rect">
            <a:avLst/>
          </a:prstGeom>
          <a:solidFill>
            <a:srgbClr val="FFFFFF"/>
          </a:solidFill>
          <a:ln w="12700">
            <a:miter lim="400000"/>
          </a:ln>
          <a:effectLst>
            <a:outerShdw sx="100000" sy="100000" kx="0" ky="0" algn="b" rotWithShape="0" blurRad="101600" dist="12700" dir="16200000">
              <a:srgbClr val="000000">
                <a:alpha val="30000"/>
              </a:srgbClr>
            </a:outerShdw>
          </a:effectLst>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229" name="Picture 8" descr="Picture 8"/>
          <p:cNvPicPr>
            <a:picLocks noChangeAspect="1"/>
          </p:cNvPicPr>
          <p:nvPr/>
        </p:nvPicPr>
        <p:blipFill>
          <a:blip r:embed="rId2">
            <a:extLst/>
          </a:blip>
          <a:stretch>
            <a:fillRect/>
          </a:stretch>
        </p:blipFill>
        <p:spPr>
          <a:xfrm>
            <a:off x="423781" y="6364280"/>
            <a:ext cx="1025270" cy="224139"/>
          </a:xfrm>
          <a:prstGeom prst="rect">
            <a:avLst/>
          </a:prstGeom>
          <a:ln w="12700">
            <a:miter lim="400000"/>
          </a:ln>
        </p:spPr>
      </p:pic>
      <p:pic>
        <p:nvPicPr>
          <p:cNvPr id="230" name="Picture 9" descr="Picture 9"/>
          <p:cNvPicPr>
            <a:picLocks noChangeAspect="1"/>
          </p:cNvPicPr>
          <p:nvPr/>
        </p:nvPicPr>
        <p:blipFill>
          <a:blip r:embed="rId3">
            <a:extLst/>
          </a:blip>
          <a:stretch>
            <a:fillRect/>
          </a:stretch>
        </p:blipFill>
        <p:spPr>
          <a:xfrm>
            <a:off x="642748" y="385233"/>
            <a:ext cx="3119225" cy="499946"/>
          </a:xfrm>
          <a:prstGeom prst="rect">
            <a:avLst/>
          </a:prstGeom>
          <a:ln w="12700">
            <a:miter lim="400000"/>
          </a:ln>
        </p:spPr>
      </p:pic>
      <p:sp>
        <p:nvSpPr>
          <p:cNvPr id="231" name="Title Text"/>
          <p:cNvSpPr txBox="1"/>
          <p:nvPr>
            <p:ph type="title"/>
          </p:nvPr>
        </p:nvSpPr>
        <p:spPr>
          <a:xfrm>
            <a:off x="543147" y="2084186"/>
            <a:ext cx="5552854" cy="1793091"/>
          </a:xfrm>
          <a:prstGeom prst="rect">
            <a:avLst/>
          </a:prstGeom>
        </p:spPr>
        <p:txBody>
          <a:bodyPr lIns="91439" tIns="91439" rIns="91439" bIns="91439" anchor="t"/>
          <a:lstStyle>
            <a:lvl1pPr defTabSz="914191">
              <a:defRPr spc="-98" sz="5200">
                <a:latin typeface="Segoe UI Light"/>
                <a:ea typeface="Segoe UI Light"/>
                <a:cs typeface="Segoe UI Light"/>
                <a:sym typeface="Segoe UI Light"/>
              </a:defRPr>
            </a:lvl1pPr>
          </a:lstStyle>
          <a:p>
            <a:pPr/>
            <a:r>
              <a:t>Title Text</a:t>
            </a:r>
          </a:p>
        </p:txBody>
      </p:sp>
      <p:sp>
        <p:nvSpPr>
          <p:cNvPr id="232" name="Body Level One…"/>
          <p:cNvSpPr txBox="1"/>
          <p:nvPr>
            <p:ph type="body" sz="quarter" idx="1"/>
          </p:nvPr>
        </p:nvSpPr>
        <p:spPr>
          <a:xfrm>
            <a:off x="543146" y="3878574"/>
            <a:ext cx="5552856" cy="1792327"/>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3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353535"/>
        </a:solidFill>
      </p:bgPr>
    </p:bg>
    <p:spTree>
      <p:nvGrpSpPr>
        <p:cNvPr id="1" name=""/>
        <p:cNvGrpSpPr/>
        <p:nvPr/>
      </p:nvGrpSpPr>
      <p:grpSpPr>
        <a:xfrm>
          <a:off x="0" y="0"/>
          <a:ext cx="0" cy="0"/>
          <a:chOff x="0" y="0"/>
          <a:chExt cx="0" cy="0"/>
        </a:xfrm>
      </p:grpSpPr>
      <p:pic>
        <p:nvPicPr>
          <p:cNvPr id="664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48"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64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665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57"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665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2.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353535"/>
        </a:solidFill>
      </p:bgPr>
    </p:bg>
    <p:spTree>
      <p:nvGrpSpPr>
        <p:cNvPr id="1" name=""/>
        <p:cNvGrpSpPr/>
        <p:nvPr/>
      </p:nvGrpSpPr>
      <p:grpSpPr>
        <a:xfrm>
          <a:off x="0" y="0"/>
          <a:ext cx="0" cy="0"/>
          <a:chOff x="0" y="0"/>
          <a:chExt cx="0" cy="0"/>
        </a:xfrm>
      </p:grpSpPr>
      <p:pic>
        <p:nvPicPr>
          <p:cNvPr id="666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66"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latin typeface="Segoe UI Light"/>
                <a:ea typeface="Segoe UI Light"/>
                <a:cs typeface="Segoe UI Light"/>
                <a:sym typeface="Segoe UI Light"/>
              </a:defRPr>
            </a:lvl1pPr>
          </a:lstStyle>
          <a:p>
            <a:pPr/>
            <a:r>
              <a:t>Title Text</a:t>
            </a:r>
          </a:p>
        </p:txBody>
      </p:sp>
      <p:sp>
        <p:nvSpPr>
          <p:cNvPr id="6667"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666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353535"/>
        </a:solidFill>
      </p:bgPr>
    </p:bg>
    <p:spTree>
      <p:nvGrpSpPr>
        <p:cNvPr id="1" name=""/>
        <p:cNvGrpSpPr/>
        <p:nvPr/>
      </p:nvGrpSpPr>
      <p:grpSpPr>
        <a:xfrm>
          <a:off x="0" y="0"/>
          <a:ext cx="0" cy="0"/>
          <a:chOff x="0" y="0"/>
          <a:chExt cx="0" cy="0"/>
        </a:xfrm>
      </p:grpSpPr>
      <p:pic>
        <p:nvPicPr>
          <p:cNvPr id="667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7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4.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668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8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5.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353535"/>
        </a:solidFill>
      </p:bgPr>
    </p:bg>
    <p:spTree>
      <p:nvGrpSpPr>
        <p:cNvPr id="1" name=""/>
        <p:cNvGrpSpPr/>
        <p:nvPr/>
      </p:nvGrpSpPr>
      <p:grpSpPr>
        <a:xfrm>
          <a:off x="0" y="0"/>
          <a:ext cx="0" cy="0"/>
          <a:chOff x="0" y="0"/>
          <a:chExt cx="0" cy="0"/>
        </a:xfrm>
      </p:grpSpPr>
      <p:pic>
        <p:nvPicPr>
          <p:cNvPr id="669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69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6693"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6694"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669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6.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670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703"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pic>
        <p:nvPicPr>
          <p:cNvPr id="6704" name="Picture 7" descr="Picture 7"/>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67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7.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671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6713"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6714"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6715"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671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8.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6723"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6724" name="Freeform: Shape 104"/>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6725" name="Title Text"/>
          <p:cNvSpPr txBox="1"/>
          <p:nvPr>
            <p:ph type="title"/>
          </p:nvPr>
        </p:nvSpPr>
        <p:spPr>
          <a:xfrm>
            <a:off x="269301" y="1187621"/>
            <a:ext cx="8964186" cy="1793104"/>
          </a:xfrm>
          <a:prstGeom prst="rect">
            <a:avLst/>
          </a:prstGeom>
        </p:spPr>
        <p:txBody>
          <a:bodyPr lIns="91439" tIns="91439" rIns="91439" bIns="91439" anchor="b"/>
          <a:lstStyle>
            <a:lvl1pPr defTabSz="914437">
              <a:defRPr spc="-99" sz="5200">
                <a:latin typeface="Segoe UI Light"/>
                <a:ea typeface="Segoe UI Light"/>
                <a:cs typeface="Segoe UI Light"/>
                <a:sym typeface="Segoe UI Light"/>
              </a:defRPr>
            </a:lvl1pPr>
          </a:lstStyle>
          <a:p>
            <a:pPr/>
            <a:r>
              <a:t>Title Text</a:t>
            </a:r>
          </a:p>
        </p:txBody>
      </p:sp>
      <p:sp>
        <p:nvSpPr>
          <p:cNvPr id="6726" name="Body Level One…"/>
          <p:cNvSpPr txBox="1"/>
          <p:nvPr>
            <p:ph type="body" sz="quarter" idx="1"/>
          </p:nvPr>
        </p:nvSpPr>
        <p:spPr>
          <a:xfrm>
            <a:off x="269301" y="2980725"/>
            <a:ext cx="8964187" cy="715932"/>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6727" name="Text Placeholder 2"/>
          <p:cNvSpPr/>
          <p:nvPr>
            <p:ph type="body" sz="quarter" idx="13"/>
          </p:nvPr>
        </p:nvSpPr>
        <p:spPr>
          <a:xfrm>
            <a:off x="269239" y="3696656"/>
            <a:ext cx="8964250" cy="456215"/>
          </a:xfrm>
          <a:prstGeom prst="rect">
            <a:avLst/>
          </a:prstGeom>
        </p:spPr>
        <p:txBody>
          <a:bodyPr lIns="91439" tIns="91439" rIns="91439" bIns="91439"/>
          <a:lstStyle/>
          <a:p>
            <a:pPr marL="0" indent="0" defTabSz="914437">
              <a:spcBef>
                <a:spcPts val="400"/>
              </a:spcBef>
              <a:buSzTx/>
              <a:buFontTx/>
              <a:buNone/>
              <a:defRPr sz="1900">
                <a:latin typeface="Segoe UI"/>
                <a:ea typeface="Segoe UI"/>
                <a:cs typeface="Segoe UI"/>
                <a:sym typeface="Segoe UI"/>
              </a:defRPr>
            </a:pPr>
          </a:p>
        </p:txBody>
      </p:sp>
      <p:pic>
        <p:nvPicPr>
          <p:cNvPr id="6728" name="Picture 1" descr="Picture 1"/>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6831" name="Group 140"/>
          <p:cNvGrpSpPr/>
          <p:nvPr/>
        </p:nvGrpSpPr>
        <p:grpSpPr>
          <a:xfrm>
            <a:off x="7315751" y="3137934"/>
            <a:ext cx="4487477" cy="3470844"/>
            <a:chOff x="0" y="0"/>
            <a:chExt cx="4487476" cy="3470843"/>
          </a:xfrm>
        </p:grpSpPr>
        <p:sp>
          <p:nvSpPr>
            <p:cNvPr id="6729"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0"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1"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2"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3"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4"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5"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6"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7"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8"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39"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40"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41"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42"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43"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44"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6747" name="Freeform 25"/>
            <p:cNvGrpSpPr/>
            <p:nvPr/>
          </p:nvGrpSpPr>
          <p:grpSpPr>
            <a:xfrm>
              <a:off x="646137" y="1880122"/>
              <a:ext cx="14202" cy="2368"/>
              <a:chOff x="0" y="0"/>
              <a:chExt cx="14200" cy="2366"/>
            </a:xfrm>
          </p:grpSpPr>
          <p:sp>
            <p:nvSpPr>
              <p:cNvPr id="6745"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746"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6750" name="Freeform 26"/>
            <p:cNvGrpSpPr/>
            <p:nvPr/>
          </p:nvGrpSpPr>
          <p:grpSpPr>
            <a:xfrm>
              <a:off x="627203" y="1837081"/>
              <a:ext cx="1" cy="12701"/>
              <a:chOff x="0" y="0"/>
              <a:chExt cx="0" cy="12700"/>
            </a:xfrm>
          </p:grpSpPr>
          <p:sp>
            <p:nvSpPr>
              <p:cNvPr id="6748"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749"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6751"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2"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3"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4"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5"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6"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7"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8"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59"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0"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1"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2"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3"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4"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5"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6"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7"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8"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69"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0"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1"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2"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3"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4"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5"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6"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7"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8"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79"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0"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1"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2"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3"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4"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5"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6"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7"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8"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89"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0"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1"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2"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3"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4"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5"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6"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7"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8"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799"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0"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1"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2"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3"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6806" name="Freeform 81"/>
            <p:cNvGrpSpPr/>
            <p:nvPr/>
          </p:nvGrpSpPr>
          <p:grpSpPr>
            <a:xfrm>
              <a:off x="2859103" y="2883359"/>
              <a:ext cx="1" cy="12701"/>
              <a:chOff x="0" y="0"/>
              <a:chExt cx="0" cy="12700"/>
            </a:xfrm>
          </p:grpSpPr>
          <p:sp>
            <p:nvSpPr>
              <p:cNvPr id="6804"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805"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6807"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8"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09"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0"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1"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2"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3"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4"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5"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6"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7"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8"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19"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0"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1"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2"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3"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4"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5"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6"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7"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8"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29"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30"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68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6839"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6840" name="Freeform: Shape 103"/>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6841" name="Title Text"/>
          <p:cNvSpPr txBox="1"/>
          <p:nvPr>
            <p:ph type="title"/>
          </p:nvPr>
        </p:nvSpPr>
        <p:spPr>
          <a:xfrm>
            <a:off x="269301" y="2084186"/>
            <a:ext cx="8964186" cy="1793092"/>
          </a:xfrm>
          <a:prstGeom prst="rect">
            <a:avLst/>
          </a:prstGeom>
        </p:spPr>
        <p:txBody>
          <a:bodyPr lIns="91439" tIns="91439" rIns="91439" bIns="91439" anchor="t"/>
          <a:lstStyle>
            <a:lvl1pPr defTabSz="914437">
              <a:defRPr spc="-99" sz="5200">
                <a:latin typeface="Segoe UI Light"/>
                <a:ea typeface="Segoe UI Light"/>
                <a:cs typeface="Segoe UI Light"/>
                <a:sym typeface="Segoe UI Light"/>
              </a:defRPr>
            </a:lvl1pPr>
          </a:lstStyle>
          <a:p>
            <a:pPr/>
            <a:r>
              <a:t>Title Text</a:t>
            </a:r>
          </a:p>
        </p:txBody>
      </p:sp>
      <p:sp>
        <p:nvSpPr>
          <p:cNvPr id="6842" name="Body Level One…"/>
          <p:cNvSpPr txBox="1"/>
          <p:nvPr>
            <p:ph type="body" sz="quarter" idx="1"/>
          </p:nvPr>
        </p:nvSpPr>
        <p:spPr>
          <a:xfrm>
            <a:off x="269301" y="3878574"/>
            <a:ext cx="7171338" cy="1792328"/>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6843" name="Picture 139" descr="Picture 139"/>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6946" name="Group 140"/>
          <p:cNvGrpSpPr/>
          <p:nvPr/>
        </p:nvGrpSpPr>
        <p:grpSpPr>
          <a:xfrm>
            <a:off x="7315751" y="3137934"/>
            <a:ext cx="4487477" cy="3470844"/>
            <a:chOff x="0" y="0"/>
            <a:chExt cx="4487476" cy="3470843"/>
          </a:xfrm>
        </p:grpSpPr>
        <p:sp>
          <p:nvSpPr>
            <p:cNvPr id="6844"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45"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46"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47"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48"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49"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0"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1"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2"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3"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4"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5"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6"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7"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8"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59"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6862" name="Freeform 25"/>
            <p:cNvGrpSpPr/>
            <p:nvPr/>
          </p:nvGrpSpPr>
          <p:grpSpPr>
            <a:xfrm>
              <a:off x="646137" y="1880122"/>
              <a:ext cx="14202" cy="2368"/>
              <a:chOff x="0" y="0"/>
              <a:chExt cx="14200" cy="2366"/>
            </a:xfrm>
          </p:grpSpPr>
          <p:sp>
            <p:nvSpPr>
              <p:cNvPr id="6860"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861"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6865" name="Freeform 26"/>
            <p:cNvGrpSpPr/>
            <p:nvPr/>
          </p:nvGrpSpPr>
          <p:grpSpPr>
            <a:xfrm>
              <a:off x="627203" y="1837081"/>
              <a:ext cx="1" cy="12701"/>
              <a:chOff x="0" y="0"/>
              <a:chExt cx="0" cy="12700"/>
            </a:xfrm>
          </p:grpSpPr>
          <p:sp>
            <p:nvSpPr>
              <p:cNvPr id="6863"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864"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6866"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67"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68"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69"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0"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1"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2"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3"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4"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5"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6"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7"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8"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79"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0"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1"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2"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3"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4"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5"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6"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7"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8"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89"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0"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1"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2"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3"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4"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5"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6"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7"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8"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899"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0"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1"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2"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3"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4"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5"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6"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7"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8"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09"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0"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1"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2"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3"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4"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5"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6"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7"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18"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6921" name="Freeform 81"/>
            <p:cNvGrpSpPr/>
            <p:nvPr/>
          </p:nvGrpSpPr>
          <p:grpSpPr>
            <a:xfrm>
              <a:off x="2859103" y="2883359"/>
              <a:ext cx="1" cy="12701"/>
              <a:chOff x="0" y="0"/>
              <a:chExt cx="0" cy="12700"/>
            </a:xfrm>
          </p:grpSpPr>
          <p:sp>
            <p:nvSpPr>
              <p:cNvPr id="6919"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920"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6922"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3"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4"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5"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6"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7"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8"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29"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0"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1"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2"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3"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4"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5"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6"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7"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8"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39"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0"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1"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2"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3"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4"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45"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694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_Title Slide - 1">
    <p:bg>
      <p:bgPr>
        <a:solidFill>
          <a:srgbClr val="0078D7"/>
        </a:solidFill>
      </p:bgPr>
    </p:bg>
    <p:spTree>
      <p:nvGrpSpPr>
        <p:cNvPr id="1" name=""/>
        <p:cNvGrpSpPr/>
        <p:nvPr/>
      </p:nvGrpSpPr>
      <p:grpSpPr>
        <a:xfrm>
          <a:off x="0" y="0"/>
          <a:ext cx="0" cy="0"/>
          <a:chOff x="0" y="0"/>
          <a:chExt cx="0" cy="0"/>
        </a:xfrm>
      </p:grpSpPr>
      <p:grpSp>
        <p:nvGrpSpPr>
          <p:cNvPr id="275" name="Group 2"/>
          <p:cNvGrpSpPr/>
          <p:nvPr/>
        </p:nvGrpSpPr>
        <p:grpSpPr>
          <a:xfrm>
            <a:off x="12370904" y="8221"/>
            <a:ext cx="935478" cy="5664549"/>
            <a:chOff x="0" y="0"/>
            <a:chExt cx="935477" cy="5664547"/>
          </a:xfrm>
        </p:grpSpPr>
        <p:grpSp>
          <p:nvGrpSpPr>
            <p:cNvPr id="271" name="Group 17"/>
            <p:cNvGrpSpPr/>
            <p:nvPr/>
          </p:nvGrpSpPr>
          <p:grpSpPr>
            <a:xfrm>
              <a:off x="-1" y="-1"/>
              <a:ext cx="935479" cy="5664549"/>
              <a:chOff x="0" y="0"/>
              <a:chExt cx="935477" cy="5664547"/>
            </a:xfrm>
          </p:grpSpPr>
          <p:grpSp>
            <p:nvGrpSpPr>
              <p:cNvPr id="258" name="Group 25"/>
              <p:cNvGrpSpPr/>
              <p:nvPr/>
            </p:nvGrpSpPr>
            <p:grpSpPr>
              <a:xfrm>
                <a:off x="-1" y="-1"/>
                <a:ext cx="616867" cy="2650293"/>
                <a:chOff x="0" y="0"/>
                <a:chExt cx="616865" cy="2650291"/>
              </a:xfrm>
            </p:grpSpPr>
            <p:grpSp>
              <p:nvGrpSpPr>
                <p:cNvPr id="242" name="Rectangle 44"/>
                <p:cNvGrpSpPr/>
                <p:nvPr/>
              </p:nvGrpSpPr>
              <p:grpSpPr>
                <a:xfrm>
                  <a:off x="332795" y="-1"/>
                  <a:ext cx="284070" cy="852951"/>
                  <a:chOff x="0" y="0"/>
                  <a:chExt cx="284069" cy="852949"/>
                </a:xfrm>
              </p:grpSpPr>
              <p:sp>
                <p:nvSpPr>
                  <p:cNvPr id="240"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41"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245" name="Rectangle 36"/>
                <p:cNvGrpSpPr/>
                <p:nvPr/>
              </p:nvGrpSpPr>
              <p:grpSpPr>
                <a:xfrm>
                  <a:off x="332794" y="1797341"/>
                  <a:ext cx="284070" cy="852951"/>
                  <a:chOff x="0" y="0"/>
                  <a:chExt cx="284069" cy="852949"/>
                </a:xfrm>
              </p:grpSpPr>
              <p:sp>
                <p:nvSpPr>
                  <p:cNvPr id="243"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4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248" name="Rectangle 40"/>
                <p:cNvGrpSpPr/>
                <p:nvPr/>
              </p:nvGrpSpPr>
              <p:grpSpPr>
                <a:xfrm>
                  <a:off x="-1" y="-1"/>
                  <a:ext cx="284070" cy="852951"/>
                  <a:chOff x="0" y="0"/>
                  <a:chExt cx="284069" cy="852949"/>
                </a:xfrm>
              </p:grpSpPr>
              <p:sp>
                <p:nvSpPr>
                  <p:cNvPr id="246"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47"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251" name="Rectangle 41"/>
                <p:cNvGrpSpPr/>
                <p:nvPr/>
              </p:nvGrpSpPr>
              <p:grpSpPr>
                <a:xfrm>
                  <a:off x="332796" y="900789"/>
                  <a:ext cx="284070" cy="852951"/>
                  <a:chOff x="0" y="0"/>
                  <a:chExt cx="284069" cy="852949"/>
                </a:xfrm>
              </p:grpSpPr>
              <p:sp>
                <p:nvSpPr>
                  <p:cNvPr id="249"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50"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254" name="Rectangle 42"/>
                <p:cNvGrpSpPr/>
                <p:nvPr/>
              </p:nvGrpSpPr>
              <p:grpSpPr>
                <a:xfrm>
                  <a:off x="-1" y="1790760"/>
                  <a:ext cx="284070" cy="852951"/>
                  <a:chOff x="0" y="0"/>
                  <a:chExt cx="284069" cy="852949"/>
                </a:xfrm>
              </p:grpSpPr>
              <p:sp>
                <p:nvSpPr>
                  <p:cNvPr id="252"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53"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257" name="Rectangle 43"/>
                <p:cNvGrpSpPr/>
                <p:nvPr/>
              </p:nvGrpSpPr>
              <p:grpSpPr>
                <a:xfrm>
                  <a:off x="0" y="900789"/>
                  <a:ext cx="284070" cy="852951"/>
                  <a:chOff x="0" y="0"/>
                  <a:chExt cx="284069" cy="852949"/>
                </a:xfrm>
              </p:grpSpPr>
              <p:sp>
                <p:nvSpPr>
                  <p:cNvPr id="255"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56"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268" name="Group 26"/>
              <p:cNvGrpSpPr/>
              <p:nvPr/>
            </p:nvGrpSpPr>
            <p:grpSpPr>
              <a:xfrm>
                <a:off x="1" y="1797342"/>
                <a:ext cx="616864" cy="3848838"/>
                <a:chOff x="0" y="0"/>
                <a:chExt cx="616862" cy="3848837"/>
              </a:xfrm>
            </p:grpSpPr>
            <p:grpSp>
              <p:nvGrpSpPr>
                <p:cNvPr id="261" name="Rectangle 32"/>
                <p:cNvGrpSpPr/>
                <p:nvPr/>
              </p:nvGrpSpPr>
              <p:grpSpPr>
                <a:xfrm>
                  <a:off x="-1" y="2099335"/>
                  <a:ext cx="284070" cy="852951"/>
                  <a:chOff x="0" y="0"/>
                  <a:chExt cx="284069" cy="852949"/>
                </a:xfrm>
              </p:grpSpPr>
              <p:sp>
                <p:nvSpPr>
                  <p:cNvPr id="259"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60"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264" name="Rectangle 33"/>
                <p:cNvGrpSpPr/>
                <p:nvPr/>
              </p:nvGrpSpPr>
              <p:grpSpPr>
                <a:xfrm>
                  <a:off x="-1" y="2995887"/>
                  <a:ext cx="284070" cy="852951"/>
                  <a:chOff x="0" y="0"/>
                  <a:chExt cx="284069" cy="852949"/>
                </a:xfrm>
              </p:grpSpPr>
              <p:sp>
                <p:nvSpPr>
                  <p:cNvPr id="262"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63"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267" name="Rectangle 34"/>
                <p:cNvGrpSpPr/>
                <p:nvPr/>
              </p:nvGrpSpPr>
              <p:grpSpPr>
                <a:xfrm>
                  <a:off x="332793" y="-1"/>
                  <a:ext cx="284070" cy="852951"/>
                  <a:chOff x="0" y="0"/>
                  <a:chExt cx="284069" cy="852949"/>
                </a:xfrm>
              </p:grpSpPr>
              <p:sp>
                <p:nvSpPr>
                  <p:cNvPr id="26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66"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269"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270"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274" name="Rectangle 18"/>
            <p:cNvGrpSpPr/>
            <p:nvPr/>
          </p:nvGrpSpPr>
          <p:grpSpPr>
            <a:xfrm>
              <a:off x="-1" y="2998082"/>
              <a:ext cx="284070" cy="852951"/>
              <a:chOff x="0" y="0"/>
              <a:chExt cx="284069" cy="852949"/>
            </a:xfrm>
          </p:grpSpPr>
          <p:sp>
            <p:nvSpPr>
              <p:cNvPr id="272"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73"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276" name="Rectangle 7"/>
          <p:cNvSpPr/>
          <p:nvPr/>
        </p:nvSpPr>
        <p:spPr>
          <a:xfrm>
            <a:off x="1" y="6118655"/>
            <a:ext cx="12192001" cy="739345"/>
          </a:xfrm>
          <a:prstGeom prst="rect">
            <a:avLst/>
          </a:prstGeom>
          <a:solidFill>
            <a:srgbClr val="FFFFFF"/>
          </a:solidFill>
          <a:ln w="12700">
            <a:miter lim="400000"/>
          </a:ln>
          <a:effectLst>
            <a:outerShdw sx="100000" sy="100000" kx="0" ky="0" algn="b" rotWithShape="0" blurRad="101600" dist="12700" dir="16200000">
              <a:srgbClr val="000000">
                <a:alpha val="30000"/>
              </a:srgbClr>
            </a:outerShdw>
          </a:effectLst>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277" name="Picture 8" descr="Picture 8"/>
          <p:cNvPicPr>
            <a:picLocks noChangeAspect="1"/>
          </p:cNvPicPr>
          <p:nvPr/>
        </p:nvPicPr>
        <p:blipFill>
          <a:blip r:embed="rId2">
            <a:extLst/>
          </a:blip>
          <a:stretch>
            <a:fillRect/>
          </a:stretch>
        </p:blipFill>
        <p:spPr>
          <a:xfrm>
            <a:off x="423781" y="6364280"/>
            <a:ext cx="1025270" cy="224139"/>
          </a:xfrm>
          <a:prstGeom prst="rect">
            <a:avLst/>
          </a:prstGeom>
          <a:ln w="12700">
            <a:miter lim="400000"/>
          </a:ln>
        </p:spPr>
      </p:pic>
      <p:sp>
        <p:nvSpPr>
          <p:cNvPr id="278" name="Title Text"/>
          <p:cNvSpPr txBox="1"/>
          <p:nvPr>
            <p:ph type="title"/>
          </p:nvPr>
        </p:nvSpPr>
        <p:spPr>
          <a:xfrm>
            <a:off x="543147" y="2084186"/>
            <a:ext cx="5552854" cy="1793091"/>
          </a:xfrm>
          <a:prstGeom prst="rect">
            <a:avLst/>
          </a:prstGeom>
        </p:spPr>
        <p:txBody>
          <a:bodyPr lIns="91439" tIns="91439" rIns="91439" bIns="91439" anchor="t"/>
          <a:lstStyle>
            <a:lvl1pPr defTabSz="914191">
              <a:defRPr spc="-98" sz="5200">
                <a:latin typeface="Segoe UI Light"/>
                <a:ea typeface="Segoe UI Light"/>
                <a:cs typeface="Segoe UI Light"/>
                <a:sym typeface="Segoe UI Light"/>
              </a:defRPr>
            </a:lvl1pPr>
          </a:lstStyle>
          <a:p>
            <a:pPr/>
            <a:r>
              <a:t>Title Text</a:t>
            </a:r>
          </a:p>
        </p:txBody>
      </p:sp>
      <p:sp>
        <p:nvSpPr>
          <p:cNvPr id="279" name="Body Level One…"/>
          <p:cNvSpPr txBox="1"/>
          <p:nvPr>
            <p:ph type="body" sz="quarter" idx="1"/>
          </p:nvPr>
        </p:nvSpPr>
        <p:spPr>
          <a:xfrm>
            <a:off x="543146" y="3878574"/>
            <a:ext cx="5552856" cy="1792327"/>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0.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695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6955"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72">
              <a:lnSpc>
                <a:spcPct val="90000"/>
              </a:lnSpc>
              <a:defRPr sz="2300">
                <a:solidFill>
                  <a:srgbClr val="FFFFFF"/>
                </a:solidFill>
                <a:latin typeface="Segoe UI Semilight"/>
                <a:ea typeface="Segoe UI Semilight"/>
                <a:cs typeface="Segoe UI Semilight"/>
                <a:sym typeface="Segoe UI Semilight"/>
              </a:defRPr>
            </a:pPr>
          </a:p>
        </p:txBody>
      </p:sp>
      <p:sp>
        <p:nvSpPr>
          <p:cNvPr id="6956" name="Freeform: Shape 105"/>
          <p:cNvSpPr/>
          <p:nvPr/>
        </p:nvSpPr>
        <p:spPr>
          <a:xfrm>
            <a:off x="5334972" y="4168344"/>
            <a:ext cx="6857028" cy="2689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2" y="0"/>
                </a:moveTo>
                <a:lnTo>
                  <a:pt x="2979" y="0"/>
                </a:lnTo>
                <a:lnTo>
                  <a:pt x="2979" y="6097"/>
                </a:lnTo>
                <a:lnTo>
                  <a:pt x="4394" y="6394"/>
                </a:lnTo>
                <a:lnTo>
                  <a:pt x="5169" y="6394"/>
                </a:lnTo>
                <a:lnTo>
                  <a:pt x="5169" y="5103"/>
                </a:lnTo>
                <a:lnTo>
                  <a:pt x="5199" y="5103"/>
                </a:lnTo>
                <a:lnTo>
                  <a:pt x="5199" y="2378"/>
                </a:lnTo>
                <a:lnTo>
                  <a:pt x="6348" y="2378"/>
                </a:lnTo>
                <a:lnTo>
                  <a:pt x="6348" y="3577"/>
                </a:lnTo>
                <a:lnTo>
                  <a:pt x="6467" y="3577"/>
                </a:lnTo>
                <a:lnTo>
                  <a:pt x="6467" y="5103"/>
                </a:lnTo>
                <a:lnTo>
                  <a:pt x="6796" y="5103"/>
                </a:lnTo>
                <a:lnTo>
                  <a:pt x="6796" y="6790"/>
                </a:lnTo>
                <a:lnTo>
                  <a:pt x="8021" y="6790"/>
                </a:lnTo>
                <a:lnTo>
                  <a:pt x="8021" y="7852"/>
                </a:lnTo>
                <a:lnTo>
                  <a:pt x="9418" y="7852"/>
                </a:lnTo>
                <a:lnTo>
                  <a:pt x="9418" y="8197"/>
                </a:lnTo>
                <a:lnTo>
                  <a:pt x="9479" y="8197"/>
                </a:lnTo>
                <a:lnTo>
                  <a:pt x="9479" y="10179"/>
                </a:lnTo>
                <a:lnTo>
                  <a:pt x="10554" y="10179"/>
                </a:lnTo>
                <a:lnTo>
                  <a:pt x="10554" y="5544"/>
                </a:lnTo>
                <a:lnTo>
                  <a:pt x="10871" y="5544"/>
                </a:lnTo>
                <a:lnTo>
                  <a:pt x="10871" y="4073"/>
                </a:lnTo>
                <a:lnTo>
                  <a:pt x="11806" y="4073"/>
                </a:lnTo>
                <a:lnTo>
                  <a:pt x="11806" y="5544"/>
                </a:lnTo>
                <a:lnTo>
                  <a:pt x="12105" y="5544"/>
                </a:lnTo>
                <a:lnTo>
                  <a:pt x="12105" y="620"/>
                </a:lnTo>
                <a:lnTo>
                  <a:pt x="14273" y="620"/>
                </a:lnTo>
                <a:lnTo>
                  <a:pt x="14273" y="6503"/>
                </a:lnTo>
                <a:lnTo>
                  <a:pt x="15638" y="2698"/>
                </a:lnTo>
                <a:lnTo>
                  <a:pt x="15638" y="6790"/>
                </a:lnTo>
                <a:lnTo>
                  <a:pt x="16385" y="6790"/>
                </a:lnTo>
                <a:lnTo>
                  <a:pt x="16385" y="5544"/>
                </a:lnTo>
                <a:lnTo>
                  <a:pt x="16703" y="5544"/>
                </a:lnTo>
                <a:lnTo>
                  <a:pt x="16703" y="4073"/>
                </a:lnTo>
                <a:lnTo>
                  <a:pt x="17638" y="4073"/>
                </a:lnTo>
                <a:lnTo>
                  <a:pt x="17638" y="5544"/>
                </a:lnTo>
                <a:lnTo>
                  <a:pt x="17955" y="5544"/>
                </a:lnTo>
                <a:lnTo>
                  <a:pt x="17955" y="10179"/>
                </a:lnTo>
                <a:lnTo>
                  <a:pt x="19021" y="10179"/>
                </a:lnTo>
                <a:lnTo>
                  <a:pt x="19021" y="8197"/>
                </a:lnTo>
                <a:lnTo>
                  <a:pt x="20488" y="8197"/>
                </a:lnTo>
                <a:lnTo>
                  <a:pt x="20488" y="14495"/>
                </a:lnTo>
                <a:lnTo>
                  <a:pt x="21600" y="14495"/>
                </a:lnTo>
                <a:lnTo>
                  <a:pt x="21600" y="17693"/>
                </a:lnTo>
                <a:lnTo>
                  <a:pt x="21561" y="17693"/>
                </a:lnTo>
                <a:lnTo>
                  <a:pt x="21561" y="21600"/>
                </a:lnTo>
                <a:lnTo>
                  <a:pt x="0" y="21600"/>
                </a:lnTo>
                <a:lnTo>
                  <a:pt x="0" y="3577"/>
                </a:lnTo>
                <a:lnTo>
                  <a:pt x="422" y="3577"/>
                </a:lnTo>
                <a:lnTo>
                  <a:pt x="422" y="5103"/>
                </a:lnTo>
                <a:lnTo>
                  <a:pt x="732"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6957" name="Title Text"/>
          <p:cNvSpPr txBox="1"/>
          <p:nvPr>
            <p:ph type="title"/>
          </p:nvPr>
        </p:nvSpPr>
        <p:spPr>
          <a:xfrm>
            <a:off x="269301" y="2077815"/>
            <a:ext cx="4840696" cy="1799464"/>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6958" name="Body Level One…"/>
          <p:cNvSpPr txBox="1"/>
          <p:nvPr>
            <p:ph type="body" sz="quarter" idx="1"/>
          </p:nvPr>
        </p:nvSpPr>
        <p:spPr>
          <a:xfrm>
            <a:off x="267683" y="3877276"/>
            <a:ext cx="4840695" cy="717250"/>
          </a:xfrm>
          <a:prstGeom prst="rect">
            <a:avLst/>
          </a:prstGeom>
        </p:spPr>
        <p:txBody>
          <a:bodyPr lIns="109728" tIns="109728" rIns="109728" bIns="109728"/>
          <a:lstStyle>
            <a:lvl1pPr marL="0" indent="0" defTabSz="914437">
              <a:spcBef>
                <a:spcPts val="0"/>
              </a:spcBef>
              <a:buSzTx/>
              <a:buFontTx/>
              <a:buNone/>
              <a:defRPr sz="3100">
                <a:solidFill>
                  <a:srgbClr val="353535"/>
                </a:solidFill>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6959" name="MS logo gray - EMF" descr="MS logo gray - EMF"/>
          <p:cNvPicPr>
            <a:picLocks noChangeAspect="1"/>
          </p:cNvPicPr>
          <p:nvPr/>
        </p:nvPicPr>
        <p:blipFill>
          <a:blip r:embed="rId3">
            <a:extLst/>
          </a:blip>
          <a:stretch>
            <a:fillRect/>
          </a:stretch>
        </p:blipFill>
        <p:spPr>
          <a:xfrm>
            <a:off x="454014" y="470066"/>
            <a:ext cx="1423304" cy="304829"/>
          </a:xfrm>
          <a:prstGeom prst="rect">
            <a:avLst/>
          </a:prstGeom>
          <a:ln w="12700">
            <a:miter lim="400000"/>
          </a:ln>
        </p:spPr>
      </p:pic>
      <p:grpSp>
        <p:nvGrpSpPr>
          <p:cNvPr id="7062" name="Group 142"/>
          <p:cNvGrpSpPr/>
          <p:nvPr/>
        </p:nvGrpSpPr>
        <p:grpSpPr>
          <a:xfrm>
            <a:off x="7315751" y="3137934"/>
            <a:ext cx="4487477" cy="3470844"/>
            <a:chOff x="0" y="0"/>
            <a:chExt cx="4487476" cy="3470843"/>
          </a:xfrm>
        </p:grpSpPr>
        <p:sp>
          <p:nvSpPr>
            <p:cNvPr id="6960"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1"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2"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3"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4"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5"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6"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7"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8"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69"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0"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1"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2"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3"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4"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75"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6978" name="Freeform 25"/>
            <p:cNvGrpSpPr/>
            <p:nvPr/>
          </p:nvGrpSpPr>
          <p:grpSpPr>
            <a:xfrm>
              <a:off x="646137" y="1880122"/>
              <a:ext cx="14202" cy="2368"/>
              <a:chOff x="0" y="0"/>
              <a:chExt cx="14200" cy="2366"/>
            </a:xfrm>
          </p:grpSpPr>
          <p:sp>
            <p:nvSpPr>
              <p:cNvPr id="6976"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977"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6981" name="Freeform 26"/>
            <p:cNvGrpSpPr/>
            <p:nvPr/>
          </p:nvGrpSpPr>
          <p:grpSpPr>
            <a:xfrm>
              <a:off x="627203" y="1837081"/>
              <a:ext cx="1" cy="12701"/>
              <a:chOff x="0" y="0"/>
              <a:chExt cx="0" cy="12700"/>
            </a:xfrm>
          </p:grpSpPr>
          <p:sp>
            <p:nvSpPr>
              <p:cNvPr id="6979"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6980"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6982"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3"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4"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5"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6"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7"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8"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89"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0"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1"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2"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3"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4"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5"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6"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7"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8"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6999"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0"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1"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2"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3"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4"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5"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6"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7"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8"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09"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0"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1"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2"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3"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4"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5"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6"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7"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8"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19"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0"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1"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2"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3"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4"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5"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6"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7"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8"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29"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0"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1"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2"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3"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4"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037" name="Freeform 81"/>
            <p:cNvGrpSpPr/>
            <p:nvPr/>
          </p:nvGrpSpPr>
          <p:grpSpPr>
            <a:xfrm>
              <a:off x="2859103" y="2883359"/>
              <a:ext cx="1" cy="12701"/>
              <a:chOff x="0" y="0"/>
              <a:chExt cx="0" cy="12700"/>
            </a:xfrm>
          </p:grpSpPr>
          <p:sp>
            <p:nvSpPr>
              <p:cNvPr id="7035"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036"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038"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39"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0"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1"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2"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3"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4"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5"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6"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7"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8"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49"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0"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1"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2"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3"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4"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5"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6"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7"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8"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59"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60"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061"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06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1.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pic>
        <p:nvPicPr>
          <p:cNvPr id="707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071"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072" name="Body Level One…"/>
          <p:cNvSpPr txBox="1"/>
          <p:nvPr>
            <p:ph type="body" sz="half" idx="1"/>
          </p:nvPr>
        </p:nvSpPr>
        <p:spPr>
          <a:xfrm>
            <a:off x="269241" y="1189177"/>
            <a:ext cx="11655080" cy="2328587"/>
          </a:xfrm>
          <a:prstGeom prst="rect">
            <a:avLst/>
          </a:prstGeom>
        </p:spPr>
        <p:txBody>
          <a:bodyPr lIns="91439" tIns="91439" rIns="91439" bIns="91439"/>
          <a:lstStyle>
            <a:lvl1pPr marL="0" indent="0" defTabSz="914437">
              <a:spcBef>
                <a:spcPts val="800"/>
              </a:spcBef>
              <a:buSzTx/>
              <a:buFontTx/>
              <a:buNone/>
              <a:defRPr sz="3500">
                <a:solidFill>
                  <a:srgbClr val="353535"/>
                </a:solidFill>
                <a:latin typeface="Segoe UI Light"/>
                <a:ea typeface="Segoe UI Light"/>
                <a:cs typeface="Segoe UI Light"/>
                <a:sym typeface="Segoe UI Light"/>
              </a:defRPr>
            </a:lvl1pPr>
            <a:lvl2pPr marL="0" indent="224114" defTabSz="914437">
              <a:spcBef>
                <a:spcPts val="800"/>
              </a:spcBef>
              <a:buSzTx/>
              <a:buFontTx/>
              <a:buNone/>
              <a:defRPr sz="3500">
                <a:solidFill>
                  <a:srgbClr val="353535"/>
                </a:solidFill>
                <a:latin typeface="Segoe UI Light"/>
                <a:ea typeface="Segoe UI Light"/>
                <a:cs typeface="Segoe UI Light"/>
                <a:sym typeface="Segoe UI Light"/>
              </a:defRPr>
            </a:lvl2pPr>
            <a:lvl3pPr marL="0" indent="448227" defTabSz="914437">
              <a:spcBef>
                <a:spcPts val="800"/>
              </a:spcBef>
              <a:buSzTx/>
              <a:buFontTx/>
              <a:buNone/>
              <a:defRPr sz="3500">
                <a:solidFill>
                  <a:srgbClr val="353535"/>
                </a:solidFill>
                <a:latin typeface="Segoe UI Light"/>
                <a:ea typeface="Segoe UI Light"/>
                <a:cs typeface="Segoe UI Light"/>
                <a:sym typeface="Segoe UI Light"/>
              </a:defRPr>
            </a:lvl3pPr>
            <a:lvl4pPr marL="0" indent="672342" defTabSz="914437">
              <a:spcBef>
                <a:spcPts val="800"/>
              </a:spcBef>
              <a:buSzTx/>
              <a:buFontTx/>
              <a:buNone/>
              <a:defRPr sz="3500">
                <a:solidFill>
                  <a:srgbClr val="353535"/>
                </a:solidFill>
                <a:latin typeface="Segoe UI Light"/>
                <a:ea typeface="Segoe UI Light"/>
                <a:cs typeface="Segoe UI Light"/>
                <a:sym typeface="Segoe UI Light"/>
              </a:defRPr>
            </a:lvl4pPr>
            <a:lvl5pPr marL="0" indent="896454" defTabSz="914437">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07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pic>
        <p:nvPicPr>
          <p:cNvPr id="708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081"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082" name="Body Level One…"/>
          <p:cNvSpPr txBox="1"/>
          <p:nvPr>
            <p:ph type="body" sz="half" idx="1"/>
          </p:nvPr>
        </p:nvSpPr>
        <p:spPr>
          <a:xfrm>
            <a:off x="269302" y="1187643"/>
            <a:ext cx="11655081" cy="2328588"/>
          </a:xfrm>
          <a:prstGeom prst="rect">
            <a:avLst/>
          </a:prstGeom>
        </p:spPr>
        <p:txBody>
          <a:bodyPr lIns="91439" tIns="91439" rIns="91439" bIns="91439"/>
          <a:lstStyle>
            <a:lvl1pPr marL="224114" indent="-224114" defTabSz="914437">
              <a:spcBef>
                <a:spcPts val="800"/>
              </a:spcBef>
              <a:buSzPct val="90000"/>
              <a:buFontTx/>
              <a:buChar char="·"/>
              <a:defRPr sz="3500">
                <a:solidFill>
                  <a:srgbClr val="353535"/>
                </a:solidFill>
                <a:latin typeface="Segoe UI Light"/>
                <a:ea typeface="Segoe UI Light"/>
                <a:cs typeface="Segoe UI Light"/>
                <a:sym typeface="Segoe UI Light"/>
              </a:defRPr>
            </a:lvl1pPr>
            <a:lvl2pPr marL="514631" indent="-290518" defTabSz="914437">
              <a:spcBef>
                <a:spcPts val="800"/>
              </a:spcBef>
              <a:buSzPct val="90000"/>
              <a:buFontTx/>
              <a:buChar char="·"/>
              <a:defRPr sz="3500">
                <a:solidFill>
                  <a:srgbClr val="353535"/>
                </a:solidFill>
                <a:latin typeface="Segoe UI Light"/>
                <a:ea typeface="Segoe UI Light"/>
                <a:cs typeface="Segoe UI Light"/>
                <a:sym typeface="Segoe UI Light"/>
              </a:defRPr>
            </a:lvl2pPr>
            <a:lvl3pPr marL="789271" indent="-341043" defTabSz="914437">
              <a:spcBef>
                <a:spcPts val="800"/>
              </a:spcBef>
              <a:buSzPct val="90000"/>
              <a:buFontTx/>
              <a:buChar char="·"/>
              <a:defRPr sz="3500">
                <a:solidFill>
                  <a:srgbClr val="353535"/>
                </a:solidFill>
                <a:latin typeface="Segoe UI Light"/>
                <a:ea typeface="Segoe UI Light"/>
                <a:cs typeface="Segoe UI Light"/>
                <a:sym typeface="Segoe UI Light"/>
              </a:defRPr>
            </a:lvl3pPr>
            <a:lvl4pPr marL="1045864"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4pPr>
            <a:lvl5pPr marL="1269978"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08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3.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FFFFFF"/>
        </a:solidFill>
      </p:bgPr>
    </p:bg>
    <p:spTree>
      <p:nvGrpSpPr>
        <p:cNvPr id="1" name=""/>
        <p:cNvGrpSpPr/>
        <p:nvPr/>
      </p:nvGrpSpPr>
      <p:grpSpPr>
        <a:xfrm>
          <a:off x="0" y="0"/>
          <a:ext cx="0" cy="0"/>
          <a:chOff x="0" y="0"/>
          <a:chExt cx="0" cy="0"/>
        </a:xfrm>
      </p:grpSpPr>
      <p:pic>
        <p:nvPicPr>
          <p:cNvPr id="709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091"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092" name="Body Level One…"/>
          <p:cNvSpPr txBox="1"/>
          <p:nvPr>
            <p:ph type="body" sz="quarter" idx="1"/>
          </p:nvPr>
        </p:nvSpPr>
        <p:spPr>
          <a:xfrm>
            <a:off x="269241" y="1187645"/>
            <a:ext cx="5378549" cy="2147597"/>
          </a:xfrm>
          <a:prstGeom prst="rect">
            <a:avLst/>
          </a:prstGeom>
        </p:spPr>
        <p:txBody>
          <a:bodyPr lIns="91439" tIns="91439" rIns="91439" bIns="91439"/>
          <a:lstStyle>
            <a:lvl1pPr marL="0" indent="0" defTabSz="914437">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72" defTabSz="914437">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2001" defTabSz="914437">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56" defTabSz="914437">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314" defTabSz="914437">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093" name="Text Placeholder 3"/>
          <p:cNvSpPr/>
          <p:nvPr>
            <p:ph type="body" sz="quarter" idx="13"/>
          </p:nvPr>
        </p:nvSpPr>
        <p:spPr>
          <a:xfrm>
            <a:off x="6544215" y="1187644"/>
            <a:ext cx="5378549" cy="2429578"/>
          </a:xfrm>
          <a:prstGeom prst="rect">
            <a:avLst/>
          </a:prstGeom>
        </p:spPr>
        <p:txBody>
          <a:bodyPr lIns="91439" tIns="91439" rIns="91439" bIns="91439"/>
          <a:lstStyle/>
          <a:p>
            <a:pPr marL="504257" indent="-504257" defTabSz="914437">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709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4.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FFFFFF"/>
        </a:solidFill>
      </p:bgPr>
    </p:bg>
    <p:spTree>
      <p:nvGrpSpPr>
        <p:cNvPr id="1" name=""/>
        <p:cNvGrpSpPr/>
        <p:nvPr/>
      </p:nvGrpSpPr>
      <p:grpSpPr>
        <a:xfrm>
          <a:off x="0" y="0"/>
          <a:ext cx="0" cy="0"/>
          <a:chOff x="0" y="0"/>
          <a:chExt cx="0" cy="0"/>
        </a:xfrm>
      </p:grpSpPr>
      <p:pic>
        <p:nvPicPr>
          <p:cNvPr id="710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02"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103" name="Body Level One…"/>
          <p:cNvSpPr txBox="1"/>
          <p:nvPr>
            <p:ph type="body" sz="quarter" idx="1"/>
          </p:nvPr>
        </p:nvSpPr>
        <p:spPr>
          <a:xfrm>
            <a:off x="269241" y="1187645"/>
            <a:ext cx="5378549" cy="2147597"/>
          </a:xfrm>
          <a:prstGeom prst="rect">
            <a:avLst/>
          </a:prstGeom>
        </p:spPr>
        <p:txBody>
          <a:bodyPr lIns="91439" tIns="91439" rIns="91439" bIns="91439"/>
          <a:lstStyle>
            <a:lvl1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506" indent="-211933"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62" indent="-255760"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224" indent="-238565"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83" indent="-229968"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104" name="Text Placeholder 3"/>
          <p:cNvSpPr/>
          <p:nvPr>
            <p:ph type="body" sz="quarter" idx="13"/>
          </p:nvPr>
        </p:nvSpPr>
        <p:spPr>
          <a:xfrm>
            <a:off x="6544215" y="1187644"/>
            <a:ext cx="5378549" cy="2429578"/>
          </a:xfrm>
          <a:prstGeom prst="rect">
            <a:avLst/>
          </a:prstGeom>
        </p:spPr>
        <p:txBody>
          <a:bodyPr lIns="91439" tIns="91439" rIns="91439" bIns="91439"/>
          <a:lstStyle/>
          <a:p>
            <a: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71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5.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pic>
        <p:nvPicPr>
          <p:cNvPr id="711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13"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1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6.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712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22" name="Title Text"/>
          <p:cNvSpPr txBox="1"/>
          <p:nvPr>
            <p:ph type="title"/>
          </p:nvPr>
        </p:nvSpPr>
        <p:spPr>
          <a:xfrm>
            <a:off x="269238" y="2084186"/>
            <a:ext cx="9859118"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123" name="Body Level One…"/>
          <p:cNvSpPr txBox="1"/>
          <p:nvPr>
            <p:ph type="body" sz="quarter" idx="1"/>
          </p:nvPr>
        </p:nvSpPr>
        <p:spPr>
          <a:xfrm>
            <a:off x="269241" y="3877276"/>
            <a:ext cx="9860674" cy="729944"/>
          </a:xfrm>
          <a:prstGeom prst="rect">
            <a:avLst/>
          </a:prstGeom>
        </p:spPr>
        <p:txBody>
          <a:bodyPr lIns="146304" tIns="146304" rIns="146304" bIns="146304"/>
          <a:lstStyle>
            <a:lvl1pPr marL="0" indent="0" defTabSz="914437">
              <a:spcBef>
                <a:spcPts val="0"/>
              </a:spcBef>
              <a:buSzTx/>
              <a:buFontTx/>
              <a:buNone/>
              <a:defRPr sz="3100">
                <a:latin typeface="Segoe UI Light"/>
                <a:ea typeface="Segoe UI Light"/>
                <a:cs typeface="Segoe UI Light"/>
                <a:sym typeface="Segoe UI Light"/>
              </a:defRPr>
            </a:lvl1pPr>
            <a:lvl2pPr marL="481429" indent="-257316" defTabSz="914437">
              <a:spcBef>
                <a:spcPts val="0"/>
              </a:spcBef>
              <a:buSzPct val="90000"/>
              <a:buFontTx/>
              <a:buChar char="·"/>
              <a:defRPr sz="3100">
                <a:latin typeface="Segoe UI Light"/>
                <a:ea typeface="Segoe UI Light"/>
                <a:cs typeface="Segoe UI Light"/>
                <a:sym typeface="Segoe UI Light"/>
              </a:defRPr>
            </a:lvl2pPr>
            <a:lvl3pPr marL="750294" indent="-302066" defTabSz="914437">
              <a:spcBef>
                <a:spcPts val="0"/>
              </a:spcBef>
              <a:buSzPct val="90000"/>
              <a:buFontTx/>
              <a:buChar char="·"/>
              <a:defRPr sz="3100">
                <a:latin typeface="Segoe UI Light"/>
                <a:ea typeface="Segoe UI Light"/>
                <a:cs typeface="Segoe UI Light"/>
                <a:sym typeface="Segoe UI Light"/>
              </a:defRPr>
            </a:lvl3pPr>
            <a:lvl4pPr marL="1003175" indent="-330835" defTabSz="914437">
              <a:spcBef>
                <a:spcPts val="0"/>
              </a:spcBef>
              <a:buSzPct val="90000"/>
              <a:buFontTx/>
              <a:buChar char="·"/>
              <a:defRPr sz="3100">
                <a:latin typeface="Segoe UI Light"/>
                <a:ea typeface="Segoe UI Light"/>
                <a:cs typeface="Segoe UI Light"/>
                <a:sym typeface="Segoe UI Light"/>
              </a:defRPr>
            </a:lvl4pPr>
            <a:lvl5pPr marL="1227290" indent="-330835" defTabSz="914437">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1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7.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713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32" name="Title Text"/>
          <p:cNvSpPr txBox="1"/>
          <p:nvPr>
            <p:ph type="title"/>
          </p:nvPr>
        </p:nvSpPr>
        <p:spPr>
          <a:xfrm>
            <a:off x="269241" y="2084186"/>
            <a:ext cx="9859117"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13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FFFFFF"/>
        </a:solidFill>
      </p:bgPr>
    </p:bg>
    <p:spTree>
      <p:nvGrpSpPr>
        <p:cNvPr id="1" name=""/>
        <p:cNvGrpSpPr/>
        <p:nvPr/>
      </p:nvGrpSpPr>
      <p:grpSpPr>
        <a:xfrm>
          <a:off x="0" y="0"/>
          <a:ext cx="0" cy="0"/>
          <a:chOff x="0" y="0"/>
          <a:chExt cx="0" cy="0"/>
        </a:xfrm>
      </p:grpSpPr>
      <p:pic>
        <p:nvPicPr>
          <p:cNvPr id="714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41"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solidFill>
                  <a:srgbClr val="353535"/>
                </a:solidFill>
                <a:latin typeface="Segoe UI Light"/>
                <a:ea typeface="Segoe UI Light"/>
                <a:cs typeface="Segoe UI Light"/>
                <a:sym typeface="Segoe UI Light"/>
              </a:defRPr>
            </a:lvl1pPr>
          </a:lstStyle>
          <a:p>
            <a:pPr/>
            <a:r>
              <a:t>Title Text</a:t>
            </a:r>
          </a:p>
        </p:txBody>
      </p:sp>
      <p:sp>
        <p:nvSpPr>
          <p:cNvPr id="714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9.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7149"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50"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15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Slide - 2">
    <p:bg>
      <p:bgPr>
        <a:solidFill>
          <a:srgbClr val="0078D7"/>
        </a:solidFill>
      </p:bgPr>
    </p:bg>
    <p:spTree>
      <p:nvGrpSpPr>
        <p:cNvPr id="1" name=""/>
        <p:cNvGrpSpPr/>
        <p:nvPr/>
      </p:nvGrpSpPr>
      <p:grpSpPr>
        <a:xfrm>
          <a:off x="0" y="0"/>
          <a:ext cx="0" cy="0"/>
          <a:chOff x="0" y="0"/>
          <a:chExt cx="0" cy="0"/>
        </a:xfrm>
      </p:grpSpPr>
      <p:grpSp>
        <p:nvGrpSpPr>
          <p:cNvPr id="322" name="Group 2"/>
          <p:cNvGrpSpPr/>
          <p:nvPr/>
        </p:nvGrpSpPr>
        <p:grpSpPr>
          <a:xfrm>
            <a:off x="12370904" y="8221"/>
            <a:ext cx="935478" cy="5664549"/>
            <a:chOff x="0" y="0"/>
            <a:chExt cx="935477" cy="5664547"/>
          </a:xfrm>
        </p:grpSpPr>
        <p:grpSp>
          <p:nvGrpSpPr>
            <p:cNvPr id="318" name="Group 17"/>
            <p:cNvGrpSpPr/>
            <p:nvPr/>
          </p:nvGrpSpPr>
          <p:grpSpPr>
            <a:xfrm>
              <a:off x="-1" y="-1"/>
              <a:ext cx="935479" cy="5664549"/>
              <a:chOff x="0" y="0"/>
              <a:chExt cx="935477" cy="5664547"/>
            </a:xfrm>
          </p:grpSpPr>
          <p:grpSp>
            <p:nvGrpSpPr>
              <p:cNvPr id="305" name="Group 25"/>
              <p:cNvGrpSpPr/>
              <p:nvPr/>
            </p:nvGrpSpPr>
            <p:grpSpPr>
              <a:xfrm>
                <a:off x="-1" y="-1"/>
                <a:ext cx="616867" cy="2650293"/>
                <a:chOff x="0" y="0"/>
                <a:chExt cx="616865" cy="2650291"/>
              </a:xfrm>
            </p:grpSpPr>
            <p:grpSp>
              <p:nvGrpSpPr>
                <p:cNvPr id="289" name="Rectangle 44"/>
                <p:cNvGrpSpPr/>
                <p:nvPr/>
              </p:nvGrpSpPr>
              <p:grpSpPr>
                <a:xfrm>
                  <a:off x="332795" y="-1"/>
                  <a:ext cx="284070" cy="852951"/>
                  <a:chOff x="0" y="0"/>
                  <a:chExt cx="284069" cy="852949"/>
                </a:xfrm>
              </p:grpSpPr>
              <p:sp>
                <p:nvSpPr>
                  <p:cNvPr id="287"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88"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292" name="Rectangle 36"/>
                <p:cNvGrpSpPr/>
                <p:nvPr/>
              </p:nvGrpSpPr>
              <p:grpSpPr>
                <a:xfrm>
                  <a:off x="332794" y="1797341"/>
                  <a:ext cx="284070" cy="852951"/>
                  <a:chOff x="0" y="0"/>
                  <a:chExt cx="284069" cy="852949"/>
                </a:xfrm>
              </p:grpSpPr>
              <p:sp>
                <p:nvSpPr>
                  <p:cNvPr id="29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9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295" name="Rectangle 40"/>
                <p:cNvGrpSpPr/>
                <p:nvPr/>
              </p:nvGrpSpPr>
              <p:grpSpPr>
                <a:xfrm>
                  <a:off x="-1" y="-1"/>
                  <a:ext cx="284070" cy="852951"/>
                  <a:chOff x="0" y="0"/>
                  <a:chExt cx="284069" cy="852949"/>
                </a:xfrm>
              </p:grpSpPr>
              <p:sp>
                <p:nvSpPr>
                  <p:cNvPr id="293"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94"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298" name="Rectangle 41"/>
                <p:cNvGrpSpPr/>
                <p:nvPr/>
              </p:nvGrpSpPr>
              <p:grpSpPr>
                <a:xfrm>
                  <a:off x="332796" y="900789"/>
                  <a:ext cx="284070" cy="852951"/>
                  <a:chOff x="0" y="0"/>
                  <a:chExt cx="284069" cy="852949"/>
                </a:xfrm>
              </p:grpSpPr>
              <p:sp>
                <p:nvSpPr>
                  <p:cNvPr id="296"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297"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301" name="Rectangle 42"/>
                <p:cNvGrpSpPr/>
                <p:nvPr/>
              </p:nvGrpSpPr>
              <p:grpSpPr>
                <a:xfrm>
                  <a:off x="-1" y="1790760"/>
                  <a:ext cx="284070" cy="852951"/>
                  <a:chOff x="0" y="0"/>
                  <a:chExt cx="284069" cy="852949"/>
                </a:xfrm>
              </p:grpSpPr>
              <p:sp>
                <p:nvSpPr>
                  <p:cNvPr id="299"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00"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304" name="Rectangle 43"/>
                <p:cNvGrpSpPr/>
                <p:nvPr/>
              </p:nvGrpSpPr>
              <p:grpSpPr>
                <a:xfrm>
                  <a:off x="0" y="900789"/>
                  <a:ext cx="284070" cy="852951"/>
                  <a:chOff x="0" y="0"/>
                  <a:chExt cx="284069" cy="852949"/>
                </a:xfrm>
              </p:grpSpPr>
              <p:sp>
                <p:nvSpPr>
                  <p:cNvPr id="302"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03"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315" name="Group 26"/>
              <p:cNvGrpSpPr/>
              <p:nvPr/>
            </p:nvGrpSpPr>
            <p:grpSpPr>
              <a:xfrm>
                <a:off x="1" y="1797342"/>
                <a:ext cx="616864" cy="3848838"/>
                <a:chOff x="0" y="0"/>
                <a:chExt cx="616862" cy="3848837"/>
              </a:xfrm>
            </p:grpSpPr>
            <p:grpSp>
              <p:nvGrpSpPr>
                <p:cNvPr id="308" name="Rectangle 32"/>
                <p:cNvGrpSpPr/>
                <p:nvPr/>
              </p:nvGrpSpPr>
              <p:grpSpPr>
                <a:xfrm>
                  <a:off x="-1" y="2099335"/>
                  <a:ext cx="284070" cy="852951"/>
                  <a:chOff x="0" y="0"/>
                  <a:chExt cx="284069" cy="852949"/>
                </a:xfrm>
              </p:grpSpPr>
              <p:sp>
                <p:nvSpPr>
                  <p:cNvPr id="306"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07"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311" name="Rectangle 33"/>
                <p:cNvGrpSpPr/>
                <p:nvPr/>
              </p:nvGrpSpPr>
              <p:grpSpPr>
                <a:xfrm>
                  <a:off x="-1" y="2995887"/>
                  <a:ext cx="284070" cy="852951"/>
                  <a:chOff x="0" y="0"/>
                  <a:chExt cx="284069" cy="852949"/>
                </a:xfrm>
              </p:grpSpPr>
              <p:sp>
                <p:nvSpPr>
                  <p:cNvPr id="309"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10"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314" name="Rectangle 34"/>
                <p:cNvGrpSpPr/>
                <p:nvPr/>
              </p:nvGrpSpPr>
              <p:grpSpPr>
                <a:xfrm>
                  <a:off x="332793" y="-1"/>
                  <a:ext cx="284070" cy="852951"/>
                  <a:chOff x="0" y="0"/>
                  <a:chExt cx="284069" cy="852949"/>
                </a:xfrm>
              </p:grpSpPr>
              <p:sp>
                <p:nvSpPr>
                  <p:cNvPr id="31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13"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316"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317"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321" name="Rectangle 18"/>
            <p:cNvGrpSpPr/>
            <p:nvPr/>
          </p:nvGrpSpPr>
          <p:grpSpPr>
            <a:xfrm>
              <a:off x="-1" y="2998082"/>
              <a:ext cx="284070" cy="852951"/>
              <a:chOff x="0" y="0"/>
              <a:chExt cx="284069" cy="852949"/>
            </a:xfrm>
          </p:grpSpPr>
          <p:sp>
            <p:nvSpPr>
              <p:cNvPr id="319"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2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323" name="Rectangle 9"/>
          <p:cNvSpPr/>
          <p:nvPr/>
        </p:nvSpPr>
        <p:spPr>
          <a:xfrm>
            <a:off x="1" y="479"/>
            <a:ext cx="12192001" cy="651566"/>
          </a:xfrm>
          <a:prstGeom prst="rect">
            <a:avLst/>
          </a:prstGeom>
          <a:solidFill>
            <a:srgbClr val="FFFFFF"/>
          </a:solidFill>
          <a:ln w="12700">
            <a:miter lim="400000"/>
          </a:ln>
          <a:effectLst>
            <a:outerShdw sx="100000" sy="100000" kx="0" ky="0" algn="b" rotWithShape="0" blurRad="25400" dist="12700" dir="5400000">
              <a:srgbClr val="000000">
                <a:alpha val="18000"/>
              </a:srgbClr>
            </a:outerShdw>
          </a:effectLst>
        </p:spPr>
        <p:txBody>
          <a:bodyPr lIns="45719" rIns="45719"/>
          <a:lstStyle/>
          <a:p>
            <a:pPr algn="ctr" defTabSz="895921">
              <a:lnSpc>
                <a:spcPct val="90000"/>
              </a:lnSpc>
              <a:defRPr sz="2300">
                <a:solidFill>
                  <a:srgbClr val="FFFFFF"/>
                </a:solidFill>
                <a:latin typeface="Segoe UI"/>
                <a:ea typeface="Segoe UI"/>
                <a:cs typeface="Segoe UI"/>
                <a:sym typeface="Segoe UI"/>
              </a:defRPr>
            </a:pPr>
          </a:p>
        </p:txBody>
      </p:sp>
      <p:pic>
        <p:nvPicPr>
          <p:cNvPr id="324" name="Picture 10" descr="Picture 10"/>
          <p:cNvPicPr>
            <a:picLocks noChangeAspect="1"/>
          </p:cNvPicPr>
          <p:nvPr/>
        </p:nvPicPr>
        <p:blipFill>
          <a:blip r:embed="rId2">
            <a:extLst/>
          </a:blip>
          <a:stretch>
            <a:fillRect/>
          </a:stretch>
        </p:blipFill>
        <p:spPr>
          <a:xfrm>
            <a:off x="400527" y="211595"/>
            <a:ext cx="1164346" cy="249711"/>
          </a:xfrm>
          <a:prstGeom prst="rect">
            <a:avLst/>
          </a:prstGeom>
          <a:ln w="12700">
            <a:miter lim="400000"/>
          </a:ln>
        </p:spPr>
      </p:pic>
      <p:pic>
        <p:nvPicPr>
          <p:cNvPr id="325" name="Picture 11" descr="Picture 11"/>
          <p:cNvPicPr>
            <a:picLocks noChangeAspect="1"/>
          </p:cNvPicPr>
          <p:nvPr/>
        </p:nvPicPr>
        <p:blipFill>
          <a:blip r:embed="rId3">
            <a:extLst/>
          </a:blip>
          <a:stretch>
            <a:fillRect/>
          </a:stretch>
        </p:blipFill>
        <p:spPr>
          <a:xfrm>
            <a:off x="8859976" y="6106055"/>
            <a:ext cx="3007585" cy="353352"/>
          </a:xfrm>
          <a:prstGeom prst="rect">
            <a:avLst/>
          </a:prstGeom>
          <a:ln w="12700">
            <a:miter lim="400000"/>
          </a:ln>
        </p:spPr>
      </p:pic>
      <p:sp>
        <p:nvSpPr>
          <p:cNvPr id="326" name="Title Text"/>
          <p:cNvSpPr txBox="1"/>
          <p:nvPr>
            <p:ph type="title"/>
          </p:nvPr>
        </p:nvSpPr>
        <p:spPr>
          <a:xfrm>
            <a:off x="543147" y="2084186"/>
            <a:ext cx="5552854" cy="1793091"/>
          </a:xfrm>
          <a:prstGeom prst="rect">
            <a:avLst/>
          </a:prstGeom>
        </p:spPr>
        <p:txBody>
          <a:bodyPr lIns="91439" tIns="91439" rIns="91439" bIns="91439" anchor="t"/>
          <a:lstStyle>
            <a:lvl1pPr defTabSz="914191">
              <a:defRPr spc="-98" sz="5200">
                <a:latin typeface="Segoe UI Light"/>
                <a:ea typeface="Segoe UI Light"/>
                <a:cs typeface="Segoe UI Light"/>
                <a:sym typeface="Segoe UI Light"/>
              </a:defRPr>
            </a:lvl1pPr>
          </a:lstStyle>
          <a:p>
            <a:pPr/>
            <a:r>
              <a:t>Title Text</a:t>
            </a:r>
          </a:p>
        </p:txBody>
      </p:sp>
      <p:sp>
        <p:nvSpPr>
          <p:cNvPr id="327" name="Body Level One…"/>
          <p:cNvSpPr txBox="1"/>
          <p:nvPr>
            <p:ph type="body" sz="quarter" idx="1"/>
          </p:nvPr>
        </p:nvSpPr>
        <p:spPr>
          <a:xfrm>
            <a:off x="543146" y="3878574"/>
            <a:ext cx="5552856" cy="1792327"/>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2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0.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FFFFFF"/>
        </a:solidFill>
      </p:bgPr>
    </p:bg>
    <p:spTree>
      <p:nvGrpSpPr>
        <p:cNvPr id="1" name=""/>
        <p:cNvGrpSpPr/>
        <p:nvPr/>
      </p:nvGrpSpPr>
      <p:grpSpPr>
        <a:xfrm>
          <a:off x="0" y="0"/>
          <a:ext cx="0" cy="0"/>
          <a:chOff x="0" y="0"/>
          <a:chExt cx="0" cy="0"/>
        </a:xfrm>
      </p:grpSpPr>
      <p:pic>
        <p:nvPicPr>
          <p:cNvPr id="715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59" name="Title Text"/>
          <p:cNvSpPr txBox="1"/>
          <p:nvPr>
            <p:ph type="title"/>
          </p:nvPr>
        </p:nvSpPr>
        <p:spPr>
          <a:xfrm>
            <a:off x="269241" y="2685015"/>
            <a:ext cx="4795874" cy="1487972"/>
          </a:xfrm>
          <a:prstGeom prst="rect">
            <a:avLst/>
          </a:prstGeom>
        </p:spPr>
        <p:txBody>
          <a:bodyPr lIns="91439" tIns="91439" rIns="91439" bIns="91439"/>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160" name="Picture Placeholder 4"/>
          <p:cNvSpPr/>
          <p:nvPr>
            <p:ph type="pic" idx="13"/>
          </p:nvPr>
        </p:nvSpPr>
        <p:spPr>
          <a:xfrm>
            <a:off x="5334351" y="1"/>
            <a:ext cx="6857650" cy="6856101"/>
          </a:xfrm>
          <a:prstGeom prst="rect">
            <a:avLst/>
          </a:prstGeom>
        </p:spPr>
        <p:txBody>
          <a:bodyPr lIns="91439" rIns="91439">
            <a:noAutofit/>
          </a:bodyPr>
          <a:lstStyle/>
          <a:p>
            <a:pPr/>
          </a:p>
        </p:txBody>
      </p:sp>
      <p:sp>
        <p:nvSpPr>
          <p:cNvPr id="71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1.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716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6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2.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717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7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3.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FFFFF"/>
        </a:solidFill>
      </p:bgPr>
    </p:bg>
    <p:spTree>
      <p:nvGrpSpPr>
        <p:cNvPr id="1" name=""/>
        <p:cNvGrpSpPr/>
        <p:nvPr/>
      </p:nvGrpSpPr>
      <p:grpSpPr>
        <a:xfrm>
          <a:off x="0" y="0"/>
          <a:ext cx="0" cy="0"/>
          <a:chOff x="0" y="0"/>
          <a:chExt cx="0" cy="0"/>
        </a:xfrm>
      </p:grpSpPr>
      <p:pic>
        <p:nvPicPr>
          <p:cNvPr id="718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85"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186"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72">
              <a:defRPr sz="1300">
                <a:solidFill>
                  <a:srgbClr val="FFFFFF"/>
                </a:solidFill>
                <a:latin typeface="Segoe UI Semilight"/>
                <a:ea typeface="Segoe UI Semilight"/>
                <a:cs typeface="Segoe UI Semilight"/>
                <a:sym typeface="Segoe UI Semilight"/>
              </a:defRPr>
            </a:pPr>
          </a:p>
        </p:txBody>
      </p:sp>
      <p:sp>
        <p:nvSpPr>
          <p:cNvPr id="7187" name="Body Level One…"/>
          <p:cNvSpPr txBox="1"/>
          <p:nvPr>
            <p:ph type="body" sz="half" idx="1"/>
          </p:nvPr>
        </p:nvSpPr>
        <p:spPr>
          <a:xfrm>
            <a:off x="269241" y="1197321"/>
            <a:ext cx="11653522" cy="2287722"/>
          </a:xfrm>
          <a:prstGeom prst="rect">
            <a:avLst/>
          </a:prstGeom>
        </p:spPr>
        <p:txBody>
          <a:bodyPr lIns="91439" tIns="91439" rIns="91439" bIns="91439"/>
          <a:lstStyle>
            <a:lvl1pPr marL="0" indent="0" defTabSz="914437">
              <a:spcBef>
                <a:spcPts val="700"/>
              </a:spcBef>
              <a:buSzTx/>
              <a:buFontTx/>
              <a:buNone/>
              <a:defRPr sz="3200">
                <a:solidFill>
                  <a:srgbClr val="353535"/>
                </a:solidFill>
                <a:latin typeface="Consolas"/>
                <a:ea typeface="Consolas"/>
                <a:cs typeface="Consolas"/>
                <a:sym typeface="Consolas"/>
              </a:defRPr>
            </a:lvl1pPr>
            <a:lvl2pPr marL="0" indent="339752" defTabSz="914437">
              <a:spcBef>
                <a:spcPts val="700"/>
              </a:spcBef>
              <a:buSzTx/>
              <a:buFontTx/>
              <a:buNone/>
              <a:defRPr sz="3200">
                <a:solidFill>
                  <a:srgbClr val="353535"/>
                </a:solidFill>
                <a:latin typeface="Consolas"/>
                <a:ea typeface="Consolas"/>
                <a:cs typeface="Consolas"/>
                <a:sym typeface="Consolas"/>
              </a:defRPr>
            </a:lvl2pPr>
            <a:lvl3pPr marL="0" indent="573134" defTabSz="914437">
              <a:spcBef>
                <a:spcPts val="700"/>
              </a:spcBef>
              <a:buSzTx/>
              <a:buFontTx/>
              <a:buNone/>
              <a:defRPr sz="3200">
                <a:solidFill>
                  <a:srgbClr val="353535"/>
                </a:solidFill>
                <a:latin typeface="Consolas"/>
                <a:ea typeface="Consolas"/>
                <a:cs typeface="Consolas"/>
                <a:sym typeface="Consolas"/>
              </a:defRPr>
            </a:lvl3pPr>
            <a:lvl4pPr marL="0" indent="798576" defTabSz="914437">
              <a:spcBef>
                <a:spcPts val="700"/>
              </a:spcBef>
              <a:buSzTx/>
              <a:buFontTx/>
              <a:buNone/>
              <a:defRPr sz="3200">
                <a:solidFill>
                  <a:srgbClr val="353535"/>
                </a:solidFill>
                <a:latin typeface="Consolas"/>
                <a:ea typeface="Consolas"/>
                <a:cs typeface="Consolas"/>
                <a:sym typeface="Consolas"/>
              </a:defRPr>
            </a:lvl4pPr>
            <a:lvl5pPr marL="0" indent="1030371" defTabSz="914437">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718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4.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719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196" name="Text Box 3"/>
          <p:cNvSpPr txBox="1"/>
          <p:nvPr/>
        </p:nvSpPr>
        <p:spPr>
          <a:xfrm>
            <a:off x="269240" y="6099190"/>
            <a:ext cx="4482126" cy="432279"/>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94">
              <a:defRPr sz="600">
                <a:solidFill>
                  <a:srgbClr val="FFFFFF"/>
                </a:solidFill>
                <a:latin typeface="Arial"/>
                <a:ea typeface="Arial"/>
                <a:cs typeface="Arial"/>
                <a:sym typeface="Arial"/>
              </a:defRPr>
            </a:lvl1pPr>
          </a:lstStyle>
          <a:p>
            <a:pPr/>
            <a:r>
              <a:t>© Copyright Microsoft Corporation. All rights reserved. </a:t>
            </a:r>
          </a:p>
        </p:txBody>
      </p:sp>
      <p:pic>
        <p:nvPicPr>
          <p:cNvPr id="7197" name="Picture 7" descr="Picture 7"/>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sp>
        <p:nvSpPr>
          <p:cNvPr id="719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5.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720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206" name="Body Level One…"/>
          <p:cNvSpPr txBox="1"/>
          <p:nvPr>
            <p:ph type="body" sz="half" idx="1"/>
          </p:nvPr>
        </p:nvSpPr>
        <p:spPr>
          <a:xfrm>
            <a:off x="269238" y="1189177"/>
            <a:ext cx="11653524" cy="2461102"/>
          </a:xfrm>
          <a:prstGeom prst="rect">
            <a:avLst/>
          </a:prstGeom>
        </p:spPr>
        <p:txBody>
          <a:bodyPr lIns="91439" tIns="91439" rIns="91439" bIns="91439"/>
          <a:lstStyle>
            <a:lvl1pPr marL="284812" indent="-284812" defTabSz="914437">
              <a:spcBef>
                <a:spcPts val="800"/>
              </a:spcBef>
              <a:buClr>
                <a:srgbClr val="FFFFFF"/>
              </a:buClr>
              <a:buSzPct val="90000"/>
              <a:defRPr sz="3500">
                <a:latin typeface="Segoe UI"/>
                <a:ea typeface="Segoe UI"/>
                <a:cs typeface="Segoe UI"/>
                <a:sym typeface="Segoe UI"/>
              </a:defRPr>
            </a:lvl1pPr>
            <a:lvl2pPr marL="595829" indent="-311017" defTabSz="914437">
              <a:spcBef>
                <a:spcPts val="800"/>
              </a:spcBef>
              <a:buClr>
                <a:srgbClr val="FFFFFF"/>
              </a:buClr>
              <a:buSzPct val="90000"/>
              <a:defRPr sz="3500">
                <a:latin typeface="Segoe UI"/>
                <a:ea typeface="Segoe UI"/>
                <a:cs typeface="Segoe UI"/>
                <a:sym typeface="Segoe UI"/>
              </a:defRPr>
            </a:lvl2pPr>
            <a:lvl3pPr marL="929484" indent="-369200" defTabSz="914437">
              <a:spcBef>
                <a:spcPts val="800"/>
              </a:spcBef>
              <a:buClr>
                <a:srgbClr val="FFFFFF"/>
              </a:buClr>
              <a:buSzPct val="90000"/>
              <a:defRPr sz="3500">
                <a:latin typeface="Segoe UI"/>
                <a:ea typeface="Segoe UI"/>
                <a:cs typeface="Segoe UI"/>
                <a:sym typeface="Segoe UI"/>
              </a:defRPr>
            </a:lvl3pPr>
            <a:lvl4pPr marL="1186140" indent="-341043" defTabSz="914437">
              <a:spcBef>
                <a:spcPts val="800"/>
              </a:spcBef>
              <a:buClr>
                <a:srgbClr val="FFFFFF"/>
              </a:buClr>
              <a:buSzPct val="90000"/>
              <a:defRPr sz="3500">
                <a:latin typeface="Segoe UI"/>
                <a:ea typeface="Segoe UI"/>
                <a:cs typeface="Segoe UI"/>
                <a:sym typeface="Segoe UI"/>
              </a:defRPr>
            </a:lvl4pPr>
            <a:lvl5pPr marL="1482051" indent="-412841" defTabSz="914437">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7207" name="Text Placeholder 6"/>
          <p:cNvSpPr/>
          <p:nvPr>
            <p:ph type="body" sz="quarter" idx="13"/>
          </p:nvPr>
        </p:nvSpPr>
        <p:spPr>
          <a:xfrm>
            <a:off x="1" y="6238876"/>
            <a:ext cx="12192003" cy="619126"/>
          </a:xfrm>
          <a:prstGeom prst="rect">
            <a:avLst/>
          </a:prstGeom>
          <a:solidFill>
            <a:srgbClr val="FFFF99"/>
          </a:solidFill>
        </p:spPr>
        <p:txBody>
          <a:bodyPr lIns="77729" tIns="77729" rIns="77729" bIns="77729" anchor="b"/>
          <a:lstStyle/>
          <a:p>
            <a:pPr marL="224114" indent="-224114" algn="r" defTabSz="914437">
              <a:spcBef>
                <a:spcPts val="800"/>
              </a:spcBef>
              <a:buSzTx/>
              <a:buFontTx/>
              <a:buNone/>
              <a:defRPr spc="-100" sz="3600">
                <a:solidFill>
                  <a:srgbClr val="000000"/>
                </a:solidFill>
                <a:latin typeface="Segoe UI"/>
                <a:ea typeface="Segoe UI"/>
                <a:cs typeface="Segoe UI"/>
                <a:sym typeface="Segoe UI"/>
              </a:defRPr>
            </a:pPr>
          </a:p>
        </p:txBody>
      </p:sp>
      <p:sp>
        <p:nvSpPr>
          <p:cNvPr id="7208"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latin typeface="Segoe UI"/>
                <a:ea typeface="Segoe UI"/>
                <a:cs typeface="Segoe UI"/>
                <a:sym typeface="Segoe UI"/>
              </a:defRPr>
            </a:lvl1pPr>
          </a:lstStyle>
          <a:p>
            <a:pPr/>
            <a:r>
              <a:t>Title Text</a:t>
            </a:r>
          </a:p>
        </p:txBody>
      </p:sp>
      <p:sp>
        <p:nvSpPr>
          <p:cNvPr id="72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6.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bg>
      <p:bgPr>
        <a:solidFill>
          <a:srgbClr val="FFFFFF"/>
        </a:solidFill>
      </p:bgPr>
    </p:bg>
    <p:spTree>
      <p:nvGrpSpPr>
        <p:cNvPr id="1" name=""/>
        <p:cNvGrpSpPr/>
        <p:nvPr/>
      </p:nvGrpSpPr>
      <p:grpSpPr>
        <a:xfrm>
          <a:off x="0" y="0"/>
          <a:ext cx="0" cy="0"/>
          <a:chOff x="0" y="0"/>
          <a:chExt cx="0" cy="0"/>
        </a:xfrm>
      </p:grpSpPr>
      <p:pic>
        <p:nvPicPr>
          <p:cNvPr id="721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217" name="Title Text"/>
          <p:cNvSpPr txBox="1"/>
          <p:nvPr>
            <p:ph type="title"/>
          </p:nvPr>
        </p:nvSpPr>
        <p:spPr>
          <a:xfrm>
            <a:off x="415600" y="593366"/>
            <a:ext cx="11360801" cy="763601"/>
          </a:xfrm>
          <a:prstGeom prst="rect">
            <a:avLst/>
          </a:prstGeom>
        </p:spPr>
        <p:txBody>
          <a:bodyPr lIns="91424" tIns="91424" rIns="91424" bIns="91424"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218" name="Body Level One…"/>
          <p:cNvSpPr txBox="1"/>
          <p:nvPr>
            <p:ph type="body" sz="quarter" idx="1"/>
          </p:nvPr>
        </p:nvSpPr>
        <p:spPr>
          <a:xfrm>
            <a:off x="415600" y="1536633"/>
            <a:ext cx="11360801" cy="673425"/>
          </a:xfrm>
          <a:prstGeom prst="rect">
            <a:avLst/>
          </a:prstGeom>
        </p:spPr>
        <p:txBody>
          <a:bodyPr lIns="91424" tIns="91424" rIns="91424" bIns="91424"/>
          <a:lstStyle>
            <a:lvl1pPr marL="224114" indent="-224114" defTabSz="914437">
              <a:spcBef>
                <a:spcPts val="0"/>
              </a:spcBef>
              <a:buSzPct val="90000"/>
              <a:buFontTx/>
              <a:buChar char="·"/>
              <a:defRPr sz="3500">
                <a:solidFill>
                  <a:srgbClr val="353535"/>
                </a:solidFill>
                <a:latin typeface="Segoe UI Light"/>
                <a:ea typeface="Segoe UI Light"/>
                <a:cs typeface="Segoe UI Light"/>
                <a:sym typeface="Segoe UI Light"/>
              </a:defRPr>
            </a:lvl1pPr>
            <a:lvl2pPr marL="514631" indent="-290518" defTabSz="914437">
              <a:spcBef>
                <a:spcPts val="0"/>
              </a:spcBef>
              <a:buSzPct val="90000"/>
              <a:buFontTx/>
              <a:buChar char="·"/>
              <a:defRPr sz="3500">
                <a:solidFill>
                  <a:srgbClr val="353535"/>
                </a:solidFill>
                <a:latin typeface="Segoe UI Light"/>
                <a:ea typeface="Segoe UI Light"/>
                <a:cs typeface="Segoe UI Light"/>
                <a:sym typeface="Segoe UI Light"/>
              </a:defRPr>
            </a:lvl2pPr>
            <a:lvl3pPr marL="789271" indent="-341043" defTabSz="914437">
              <a:spcBef>
                <a:spcPts val="0"/>
              </a:spcBef>
              <a:buSzPct val="90000"/>
              <a:buFontTx/>
              <a:buChar char="·"/>
              <a:defRPr sz="3500">
                <a:solidFill>
                  <a:srgbClr val="353535"/>
                </a:solidFill>
                <a:latin typeface="Segoe UI Light"/>
                <a:ea typeface="Segoe UI Light"/>
                <a:cs typeface="Segoe UI Light"/>
                <a:sym typeface="Segoe UI Light"/>
              </a:defRPr>
            </a:lvl3pPr>
            <a:lvl4pPr marL="1045864" indent="-373523" defTabSz="914437">
              <a:spcBef>
                <a:spcPts val="0"/>
              </a:spcBef>
              <a:buSzPct val="90000"/>
              <a:buFontTx/>
              <a:buChar char="·"/>
              <a:defRPr sz="3500">
                <a:solidFill>
                  <a:srgbClr val="353535"/>
                </a:solidFill>
                <a:latin typeface="Segoe UI Light"/>
                <a:ea typeface="Segoe UI Light"/>
                <a:cs typeface="Segoe UI Light"/>
                <a:sym typeface="Segoe UI Light"/>
              </a:defRPr>
            </a:lvl4pPr>
            <a:lvl5pPr marL="1269978" indent="-373523" defTabSz="914437">
              <a:spcBef>
                <a:spcPts val="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219"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7.xml><?xml version="1.0" encoding="utf-8"?>
<p:sldLayout xmlns:a="http://schemas.openxmlformats.org/drawingml/2006/main" xmlns:r="http://schemas.openxmlformats.org/officeDocument/2006/relationships" xmlns:p="http://schemas.openxmlformats.org/presentationml/2006/main" type="tx" showMasterSp="1" showMasterPhAnim="1">
  <p:cSld name="Main point">
    <p:bg>
      <p:bgPr>
        <a:solidFill>
          <a:srgbClr val="FFFFFF"/>
        </a:solidFill>
      </p:bgPr>
    </p:bg>
    <p:spTree>
      <p:nvGrpSpPr>
        <p:cNvPr id="1" name=""/>
        <p:cNvGrpSpPr/>
        <p:nvPr/>
      </p:nvGrpSpPr>
      <p:grpSpPr>
        <a:xfrm>
          <a:off x="0" y="0"/>
          <a:ext cx="0" cy="0"/>
          <a:chOff x="0" y="0"/>
          <a:chExt cx="0" cy="0"/>
        </a:xfrm>
      </p:grpSpPr>
      <p:pic>
        <p:nvPicPr>
          <p:cNvPr id="722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227" name="Title Text"/>
          <p:cNvSpPr txBox="1"/>
          <p:nvPr>
            <p:ph type="title"/>
          </p:nvPr>
        </p:nvSpPr>
        <p:spPr>
          <a:xfrm>
            <a:off x="653666" y="600199"/>
            <a:ext cx="8490402" cy="5454402"/>
          </a:xfrm>
          <a:prstGeom prst="rect">
            <a:avLst/>
          </a:prstGeom>
        </p:spPr>
        <p:txBody>
          <a:bodyPr lIns="91424" tIns="91424" rIns="91424" bIns="91424"/>
          <a:lstStyle>
            <a:lvl1pPr defTabSz="914437">
              <a:defRPr spc="-100" sz="6400">
                <a:solidFill>
                  <a:srgbClr val="353535"/>
                </a:solidFill>
                <a:latin typeface="Segoe UI Light"/>
                <a:ea typeface="Segoe UI Light"/>
                <a:cs typeface="Segoe UI Light"/>
                <a:sym typeface="Segoe UI Light"/>
              </a:defRPr>
            </a:lvl1pPr>
          </a:lstStyle>
          <a:p>
            <a:pPr/>
            <a:r>
              <a:t>Title Text</a:t>
            </a:r>
          </a:p>
        </p:txBody>
      </p:sp>
      <p:sp>
        <p:nvSpPr>
          <p:cNvPr id="7228"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8.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bg>
      <p:bgPr>
        <a:solidFill>
          <a:srgbClr val="FFFFFF"/>
        </a:solidFill>
      </p:bgPr>
    </p:bg>
    <p:spTree>
      <p:nvGrpSpPr>
        <p:cNvPr id="1" name=""/>
        <p:cNvGrpSpPr/>
        <p:nvPr/>
      </p:nvGrpSpPr>
      <p:grpSpPr>
        <a:xfrm>
          <a:off x="0" y="0"/>
          <a:ext cx="0" cy="0"/>
          <a:chOff x="0" y="0"/>
          <a:chExt cx="0" cy="0"/>
        </a:xfrm>
      </p:grpSpPr>
      <p:pic>
        <p:nvPicPr>
          <p:cNvPr id="723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236" name="Title Text"/>
          <p:cNvSpPr txBox="1"/>
          <p:nvPr>
            <p:ph type="title"/>
          </p:nvPr>
        </p:nvSpPr>
        <p:spPr>
          <a:xfrm>
            <a:off x="415600" y="593366"/>
            <a:ext cx="11360801" cy="763601"/>
          </a:xfrm>
          <a:prstGeom prst="rect">
            <a:avLst/>
          </a:prstGeom>
        </p:spPr>
        <p:txBody>
          <a:bodyPr lIns="91424" tIns="91424" rIns="91424" bIns="91424"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237" name="Body Level One…"/>
          <p:cNvSpPr txBox="1"/>
          <p:nvPr>
            <p:ph type="body" sz="quarter" idx="1"/>
          </p:nvPr>
        </p:nvSpPr>
        <p:spPr>
          <a:xfrm>
            <a:off x="415600" y="1536633"/>
            <a:ext cx="5333201" cy="443234"/>
          </a:xfrm>
          <a:prstGeom prst="rect">
            <a:avLst/>
          </a:prstGeom>
        </p:spPr>
        <p:txBody>
          <a:bodyPr lIns="91424" tIns="91424" rIns="91424" bIns="91424"/>
          <a:lstStyle>
            <a:lvl1pPr marL="224114" indent="-224114" defTabSz="914437">
              <a:spcBef>
                <a:spcPts val="0"/>
              </a:spcBef>
              <a:buFontTx/>
              <a:buChar char="·"/>
              <a:defRPr sz="1800">
                <a:solidFill>
                  <a:srgbClr val="353535"/>
                </a:solidFill>
                <a:latin typeface="Segoe UI Light"/>
                <a:ea typeface="Segoe UI Light"/>
                <a:cs typeface="Segoe UI Light"/>
                <a:sym typeface="Segoe UI Light"/>
              </a:defRPr>
            </a:lvl1pPr>
            <a:lvl2pPr marL="476241" indent="-252128" defTabSz="914437">
              <a:spcBef>
                <a:spcPts val="0"/>
              </a:spcBef>
              <a:buFontTx/>
              <a:buChar char="·"/>
              <a:defRPr sz="1800">
                <a:solidFill>
                  <a:srgbClr val="353535"/>
                </a:solidFill>
                <a:latin typeface="Segoe UI Light"/>
                <a:ea typeface="Segoe UI Light"/>
                <a:cs typeface="Segoe UI Light"/>
                <a:sym typeface="Segoe UI Light"/>
              </a:defRPr>
            </a:lvl2pPr>
            <a:lvl3pPr marL="700356" indent="-252128" defTabSz="914437">
              <a:spcBef>
                <a:spcPts val="0"/>
              </a:spcBef>
              <a:buFontTx/>
              <a:buChar char="·"/>
              <a:defRPr sz="1800">
                <a:solidFill>
                  <a:srgbClr val="353535"/>
                </a:solidFill>
                <a:latin typeface="Segoe UI Light"/>
                <a:ea typeface="Segoe UI Light"/>
                <a:cs typeface="Segoe UI Light"/>
                <a:sym typeface="Segoe UI Light"/>
              </a:defRPr>
            </a:lvl3pPr>
            <a:lvl4pPr marL="924469" indent="-252128" defTabSz="914437">
              <a:spcBef>
                <a:spcPts val="0"/>
              </a:spcBef>
              <a:buFontTx/>
              <a:buChar char="·"/>
              <a:defRPr sz="1800">
                <a:solidFill>
                  <a:srgbClr val="353535"/>
                </a:solidFill>
                <a:latin typeface="Segoe UI Light"/>
                <a:ea typeface="Segoe UI Light"/>
                <a:cs typeface="Segoe UI Light"/>
                <a:sym typeface="Segoe UI Light"/>
              </a:defRPr>
            </a:lvl4pPr>
            <a:lvl5pPr marL="1148583" indent="-252128" defTabSz="914437">
              <a:spcBef>
                <a:spcPts val="0"/>
              </a:spcBef>
              <a:buFontTx/>
              <a:buChar char="·"/>
              <a:defRPr sz="18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238" name="Shape 134"/>
          <p:cNvSpPr txBox="1"/>
          <p:nvPr>
            <p:ph type="body" sz="quarter" idx="13"/>
          </p:nvPr>
        </p:nvSpPr>
        <p:spPr>
          <a:xfrm>
            <a:off x="6443200" y="1536633"/>
            <a:ext cx="5333201" cy="443234"/>
          </a:xfrm>
          <a:prstGeom prst="rect">
            <a:avLst/>
          </a:prstGeom>
        </p:spPr>
        <p:txBody>
          <a:bodyPr lIns="91424" tIns="91424" rIns="91424" bIns="91424"/>
          <a:lstStyle/>
          <a:p>
            <a:pPr marL="217390" indent="-217390" defTabSz="887003">
              <a:spcBef>
                <a:spcPts val="0"/>
              </a:spcBef>
              <a:buFontTx/>
              <a:buChar char="·"/>
              <a:defRPr sz="1746">
                <a:solidFill>
                  <a:srgbClr val="353535"/>
                </a:solidFill>
                <a:latin typeface="Segoe UI Light"/>
                <a:ea typeface="Segoe UI Light"/>
                <a:cs typeface="Segoe UI Light"/>
                <a:sym typeface="Segoe UI Light"/>
              </a:defRPr>
            </a:pPr>
          </a:p>
        </p:txBody>
      </p:sp>
      <p:sp>
        <p:nvSpPr>
          <p:cNvPr id="7239"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9.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724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247" name="Freeform: Shape 104"/>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248" name="Title Text"/>
          <p:cNvSpPr txBox="1"/>
          <p:nvPr>
            <p:ph type="title"/>
          </p:nvPr>
        </p:nvSpPr>
        <p:spPr>
          <a:xfrm>
            <a:off x="269301" y="1187621"/>
            <a:ext cx="8964186" cy="1793104"/>
          </a:xfrm>
          <a:prstGeom prst="rect">
            <a:avLst/>
          </a:prstGeom>
        </p:spPr>
        <p:txBody>
          <a:bodyPr lIns="91439" tIns="91439" rIns="91439" bIns="91439" anchor="b"/>
          <a:lstStyle>
            <a:lvl1pPr defTabSz="914437">
              <a:defRPr spc="-99" sz="5200">
                <a:latin typeface="Segoe UI Light"/>
                <a:ea typeface="Segoe UI Light"/>
                <a:cs typeface="Segoe UI Light"/>
                <a:sym typeface="Segoe UI Light"/>
              </a:defRPr>
            </a:lvl1pPr>
          </a:lstStyle>
          <a:p>
            <a:pPr/>
            <a:r>
              <a:t>Title Text</a:t>
            </a:r>
          </a:p>
        </p:txBody>
      </p:sp>
      <p:sp>
        <p:nvSpPr>
          <p:cNvPr id="7249" name="Body Level One…"/>
          <p:cNvSpPr txBox="1"/>
          <p:nvPr>
            <p:ph type="body" sz="quarter" idx="1"/>
          </p:nvPr>
        </p:nvSpPr>
        <p:spPr>
          <a:xfrm>
            <a:off x="269301" y="2980725"/>
            <a:ext cx="8964187" cy="715932"/>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250" name="Text Placeholder 2"/>
          <p:cNvSpPr/>
          <p:nvPr>
            <p:ph type="body" sz="quarter" idx="13"/>
          </p:nvPr>
        </p:nvSpPr>
        <p:spPr>
          <a:xfrm>
            <a:off x="269239" y="3696656"/>
            <a:ext cx="8964250" cy="456215"/>
          </a:xfrm>
          <a:prstGeom prst="rect">
            <a:avLst/>
          </a:prstGeom>
        </p:spPr>
        <p:txBody>
          <a:bodyPr lIns="91439" tIns="91439" rIns="91439" bIns="91439"/>
          <a:lstStyle/>
          <a:p>
            <a:pPr marL="0" indent="0" defTabSz="914437">
              <a:spcBef>
                <a:spcPts val="400"/>
              </a:spcBef>
              <a:buSzTx/>
              <a:buFontTx/>
              <a:buNone/>
              <a:defRPr sz="1900">
                <a:latin typeface="Segoe UI"/>
                <a:ea typeface="Segoe UI"/>
                <a:cs typeface="Segoe UI"/>
                <a:sym typeface="Segoe UI"/>
              </a:defRPr>
            </a:pPr>
          </a:p>
        </p:txBody>
      </p:sp>
      <p:pic>
        <p:nvPicPr>
          <p:cNvPr id="7251" name="Picture 1" descr="Picture 1"/>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7354" name="Group 140"/>
          <p:cNvGrpSpPr/>
          <p:nvPr/>
        </p:nvGrpSpPr>
        <p:grpSpPr>
          <a:xfrm>
            <a:off x="7315751" y="3137934"/>
            <a:ext cx="4487477" cy="3470844"/>
            <a:chOff x="0" y="0"/>
            <a:chExt cx="4487476" cy="3470843"/>
          </a:xfrm>
        </p:grpSpPr>
        <p:sp>
          <p:nvSpPr>
            <p:cNvPr id="7252"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3"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4"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5"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6"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7"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8"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59"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0"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1"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2"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3"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4"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5"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6"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67"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270" name="Freeform 25"/>
            <p:cNvGrpSpPr/>
            <p:nvPr/>
          </p:nvGrpSpPr>
          <p:grpSpPr>
            <a:xfrm>
              <a:off x="646137" y="1880122"/>
              <a:ext cx="14202" cy="2368"/>
              <a:chOff x="0" y="0"/>
              <a:chExt cx="14200" cy="2366"/>
            </a:xfrm>
          </p:grpSpPr>
          <p:sp>
            <p:nvSpPr>
              <p:cNvPr id="7268"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269"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7273" name="Freeform 26"/>
            <p:cNvGrpSpPr/>
            <p:nvPr/>
          </p:nvGrpSpPr>
          <p:grpSpPr>
            <a:xfrm>
              <a:off x="627203" y="1837081"/>
              <a:ext cx="1" cy="12701"/>
              <a:chOff x="0" y="0"/>
              <a:chExt cx="0" cy="12700"/>
            </a:xfrm>
          </p:grpSpPr>
          <p:sp>
            <p:nvSpPr>
              <p:cNvPr id="7271"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272"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274"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75"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76"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77"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78"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79"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0"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1"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2"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3"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4"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5"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6"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7"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8"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89"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0"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1"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2"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3"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4"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5"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6"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7"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8"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299"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0"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1"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2"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3"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4"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5"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6"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7"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8"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09"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0"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1"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2"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3"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4"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5"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6"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7"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8"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19"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0"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1"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2"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3"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4"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5"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26"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329" name="Freeform 81"/>
            <p:cNvGrpSpPr/>
            <p:nvPr/>
          </p:nvGrpSpPr>
          <p:grpSpPr>
            <a:xfrm>
              <a:off x="2859103" y="2883359"/>
              <a:ext cx="1" cy="12701"/>
              <a:chOff x="0" y="0"/>
              <a:chExt cx="0" cy="12700"/>
            </a:xfrm>
          </p:grpSpPr>
          <p:sp>
            <p:nvSpPr>
              <p:cNvPr id="7327"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328"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330"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1"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2"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3"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4"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5"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6"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7"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8"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39"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0"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1"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2"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3"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4"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5"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6"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7"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8"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49"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50"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51"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52"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53"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35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Slide - 3">
    <p:bg>
      <p:bgPr>
        <a:solidFill>
          <a:srgbClr val="0078D7"/>
        </a:solidFill>
      </p:bgPr>
    </p:bg>
    <p:spTree>
      <p:nvGrpSpPr>
        <p:cNvPr id="1" name=""/>
        <p:cNvGrpSpPr/>
        <p:nvPr/>
      </p:nvGrpSpPr>
      <p:grpSpPr>
        <a:xfrm>
          <a:off x="0" y="0"/>
          <a:ext cx="0" cy="0"/>
          <a:chOff x="0" y="0"/>
          <a:chExt cx="0" cy="0"/>
        </a:xfrm>
      </p:grpSpPr>
      <p:grpSp>
        <p:nvGrpSpPr>
          <p:cNvPr id="370" name="Group 2"/>
          <p:cNvGrpSpPr/>
          <p:nvPr/>
        </p:nvGrpSpPr>
        <p:grpSpPr>
          <a:xfrm>
            <a:off x="12370904" y="8221"/>
            <a:ext cx="935478" cy="5664549"/>
            <a:chOff x="0" y="0"/>
            <a:chExt cx="935477" cy="5664547"/>
          </a:xfrm>
        </p:grpSpPr>
        <p:grpSp>
          <p:nvGrpSpPr>
            <p:cNvPr id="366" name="Group 17"/>
            <p:cNvGrpSpPr/>
            <p:nvPr/>
          </p:nvGrpSpPr>
          <p:grpSpPr>
            <a:xfrm>
              <a:off x="-1" y="-1"/>
              <a:ext cx="935479" cy="5664549"/>
              <a:chOff x="0" y="0"/>
              <a:chExt cx="935477" cy="5664547"/>
            </a:xfrm>
          </p:grpSpPr>
          <p:grpSp>
            <p:nvGrpSpPr>
              <p:cNvPr id="353" name="Group 25"/>
              <p:cNvGrpSpPr/>
              <p:nvPr/>
            </p:nvGrpSpPr>
            <p:grpSpPr>
              <a:xfrm>
                <a:off x="-1" y="-1"/>
                <a:ext cx="616867" cy="2650293"/>
                <a:chOff x="0" y="0"/>
                <a:chExt cx="616865" cy="2650291"/>
              </a:xfrm>
            </p:grpSpPr>
            <p:grpSp>
              <p:nvGrpSpPr>
                <p:cNvPr id="337" name="Rectangle 44"/>
                <p:cNvGrpSpPr/>
                <p:nvPr/>
              </p:nvGrpSpPr>
              <p:grpSpPr>
                <a:xfrm>
                  <a:off x="332795" y="-1"/>
                  <a:ext cx="284070" cy="852951"/>
                  <a:chOff x="0" y="0"/>
                  <a:chExt cx="284069" cy="852949"/>
                </a:xfrm>
              </p:grpSpPr>
              <p:sp>
                <p:nvSpPr>
                  <p:cNvPr id="335"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36"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340" name="Rectangle 36"/>
                <p:cNvGrpSpPr/>
                <p:nvPr/>
              </p:nvGrpSpPr>
              <p:grpSpPr>
                <a:xfrm>
                  <a:off x="332794" y="1797341"/>
                  <a:ext cx="284070" cy="852951"/>
                  <a:chOff x="0" y="0"/>
                  <a:chExt cx="284069" cy="852949"/>
                </a:xfrm>
              </p:grpSpPr>
              <p:sp>
                <p:nvSpPr>
                  <p:cNvPr id="33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3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343" name="Rectangle 40"/>
                <p:cNvGrpSpPr/>
                <p:nvPr/>
              </p:nvGrpSpPr>
              <p:grpSpPr>
                <a:xfrm>
                  <a:off x="-1" y="-1"/>
                  <a:ext cx="284070" cy="852951"/>
                  <a:chOff x="0" y="0"/>
                  <a:chExt cx="284069" cy="852949"/>
                </a:xfrm>
              </p:grpSpPr>
              <p:sp>
                <p:nvSpPr>
                  <p:cNvPr id="341"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42"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346" name="Rectangle 41"/>
                <p:cNvGrpSpPr/>
                <p:nvPr/>
              </p:nvGrpSpPr>
              <p:grpSpPr>
                <a:xfrm>
                  <a:off x="332796" y="900789"/>
                  <a:ext cx="284070" cy="852951"/>
                  <a:chOff x="0" y="0"/>
                  <a:chExt cx="284069" cy="852949"/>
                </a:xfrm>
              </p:grpSpPr>
              <p:sp>
                <p:nvSpPr>
                  <p:cNvPr id="344"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45"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349" name="Rectangle 42"/>
                <p:cNvGrpSpPr/>
                <p:nvPr/>
              </p:nvGrpSpPr>
              <p:grpSpPr>
                <a:xfrm>
                  <a:off x="-1" y="1790760"/>
                  <a:ext cx="284070" cy="852951"/>
                  <a:chOff x="0" y="0"/>
                  <a:chExt cx="284069" cy="852949"/>
                </a:xfrm>
              </p:grpSpPr>
              <p:sp>
                <p:nvSpPr>
                  <p:cNvPr id="347"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48"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352" name="Rectangle 43"/>
                <p:cNvGrpSpPr/>
                <p:nvPr/>
              </p:nvGrpSpPr>
              <p:grpSpPr>
                <a:xfrm>
                  <a:off x="0" y="900789"/>
                  <a:ext cx="284070" cy="852951"/>
                  <a:chOff x="0" y="0"/>
                  <a:chExt cx="284069" cy="852949"/>
                </a:xfrm>
              </p:grpSpPr>
              <p:sp>
                <p:nvSpPr>
                  <p:cNvPr id="350"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51"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363" name="Group 26"/>
              <p:cNvGrpSpPr/>
              <p:nvPr/>
            </p:nvGrpSpPr>
            <p:grpSpPr>
              <a:xfrm>
                <a:off x="1" y="1797342"/>
                <a:ext cx="616864" cy="3848838"/>
                <a:chOff x="0" y="0"/>
                <a:chExt cx="616862" cy="3848837"/>
              </a:xfrm>
            </p:grpSpPr>
            <p:grpSp>
              <p:nvGrpSpPr>
                <p:cNvPr id="356" name="Rectangle 32"/>
                <p:cNvGrpSpPr/>
                <p:nvPr/>
              </p:nvGrpSpPr>
              <p:grpSpPr>
                <a:xfrm>
                  <a:off x="-1" y="2099335"/>
                  <a:ext cx="284070" cy="852951"/>
                  <a:chOff x="0" y="0"/>
                  <a:chExt cx="284069" cy="852949"/>
                </a:xfrm>
              </p:grpSpPr>
              <p:sp>
                <p:nvSpPr>
                  <p:cNvPr id="354"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55"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359" name="Rectangle 33"/>
                <p:cNvGrpSpPr/>
                <p:nvPr/>
              </p:nvGrpSpPr>
              <p:grpSpPr>
                <a:xfrm>
                  <a:off x="-1" y="2995887"/>
                  <a:ext cx="284070" cy="852951"/>
                  <a:chOff x="0" y="0"/>
                  <a:chExt cx="284069" cy="852949"/>
                </a:xfrm>
              </p:grpSpPr>
              <p:sp>
                <p:nvSpPr>
                  <p:cNvPr id="357"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58"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362" name="Rectangle 34"/>
                <p:cNvGrpSpPr/>
                <p:nvPr/>
              </p:nvGrpSpPr>
              <p:grpSpPr>
                <a:xfrm>
                  <a:off x="332793" y="-1"/>
                  <a:ext cx="284070" cy="852951"/>
                  <a:chOff x="0" y="0"/>
                  <a:chExt cx="284069" cy="852949"/>
                </a:xfrm>
              </p:grpSpPr>
              <p:sp>
                <p:nvSpPr>
                  <p:cNvPr id="36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61"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364"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365"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369" name="Rectangle 18"/>
            <p:cNvGrpSpPr/>
            <p:nvPr/>
          </p:nvGrpSpPr>
          <p:grpSpPr>
            <a:xfrm>
              <a:off x="-1" y="2998082"/>
              <a:ext cx="284070" cy="852951"/>
              <a:chOff x="0" y="0"/>
              <a:chExt cx="284069" cy="852949"/>
            </a:xfrm>
          </p:grpSpPr>
          <p:sp>
            <p:nvSpPr>
              <p:cNvPr id="367"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68"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371" name="Rectangle 12"/>
          <p:cNvSpPr/>
          <p:nvPr/>
        </p:nvSpPr>
        <p:spPr>
          <a:xfrm>
            <a:off x="0" y="5725636"/>
            <a:ext cx="12192000" cy="1132365"/>
          </a:xfrm>
          <a:prstGeom prst="rect">
            <a:avLst/>
          </a:prstGeom>
          <a:solidFill>
            <a:srgbClr val="505050"/>
          </a:solidFill>
          <a:ln w="12700">
            <a:miter lim="400000"/>
          </a:ln>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372" name="MS logo white" descr="MS logo white"/>
          <p:cNvPicPr>
            <a:picLocks noChangeAspect="1"/>
          </p:cNvPicPr>
          <p:nvPr/>
        </p:nvPicPr>
        <p:blipFill>
          <a:blip r:embed="rId2">
            <a:extLst/>
          </a:blip>
          <a:stretch>
            <a:fillRect/>
          </a:stretch>
        </p:blipFill>
        <p:spPr>
          <a:xfrm>
            <a:off x="341792" y="6145541"/>
            <a:ext cx="1344638" cy="287756"/>
          </a:xfrm>
          <a:prstGeom prst="rect">
            <a:avLst/>
          </a:prstGeom>
          <a:ln w="12700">
            <a:miter lim="400000"/>
          </a:ln>
        </p:spPr>
      </p:pic>
      <p:pic>
        <p:nvPicPr>
          <p:cNvPr id="373" name="Picture 17" descr="Picture 17"/>
          <p:cNvPicPr>
            <a:picLocks noChangeAspect="1"/>
          </p:cNvPicPr>
          <p:nvPr/>
        </p:nvPicPr>
        <p:blipFill>
          <a:blip r:embed="rId3">
            <a:alphaModFix amt="10000"/>
            <a:extLst/>
          </a:blip>
          <a:srcRect l="0" t="43378" r="43213" b="10783"/>
          <a:stretch>
            <a:fillRect/>
          </a:stretch>
        </p:blipFill>
        <p:spPr>
          <a:xfrm>
            <a:off x="3003565" y="477"/>
            <a:ext cx="9172873" cy="6857525"/>
          </a:xfrm>
          <a:prstGeom prst="rect">
            <a:avLst/>
          </a:prstGeom>
          <a:ln w="12700">
            <a:miter lim="400000"/>
          </a:ln>
        </p:spPr>
      </p:pic>
      <p:pic>
        <p:nvPicPr>
          <p:cNvPr id="374" name="Picture 18" descr="Picture 18"/>
          <p:cNvPicPr>
            <a:picLocks noChangeAspect="1"/>
          </p:cNvPicPr>
          <p:nvPr/>
        </p:nvPicPr>
        <p:blipFill>
          <a:blip r:embed="rId4">
            <a:extLst/>
          </a:blip>
          <a:stretch>
            <a:fillRect/>
          </a:stretch>
        </p:blipFill>
        <p:spPr>
          <a:xfrm>
            <a:off x="8803537" y="6013079"/>
            <a:ext cx="3119225" cy="499947"/>
          </a:xfrm>
          <a:prstGeom prst="rect">
            <a:avLst/>
          </a:prstGeom>
          <a:ln w="12700">
            <a:miter lim="400000"/>
          </a:ln>
        </p:spPr>
      </p:pic>
      <p:sp>
        <p:nvSpPr>
          <p:cNvPr id="375" name="Title Text"/>
          <p:cNvSpPr txBox="1"/>
          <p:nvPr>
            <p:ph type="title"/>
          </p:nvPr>
        </p:nvSpPr>
        <p:spPr>
          <a:xfrm>
            <a:off x="543147" y="2084186"/>
            <a:ext cx="5552854" cy="1793091"/>
          </a:xfrm>
          <a:prstGeom prst="rect">
            <a:avLst/>
          </a:prstGeom>
        </p:spPr>
        <p:txBody>
          <a:bodyPr lIns="91439" tIns="91439" rIns="91439" bIns="91439" anchor="t"/>
          <a:lstStyle>
            <a:lvl1pPr defTabSz="914191">
              <a:defRPr spc="-98" sz="5200">
                <a:latin typeface="Segoe UI Light"/>
                <a:ea typeface="Segoe UI Light"/>
                <a:cs typeface="Segoe UI Light"/>
                <a:sym typeface="Segoe UI Light"/>
              </a:defRPr>
            </a:lvl1pPr>
          </a:lstStyle>
          <a:p>
            <a:pPr/>
            <a:r>
              <a:t>Title Text</a:t>
            </a:r>
          </a:p>
        </p:txBody>
      </p:sp>
      <p:sp>
        <p:nvSpPr>
          <p:cNvPr id="376" name="Body Level One…"/>
          <p:cNvSpPr txBox="1"/>
          <p:nvPr>
            <p:ph type="body" sz="quarter" idx="1"/>
          </p:nvPr>
        </p:nvSpPr>
        <p:spPr>
          <a:xfrm>
            <a:off x="543146" y="3878574"/>
            <a:ext cx="5552856" cy="1792327"/>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736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363" name="Freeform: Shape 103"/>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364" name="Title Text"/>
          <p:cNvSpPr txBox="1"/>
          <p:nvPr>
            <p:ph type="title"/>
          </p:nvPr>
        </p:nvSpPr>
        <p:spPr>
          <a:xfrm>
            <a:off x="269301" y="2084186"/>
            <a:ext cx="8964186" cy="1793092"/>
          </a:xfrm>
          <a:prstGeom prst="rect">
            <a:avLst/>
          </a:prstGeom>
        </p:spPr>
        <p:txBody>
          <a:bodyPr lIns="91439" tIns="91439" rIns="91439" bIns="91439" anchor="t"/>
          <a:lstStyle>
            <a:lvl1pPr defTabSz="914437">
              <a:defRPr spc="-99" sz="5200">
                <a:latin typeface="Segoe UI Light"/>
                <a:ea typeface="Segoe UI Light"/>
                <a:cs typeface="Segoe UI Light"/>
                <a:sym typeface="Segoe UI Light"/>
              </a:defRPr>
            </a:lvl1pPr>
          </a:lstStyle>
          <a:p>
            <a:pPr/>
            <a:r>
              <a:t>Title Text</a:t>
            </a:r>
          </a:p>
        </p:txBody>
      </p:sp>
      <p:sp>
        <p:nvSpPr>
          <p:cNvPr id="7365" name="Body Level One…"/>
          <p:cNvSpPr txBox="1"/>
          <p:nvPr>
            <p:ph type="body" sz="quarter" idx="1"/>
          </p:nvPr>
        </p:nvSpPr>
        <p:spPr>
          <a:xfrm>
            <a:off x="269301" y="3878574"/>
            <a:ext cx="7171338" cy="1792328"/>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7366" name="Picture 139" descr="Picture 139"/>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7469" name="Group 140"/>
          <p:cNvGrpSpPr/>
          <p:nvPr/>
        </p:nvGrpSpPr>
        <p:grpSpPr>
          <a:xfrm>
            <a:off x="7315751" y="3137934"/>
            <a:ext cx="4487477" cy="3470844"/>
            <a:chOff x="0" y="0"/>
            <a:chExt cx="4487476" cy="3470843"/>
          </a:xfrm>
        </p:grpSpPr>
        <p:sp>
          <p:nvSpPr>
            <p:cNvPr id="7367"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68"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69"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0"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1"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2"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3"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4"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5"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6"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7"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8"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79"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80"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81"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82"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385" name="Freeform 25"/>
            <p:cNvGrpSpPr/>
            <p:nvPr/>
          </p:nvGrpSpPr>
          <p:grpSpPr>
            <a:xfrm>
              <a:off x="646137" y="1880122"/>
              <a:ext cx="14202" cy="2368"/>
              <a:chOff x="0" y="0"/>
              <a:chExt cx="14200" cy="2366"/>
            </a:xfrm>
          </p:grpSpPr>
          <p:sp>
            <p:nvSpPr>
              <p:cNvPr id="7383"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384"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7388" name="Freeform 26"/>
            <p:cNvGrpSpPr/>
            <p:nvPr/>
          </p:nvGrpSpPr>
          <p:grpSpPr>
            <a:xfrm>
              <a:off x="627203" y="1837081"/>
              <a:ext cx="1" cy="12701"/>
              <a:chOff x="0" y="0"/>
              <a:chExt cx="0" cy="12700"/>
            </a:xfrm>
          </p:grpSpPr>
          <p:sp>
            <p:nvSpPr>
              <p:cNvPr id="7386"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387"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389"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0"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1"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2"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3"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4"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5"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6"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7"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8"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399"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0"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1"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2"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3"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4"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5"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6"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7"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8"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09"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0"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1"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2"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3"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4"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5"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6"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7"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8"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19"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0"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1"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2"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3"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4"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5"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6"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7"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8"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29"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0"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1"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2"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3"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4"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5"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6"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7"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8"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39"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0"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1"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444" name="Freeform 81"/>
            <p:cNvGrpSpPr/>
            <p:nvPr/>
          </p:nvGrpSpPr>
          <p:grpSpPr>
            <a:xfrm>
              <a:off x="2859103" y="2883359"/>
              <a:ext cx="1" cy="12701"/>
              <a:chOff x="0" y="0"/>
              <a:chExt cx="0" cy="12700"/>
            </a:xfrm>
          </p:grpSpPr>
          <p:sp>
            <p:nvSpPr>
              <p:cNvPr id="7442"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443"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445"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6"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7"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8"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49"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0"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1"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2"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3"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4"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5"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6"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7"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8"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59"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0"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1"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2"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3"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4"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5"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6"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7"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68"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47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1.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7477"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478"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72">
              <a:lnSpc>
                <a:spcPct val="90000"/>
              </a:lnSpc>
              <a:defRPr sz="2300">
                <a:solidFill>
                  <a:srgbClr val="FFFFFF"/>
                </a:solidFill>
                <a:latin typeface="Segoe UI Semilight"/>
                <a:ea typeface="Segoe UI Semilight"/>
                <a:cs typeface="Segoe UI Semilight"/>
                <a:sym typeface="Segoe UI Semilight"/>
              </a:defRPr>
            </a:pPr>
          </a:p>
        </p:txBody>
      </p:sp>
      <p:sp>
        <p:nvSpPr>
          <p:cNvPr id="7479" name="Freeform: Shape 105"/>
          <p:cNvSpPr/>
          <p:nvPr/>
        </p:nvSpPr>
        <p:spPr>
          <a:xfrm>
            <a:off x="5334972" y="4168344"/>
            <a:ext cx="6857028" cy="2689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2" y="0"/>
                </a:moveTo>
                <a:lnTo>
                  <a:pt x="2979" y="0"/>
                </a:lnTo>
                <a:lnTo>
                  <a:pt x="2979" y="6097"/>
                </a:lnTo>
                <a:lnTo>
                  <a:pt x="4394" y="6394"/>
                </a:lnTo>
                <a:lnTo>
                  <a:pt x="5169" y="6394"/>
                </a:lnTo>
                <a:lnTo>
                  <a:pt x="5169" y="5103"/>
                </a:lnTo>
                <a:lnTo>
                  <a:pt x="5199" y="5103"/>
                </a:lnTo>
                <a:lnTo>
                  <a:pt x="5199" y="2378"/>
                </a:lnTo>
                <a:lnTo>
                  <a:pt x="6348" y="2378"/>
                </a:lnTo>
                <a:lnTo>
                  <a:pt x="6348" y="3577"/>
                </a:lnTo>
                <a:lnTo>
                  <a:pt x="6467" y="3577"/>
                </a:lnTo>
                <a:lnTo>
                  <a:pt x="6467" y="5103"/>
                </a:lnTo>
                <a:lnTo>
                  <a:pt x="6796" y="5103"/>
                </a:lnTo>
                <a:lnTo>
                  <a:pt x="6796" y="6790"/>
                </a:lnTo>
                <a:lnTo>
                  <a:pt x="8021" y="6790"/>
                </a:lnTo>
                <a:lnTo>
                  <a:pt x="8021" y="7852"/>
                </a:lnTo>
                <a:lnTo>
                  <a:pt x="9418" y="7852"/>
                </a:lnTo>
                <a:lnTo>
                  <a:pt x="9418" y="8197"/>
                </a:lnTo>
                <a:lnTo>
                  <a:pt x="9479" y="8197"/>
                </a:lnTo>
                <a:lnTo>
                  <a:pt x="9479" y="10179"/>
                </a:lnTo>
                <a:lnTo>
                  <a:pt x="10554" y="10179"/>
                </a:lnTo>
                <a:lnTo>
                  <a:pt x="10554" y="5544"/>
                </a:lnTo>
                <a:lnTo>
                  <a:pt x="10871" y="5544"/>
                </a:lnTo>
                <a:lnTo>
                  <a:pt x="10871" y="4073"/>
                </a:lnTo>
                <a:lnTo>
                  <a:pt x="11806" y="4073"/>
                </a:lnTo>
                <a:lnTo>
                  <a:pt x="11806" y="5544"/>
                </a:lnTo>
                <a:lnTo>
                  <a:pt x="12105" y="5544"/>
                </a:lnTo>
                <a:lnTo>
                  <a:pt x="12105" y="620"/>
                </a:lnTo>
                <a:lnTo>
                  <a:pt x="14273" y="620"/>
                </a:lnTo>
                <a:lnTo>
                  <a:pt x="14273" y="6503"/>
                </a:lnTo>
                <a:lnTo>
                  <a:pt x="15638" y="2698"/>
                </a:lnTo>
                <a:lnTo>
                  <a:pt x="15638" y="6790"/>
                </a:lnTo>
                <a:lnTo>
                  <a:pt x="16385" y="6790"/>
                </a:lnTo>
                <a:lnTo>
                  <a:pt x="16385" y="5544"/>
                </a:lnTo>
                <a:lnTo>
                  <a:pt x="16703" y="5544"/>
                </a:lnTo>
                <a:lnTo>
                  <a:pt x="16703" y="4073"/>
                </a:lnTo>
                <a:lnTo>
                  <a:pt x="17638" y="4073"/>
                </a:lnTo>
                <a:lnTo>
                  <a:pt x="17638" y="5544"/>
                </a:lnTo>
                <a:lnTo>
                  <a:pt x="17955" y="5544"/>
                </a:lnTo>
                <a:lnTo>
                  <a:pt x="17955" y="10179"/>
                </a:lnTo>
                <a:lnTo>
                  <a:pt x="19021" y="10179"/>
                </a:lnTo>
                <a:lnTo>
                  <a:pt x="19021" y="8197"/>
                </a:lnTo>
                <a:lnTo>
                  <a:pt x="20488" y="8197"/>
                </a:lnTo>
                <a:lnTo>
                  <a:pt x="20488" y="14495"/>
                </a:lnTo>
                <a:lnTo>
                  <a:pt x="21600" y="14495"/>
                </a:lnTo>
                <a:lnTo>
                  <a:pt x="21600" y="17693"/>
                </a:lnTo>
                <a:lnTo>
                  <a:pt x="21561" y="17693"/>
                </a:lnTo>
                <a:lnTo>
                  <a:pt x="21561" y="21600"/>
                </a:lnTo>
                <a:lnTo>
                  <a:pt x="0" y="21600"/>
                </a:lnTo>
                <a:lnTo>
                  <a:pt x="0" y="3577"/>
                </a:lnTo>
                <a:lnTo>
                  <a:pt x="422" y="3577"/>
                </a:lnTo>
                <a:lnTo>
                  <a:pt x="422" y="5103"/>
                </a:lnTo>
                <a:lnTo>
                  <a:pt x="732"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480" name="Title Text"/>
          <p:cNvSpPr txBox="1"/>
          <p:nvPr>
            <p:ph type="title"/>
          </p:nvPr>
        </p:nvSpPr>
        <p:spPr>
          <a:xfrm>
            <a:off x="269301" y="2077815"/>
            <a:ext cx="4840696" cy="1799464"/>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481" name="Body Level One…"/>
          <p:cNvSpPr txBox="1"/>
          <p:nvPr>
            <p:ph type="body" sz="quarter" idx="1"/>
          </p:nvPr>
        </p:nvSpPr>
        <p:spPr>
          <a:xfrm>
            <a:off x="267683" y="3877276"/>
            <a:ext cx="4840695" cy="717250"/>
          </a:xfrm>
          <a:prstGeom prst="rect">
            <a:avLst/>
          </a:prstGeom>
        </p:spPr>
        <p:txBody>
          <a:bodyPr lIns="109728" tIns="109728" rIns="109728" bIns="109728"/>
          <a:lstStyle>
            <a:lvl1pPr marL="0" indent="0" defTabSz="914437">
              <a:spcBef>
                <a:spcPts val="0"/>
              </a:spcBef>
              <a:buSzTx/>
              <a:buFontTx/>
              <a:buNone/>
              <a:defRPr sz="3100">
                <a:solidFill>
                  <a:srgbClr val="353535"/>
                </a:solidFill>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7482" name="MS logo gray - EMF" descr="MS logo gray - EMF"/>
          <p:cNvPicPr>
            <a:picLocks noChangeAspect="1"/>
          </p:cNvPicPr>
          <p:nvPr/>
        </p:nvPicPr>
        <p:blipFill>
          <a:blip r:embed="rId3">
            <a:extLst/>
          </a:blip>
          <a:stretch>
            <a:fillRect/>
          </a:stretch>
        </p:blipFill>
        <p:spPr>
          <a:xfrm>
            <a:off x="454014" y="470066"/>
            <a:ext cx="1423304" cy="304829"/>
          </a:xfrm>
          <a:prstGeom prst="rect">
            <a:avLst/>
          </a:prstGeom>
          <a:ln w="12700">
            <a:miter lim="400000"/>
          </a:ln>
        </p:spPr>
      </p:pic>
      <p:grpSp>
        <p:nvGrpSpPr>
          <p:cNvPr id="7585" name="Group 142"/>
          <p:cNvGrpSpPr/>
          <p:nvPr/>
        </p:nvGrpSpPr>
        <p:grpSpPr>
          <a:xfrm>
            <a:off x="7315751" y="3137934"/>
            <a:ext cx="4487477" cy="3470844"/>
            <a:chOff x="0" y="0"/>
            <a:chExt cx="4487476" cy="3470843"/>
          </a:xfrm>
        </p:grpSpPr>
        <p:sp>
          <p:nvSpPr>
            <p:cNvPr id="7483"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4"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5"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6"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7"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8"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89"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0"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1"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2"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3"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4"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5"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6"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7"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498"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501" name="Freeform 25"/>
            <p:cNvGrpSpPr/>
            <p:nvPr/>
          </p:nvGrpSpPr>
          <p:grpSpPr>
            <a:xfrm>
              <a:off x="646137" y="1880122"/>
              <a:ext cx="14202" cy="2368"/>
              <a:chOff x="0" y="0"/>
              <a:chExt cx="14200" cy="2366"/>
            </a:xfrm>
          </p:grpSpPr>
          <p:sp>
            <p:nvSpPr>
              <p:cNvPr id="7499"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500"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7504" name="Freeform 26"/>
            <p:cNvGrpSpPr/>
            <p:nvPr/>
          </p:nvGrpSpPr>
          <p:grpSpPr>
            <a:xfrm>
              <a:off x="627203" y="1837081"/>
              <a:ext cx="1" cy="12701"/>
              <a:chOff x="0" y="0"/>
              <a:chExt cx="0" cy="12700"/>
            </a:xfrm>
          </p:grpSpPr>
          <p:sp>
            <p:nvSpPr>
              <p:cNvPr id="7502"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503"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505"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06"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07"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08"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09"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0"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1"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2"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3"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4"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5"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6"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7"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8"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19"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0"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1"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2"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3"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4"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5"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6"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7"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8"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29"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0"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1"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2"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3"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4"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5"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6"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7"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8"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39"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0"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1"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2"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3"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4"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5"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6"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7"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8"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49"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0"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1"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2"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3"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4"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5"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6"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57"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560" name="Freeform 81"/>
            <p:cNvGrpSpPr/>
            <p:nvPr/>
          </p:nvGrpSpPr>
          <p:grpSpPr>
            <a:xfrm>
              <a:off x="2859103" y="2883359"/>
              <a:ext cx="1" cy="12701"/>
              <a:chOff x="0" y="0"/>
              <a:chExt cx="0" cy="12700"/>
            </a:xfrm>
          </p:grpSpPr>
          <p:sp>
            <p:nvSpPr>
              <p:cNvPr id="7558"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559"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561"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2"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3"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4"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5"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6"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7"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8"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69"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0"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1"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2"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3"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4"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5"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6"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7"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8"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79"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80"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81"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82"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83"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584"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58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2.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pic>
        <p:nvPicPr>
          <p:cNvPr id="7593"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594"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595" name="Body Level One…"/>
          <p:cNvSpPr txBox="1"/>
          <p:nvPr>
            <p:ph type="body" sz="half" idx="1"/>
          </p:nvPr>
        </p:nvSpPr>
        <p:spPr>
          <a:xfrm>
            <a:off x="269241" y="1189177"/>
            <a:ext cx="11655080" cy="2328587"/>
          </a:xfrm>
          <a:prstGeom prst="rect">
            <a:avLst/>
          </a:prstGeom>
        </p:spPr>
        <p:txBody>
          <a:bodyPr lIns="91439" tIns="91439" rIns="91439" bIns="91439"/>
          <a:lstStyle>
            <a:lvl1pPr marL="0" indent="0" defTabSz="914437">
              <a:spcBef>
                <a:spcPts val="800"/>
              </a:spcBef>
              <a:buSzTx/>
              <a:buFontTx/>
              <a:buNone/>
              <a:defRPr sz="3500">
                <a:solidFill>
                  <a:srgbClr val="353535"/>
                </a:solidFill>
                <a:latin typeface="Segoe UI Light"/>
                <a:ea typeface="Segoe UI Light"/>
                <a:cs typeface="Segoe UI Light"/>
                <a:sym typeface="Segoe UI Light"/>
              </a:defRPr>
            </a:lvl1pPr>
            <a:lvl2pPr marL="0" indent="224114" defTabSz="914437">
              <a:spcBef>
                <a:spcPts val="800"/>
              </a:spcBef>
              <a:buSzTx/>
              <a:buFontTx/>
              <a:buNone/>
              <a:defRPr sz="3500">
                <a:solidFill>
                  <a:srgbClr val="353535"/>
                </a:solidFill>
                <a:latin typeface="Segoe UI Light"/>
                <a:ea typeface="Segoe UI Light"/>
                <a:cs typeface="Segoe UI Light"/>
                <a:sym typeface="Segoe UI Light"/>
              </a:defRPr>
            </a:lvl2pPr>
            <a:lvl3pPr marL="0" indent="448227" defTabSz="914437">
              <a:spcBef>
                <a:spcPts val="800"/>
              </a:spcBef>
              <a:buSzTx/>
              <a:buFontTx/>
              <a:buNone/>
              <a:defRPr sz="3500">
                <a:solidFill>
                  <a:srgbClr val="353535"/>
                </a:solidFill>
                <a:latin typeface="Segoe UI Light"/>
                <a:ea typeface="Segoe UI Light"/>
                <a:cs typeface="Segoe UI Light"/>
                <a:sym typeface="Segoe UI Light"/>
              </a:defRPr>
            </a:lvl3pPr>
            <a:lvl4pPr marL="0" indent="672342" defTabSz="914437">
              <a:spcBef>
                <a:spcPts val="800"/>
              </a:spcBef>
              <a:buSzTx/>
              <a:buFontTx/>
              <a:buNone/>
              <a:defRPr sz="3500">
                <a:solidFill>
                  <a:srgbClr val="353535"/>
                </a:solidFill>
                <a:latin typeface="Segoe UI Light"/>
                <a:ea typeface="Segoe UI Light"/>
                <a:cs typeface="Segoe UI Light"/>
                <a:sym typeface="Segoe UI Light"/>
              </a:defRPr>
            </a:lvl4pPr>
            <a:lvl5pPr marL="0" indent="896454" defTabSz="914437">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59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pic>
        <p:nvPicPr>
          <p:cNvPr id="7603"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04"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605" name="Body Level One…"/>
          <p:cNvSpPr txBox="1"/>
          <p:nvPr>
            <p:ph type="body" sz="half" idx="1"/>
          </p:nvPr>
        </p:nvSpPr>
        <p:spPr>
          <a:xfrm>
            <a:off x="269302" y="1187643"/>
            <a:ext cx="11655081" cy="2328588"/>
          </a:xfrm>
          <a:prstGeom prst="rect">
            <a:avLst/>
          </a:prstGeom>
        </p:spPr>
        <p:txBody>
          <a:bodyPr lIns="91439" tIns="91439" rIns="91439" bIns="91439"/>
          <a:lstStyle>
            <a:lvl1pPr marL="224114" indent="-224114" defTabSz="914437">
              <a:spcBef>
                <a:spcPts val="800"/>
              </a:spcBef>
              <a:buSzPct val="90000"/>
              <a:buFontTx/>
              <a:buChar char="·"/>
              <a:defRPr sz="3500">
                <a:solidFill>
                  <a:srgbClr val="353535"/>
                </a:solidFill>
                <a:latin typeface="Segoe UI Light"/>
                <a:ea typeface="Segoe UI Light"/>
                <a:cs typeface="Segoe UI Light"/>
                <a:sym typeface="Segoe UI Light"/>
              </a:defRPr>
            </a:lvl1pPr>
            <a:lvl2pPr marL="514631" indent="-290518" defTabSz="914437">
              <a:spcBef>
                <a:spcPts val="800"/>
              </a:spcBef>
              <a:buSzPct val="90000"/>
              <a:buFontTx/>
              <a:buChar char="·"/>
              <a:defRPr sz="3500">
                <a:solidFill>
                  <a:srgbClr val="353535"/>
                </a:solidFill>
                <a:latin typeface="Segoe UI Light"/>
                <a:ea typeface="Segoe UI Light"/>
                <a:cs typeface="Segoe UI Light"/>
                <a:sym typeface="Segoe UI Light"/>
              </a:defRPr>
            </a:lvl2pPr>
            <a:lvl3pPr marL="789271" indent="-341043" defTabSz="914437">
              <a:spcBef>
                <a:spcPts val="800"/>
              </a:spcBef>
              <a:buSzPct val="90000"/>
              <a:buFontTx/>
              <a:buChar char="·"/>
              <a:defRPr sz="3500">
                <a:solidFill>
                  <a:srgbClr val="353535"/>
                </a:solidFill>
                <a:latin typeface="Segoe UI Light"/>
                <a:ea typeface="Segoe UI Light"/>
                <a:cs typeface="Segoe UI Light"/>
                <a:sym typeface="Segoe UI Light"/>
              </a:defRPr>
            </a:lvl3pPr>
            <a:lvl4pPr marL="1045864"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4pPr>
            <a:lvl5pPr marL="1269978"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6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4.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FFFFFF"/>
        </a:solidFill>
      </p:bgPr>
    </p:bg>
    <p:spTree>
      <p:nvGrpSpPr>
        <p:cNvPr id="1" name=""/>
        <p:cNvGrpSpPr/>
        <p:nvPr/>
      </p:nvGrpSpPr>
      <p:grpSpPr>
        <a:xfrm>
          <a:off x="0" y="0"/>
          <a:ext cx="0" cy="0"/>
          <a:chOff x="0" y="0"/>
          <a:chExt cx="0" cy="0"/>
        </a:xfrm>
      </p:grpSpPr>
      <p:pic>
        <p:nvPicPr>
          <p:cNvPr id="7613"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14"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615" name="Body Level One…"/>
          <p:cNvSpPr txBox="1"/>
          <p:nvPr>
            <p:ph type="body" sz="quarter" idx="1"/>
          </p:nvPr>
        </p:nvSpPr>
        <p:spPr>
          <a:xfrm>
            <a:off x="269241" y="1187645"/>
            <a:ext cx="5378549" cy="2147597"/>
          </a:xfrm>
          <a:prstGeom prst="rect">
            <a:avLst/>
          </a:prstGeom>
        </p:spPr>
        <p:txBody>
          <a:bodyPr lIns="91439" tIns="91439" rIns="91439" bIns="91439"/>
          <a:lstStyle>
            <a:lvl1pPr marL="0" indent="0" defTabSz="914437">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72" defTabSz="914437">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2001" defTabSz="914437">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56" defTabSz="914437">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314" defTabSz="914437">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616" name="Text Placeholder 3"/>
          <p:cNvSpPr/>
          <p:nvPr>
            <p:ph type="body" sz="quarter" idx="13"/>
          </p:nvPr>
        </p:nvSpPr>
        <p:spPr>
          <a:xfrm>
            <a:off x="6544215" y="1187644"/>
            <a:ext cx="5378549" cy="2429578"/>
          </a:xfrm>
          <a:prstGeom prst="rect">
            <a:avLst/>
          </a:prstGeom>
        </p:spPr>
        <p:txBody>
          <a:bodyPr lIns="91439" tIns="91439" rIns="91439" bIns="91439"/>
          <a:lstStyle/>
          <a:p>
            <a:pPr marL="504257" indent="-504257" defTabSz="914437">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76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5.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FFFFFF"/>
        </a:solidFill>
      </p:bgPr>
    </p:bg>
    <p:spTree>
      <p:nvGrpSpPr>
        <p:cNvPr id="1" name=""/>
        <p:cNvGrpSpPr/>
        <p:nvPr/>
      </p:nvGrpSpPr>
      <p:grpSpPr>
        <a:xfrm>
          <a:off x="0" y="0"/>
          <a:ext cx="0" cy="0"/>
          <a:chOff x="0" y="0"/>
          <a:chExt cx="0" cy="0"/>
        </a:xfrm>
      </p:grpSpPr>
      <p:pic>
        <p:nvPicPr>
          <p:cNvPr id="762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25"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626" name="Body Level One…"/>
          <p:cNvSpPr txBox="1"/>
          <p:nvPr>
            <p:ph type="body" sz="quarter" idx="1"/>
          </p:nvPr>
        </p:nvSpPr>
        <p:spPr>
          <a:xfrm>
            <a:off x="269241" y="1187645"/>
            <a:ext cx="5378549" cy="2147597"/>
          </a:xfrm>
          <a:prstGeom prst="rect">
            <a:avLst/>
          </a:prstGeom>
        </p:spPr>
        <p:txBody>
          <a:bodyPr lIns="91439" tIns="91439" rIns="91439" bIns="91439"/>
          <a:lstStyle>
            <a:lvl1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506" indent="-211933"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62" indent="-255760"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224" indent="-238565"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83" indent="-229968"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627" name="Text Placeholder 3"/>
          <p:cNvSpPr/>
          <p:nvPr>
            <p:ph type="body" sz="quarter" idx="13"/>
          </p:nvPr>
        </p:nvSpPr>
        <p:spPr>
          <a:xfrm>
            <a:off x="6544215" y="1187644"/>
            <a:ext cx="5378549" cy="2429578"/>
          </a:xfrm>
          <a:prstGeom prst="rect">
            <a:avLst/>
          </a:prstGeom>
        </p:spPr>
        <p:txBody>
          <a:bodyPr lIns="91439" tIns="91439" rIns="91439" bIns="91439"/>
          <a:lstStyle/>
          <a:p>
            <a: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762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pic>
        <p:nvPicPr>
          <p:cNvPr id="763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36"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63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7.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764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45" name="Title Text"/>
          <p:cNvSpPr txBox="1"/>
          <p:nvPr>
            <p:ph type="title"/>
          </p:nvPr>
        </p:nvSpPr>
        <p:spPr>
          <a:xfrm>
            <a:off x="269238" y="2084186"/>
            <a:ext cx="9859118"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646" name="Body Level One…"/>
          <p:cNvSpPr txBox="1"/>
          <p:nvPr>
            <p:ph type="body" sz="quarter" idx="1"/>
          </p:nvPr>
        </p:nvSpPr>
        <p:spPr>
          <a:xfrm>
            <a:off x="269241" y="3877276"/>
            <a:ext cx="9860674" cy="729944"/>
          </a:xfrm>
          <a:prstGeom prst="rect">
            <a:avLst/>
          </a:prstGeom>
        </p:spPr>
        <p:txBody>
          <a:bodyPr lIns="146304" tIns="146304" rIns="146304" bIns="146304"/>
          <a:lstStyle>
            <a:lvl1pPr marL="0" indent="0" defTabSz="914437">
              <a:spcBef>
                <a:spcPts val="0"/>
              </a:spcBef>
              <a:buSzTx/>
              <a:buFontTx/>
              <a:buNone/>
              <a:defRPr sz="3100">
                <a:latin typeface="Segoe UI Light"/>
                <a:ea typeface="Segoe UI Light"/>
                <a:cs typeface="Segoe UI Light"/>
                <a:sym typeface="Segoe UI Light"/>
              </a:defRPr>
            </a:lvl1pPr>
            <a:lvl2pPr marL="481429" indent="-257316" defTabSz="914437">
              <a:spcBef>
                <a:spcPts val="0"/>
              </a:spcBef>
              <a:buSzPct val="90000"/>
              <a:buFontTx/>
              <a:buChar char="·"/>
              <a:defRPr sz="3100">
                <a:latin typeface="Segoe UI Light"/>
                <a:ea typeface="Segoe UI Light"/>
                <a:cs typeface="Segoe UI Light"/>
                <a:sym typeface="Segoe UI Light"/>
              </a:defRPr>
            </a:lvl2pPr>
            <a:lvl3pPr marL="750294" indent="-302066" defTabSz="914437">
              <a:spcBef>
                <a:spcPts val="0"/>
              </a:spcBef>
              <a:buSzPct val="90000"/>
              <a:buFontTx/>
              <a:buChar char="·"/>
              <a:defRPr sz="3100">
                <a:latin typeface="Segoe UI Light"/>
                <a:ea typeface="Segoe UI Light"/>
                <a:cs typeface="Segoe UI Light"/>
                <a:sym typeface="Segoe UI Light"/>
              </a:defRPr>
            </a:lvl3pPr>
            <a:lvl4pPr marL="1003175" indent="-330835" defTabSz="914437">
              <a:spcBef>
                <a:spcPts val="0"/>
              </a:spcBef>
              <a:buSzPct val="90000"/>
              <a:buFontTx/>
              <a:buChar char="·"/>
              <a:defRPr sz="3100">
                <a:latin typeface="Segoe UI Light"/>
                <a:ea typeface="Segoe UI Light"/>
                <a:cs typeface="Segoe UI Light"/>
                <a:sym typeface="Segoe UI Light"/>
              </a:defRPr>
            </a:lvl4pPr>
            <a:lvl5pPr marL="1227290" indent="-330835" defTabSz="914437">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64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8.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765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55" name="Title Text"/>
          <p:cNvSpPr txBox="1"/>
          <p:nvPr>
            <p:ph type="title"/>
          </p:nvPr>
        </p:nvSpPr>
        <p:spPr>
          <a:xfrm>
            <a:off x="269241" y="2084186"/>
            <a:ext cx="9859117"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65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9.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FFFFFF"/>
        </a:solidFill>
      </p:bgPr>
    </p:bg>
    <p:spTree>
      <p:nvGrpSpPr>
        <p:cNvPr id="1" name=""/>
        <p:cNvGrpSpPr/>
        <p:nvPr/>
      </p:nvGrpSpPr>
      <p:grpSpPr>
        <a:xfrm>
          <a:off x="0" y="0"/>
          <a:ext cx="0" cy="0"/>
          <a:chOff x="0" y="0"/>
          <a:chExt cx="0" cy="0"/>
        </a:xfrm>
      </p:grpSpPr>
      <p:pic>
        <p:nvPicPr>
          <p:cNvPr id="7663"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64"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solidFill>
                  <a:srgbClr val="353535"/>
                </a:solidFill>
                <a:latin typeface="Segoe UI Light"/>
                <a:ea typeface="Segoe UI Light"/>
                <a:cs typeface="Segoe UI Light"/>
                <a:sym typeface="Segoe UI Light"/>
              </a:defRPr>
            </a:lvl1pPr>
          </a:lstStyle>
          <a:p>
            <a:pPr/>
            <a:r>
              <a:t>Title Text</a:t>
            </a:r>
          </a:p>
        </p:txBody>
      </p:sp>
      <p:sp>
        <p:nvSpPr>
          <p:cNvPr id="766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Slide - 4">
    <p:bg>
      <p:bgPr>
        <a:solidFill>
          <a:srgbClr val="0078D7"/>
        </a:solidFill>
      </p:bgPr>
    </p:bg>
    <p:spTree>
      <p:nvGrpSpPr>
        <p:cNvPr id="1" name=""/>
        <p:cNvGrpSpPr/>
        <p:nvPr/>
      </p:nvGrpSpPr>
      <p:grpSpPr>
        <a:xfrm>
          <a:off x="0" y="0"/>
          <a:ext cx="0" cy="0"/>
          <a:chOff x="0" y="0"/>
          <a:chExt cx="0" cy="0"/>
        </a:xfrm>
      </p:grpSpPr>
      <p:grpSp>
        <p:nvGrpSpPr>
          <p:cNvPr id="419" name="Group 2"/>
          <p:cNvGrpSpPr/>
          <p:nvPr/>
        </p:nvGrpSpPr>
        <p:grpSpPr>
          <a:xfrm>
            <a:off x="12370904" y="8221"/>
            <a:ext cx="935478" cy="5664549"/>
            <a:chOff x="0" y="0"/>
            <a:chExt cx="935477" cy="5664547"/>
          </a:xfrm>
        </p:grpSpPr>
        <p:grpSp>
          <p:nvGrpSpPr>
            <p:cNvPr id="415" name="Group 17"/>
            <p:cNvGrpSpPr/>
            <p:nvPr/>
          </p:nvGrpSpPr>
          <p:grpSpPr>
            <a:xfrm>
              <a:off x="-1" y="-1"/>
              <a:ext cx="935479" cy="5664549"/>
              <a:chOff x="0" y="0"/>
              <a:chExt cx="935477" cy="5664547"/>
            </a:xfrm>
          </p:grpSpPr>
          <p:grpSp>
            <p:nvGrpSpPr>
              <p:cNvPr id="402" name="Group 25"/>
              <p:cNvGrpSpPr/>
              <p:nvPr/>
            </p:nvGrpSpPr>
            <p:grpSpPr>
              <a:xfrm>
                <a:off x="-1" y="-1"/>
                <a:ext cx="616867" cy="2650293"/>
                <a:chOff x="0" y="0"/>
                <a:chExt cx="616865" cy="2650291"/>
              </a:xfrm>
            </p:grpSpPr>
            <p:grpSp>
              <p:nvGrpSpPr>
                <p:cNvPr id="386" name="Rectangle 44"/>
                <p:cNvGrpSpPr/>
                <p:nvPr/>
              </p:nvGrpSpPr>
              <p:grpSpPr>
                <a:xfrm>
                  <a:off x="332795" y="-1"/>
                  <a:ext cx="284070" cy="852951"/>
                  <a:chOff x="0" y="0"/>
                  <a:chExt cx="284069" cy="852949"/>
                </a:xfrm>
              </p:grpSpPr>
              <p:sp>
                <p:nvSpPr>
                  <p:cNvPr id="384"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85"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389" name="Rectangle 36"/>
                <p:cNvGrpSpPr/>
                <p:nvPr/>
              </p:nvGrpSpPr>
              <p:grpSpPr>
                <a:xfrm>
                  <a:off x="332794" y="1797341"/>
                  <a:ext cx="284070" cy="852951"/>
                  <a:chOff x="0" y="0"/>
                  <a:chExt cx="284069" cy="852949"/>
                </a:xfrm>
              </p:grpSpPr>
              <p:sp>
                <p:nvSpPr>
                  <p:cNvPr id="38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88"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392" name="Rectangle 40"/>
                <p:cNvGrpSpPr/>
                <p:nvPr/>
              </p:nvGrpSpPr>
              <p:grpSpPr>
                <a:xfrm>
                  <a:off x="-1" y="-1"/>
                  <a:ext cx="284070" cy="852951"/>
                  <a:chOff x="0" y="0"/>
                  <a:chExt cx="284069" cy="852949"/>
                </a:xfrm>
              </p:grpSpPr>
              <p:sp>
                <p:nvSpPr>
                  <p:cNvPr id="390"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91"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395" name="Rectangle 41"/>
                <p:cNvGrpSpPr/>
                <p:nvPr/>
              </p:nvGrpSpPr>
              <p:grpSpPr>
                <a:xfrm>
                  <a:off x="332796" y="900789"/>
                  <a:ext cx="284070" cy="852951"/>
                  <a:chOff x="0" y="0"/>
                  <a:chExt cx="284069" cy="852949"/>
                </a:xfrm>
              </p:grpSpPr>
              <p:sp>
                <p:nvSpPr>
                  <p:cNvPr id="393"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94"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398" name="Rectangle 42"/>
                <p:cNvGrpSpPr/>
                <p:nvPr/>
              </p:nvGrpSpPr>
              <p:grpSpPr>
                <a:xfrm>
                  <a:off x="-1" y="1790760"/>
                  <a:ext cx="284070" cy="852951"/>
                  <a:chOff x="0" y="0"/>
                  <a:chExt cx="284069" cy="852949"/>
                </a:xfrm>
              </p:grpSpPr>
              <p:sp>
                <p:nvSpPr>
                  <p:cNvPr id="396"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397"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401" name="Rectangle 43"/>
                <p:cNvGrpSpPr/>
                <p:nvPr/>
              </p:nvGrpSpPr>
              <p:grpSpPr>
                <a:xfrm>
                  <a:off x="0" y="900789"/>
                  <a:ext cx="284070" cy="852951"/>
                  <a:chOff x="0" y="0"/>
                  <a:chExt cx="284069" cy="852949"/>
                </a:xfrm>
              </p:grpSpPr>
              <p:sp>
                <p:nvSpPr>
                  <p:cNvPr id="399"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00"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412" name="Group 26"/>
              <p:cNvGrpSpPr/>
              <p:nvPr/>
            </p:nvGrpSpPr>
            <p:grpSpPr>
              <a:xfrm>
                <a:off x="1" y="1797342"/>
                <a:ext cx="616864" cy="3848838"/>
                <a:chOff x="0" y="0"/>
                <a:chExt cx="616862" cy="3848837"/>
              </a:xfrm>
            </p:grpSpPr>
            <p:grpSp>
              <p:nvGrpSpPr>
                <p:cNvPr id="405" name="Rectangle 32"/>
                <p:cNvGrpSpPr/>
                <p:nvPr/>
              </p:nvGrpSpPr>
              <p:grpSpPr>
                <a:xfrm>
                  <a:off x="-1" y="2099335"/>
                  <a:ext cx="284070" cy="852951"/>
                  <a:chOff x="0" y="0"/>
                  <a:chExt cx="284069" cy="852949"/>
                </a:xfrm>
              </p:grpSpPr>
              <p:sp>
                <p:nvSpPr>
                  <p:cNvPr id="403"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04"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408" name="Rectangle 33"/>
                <p:cNvGrpSpPr/>
                <p:nvPr/>
              </p:nvGrpSpPr>
              <p:grpSpPr>
                <a:xfrm>
                  <a:off x="-1" y="2995887"/>
                  <a:ext cx="284070" cy="852951"/>
                  <a:chOff x="0" y="0"/>
                  <a:chExt cx="284069" cy="852949"/>
                </a:xfrm>
              </p:grpSpPr>
              <p:sp>
                <p:nvSpPr>
                  <p:cNvPr id="406"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07"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411" name="Rectangle 34"/>
                <p:cNvGrpSpPr/>
                <p:nvPr/>
              </p:nvGrpSpPr>
              <p:grpSpPr>
                <a:xfrm>
                  <a:off x="332793" y="-1"/>
                  <a:ext cx="284070" cy="852951"/>
                  <a:chOff x="0" y="0"/>
                  <a:chExt cx="284069" cy="852949"/>
                </a:xfrm>
              </p:grpSpPr>
              <p:sp>
                <p:nvSpPr>
                  <p:cNvPr id="409"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10"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413"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414"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418" name="Rectangle 18"/>
            <p:cNvGrpSpPr/>
            <p:nvPr/>
          </p:nvGrpSpPr>
          <p:grpSpPr>
            <a:xfrm>
              <a:off x="-1" y="2998082"/>
              <a:ext cx="284070" cy="852951"/>
              <a:chOff x="0" y="0"/>
              <a:chExt cx="284069" cy="852949"/>
            </a:xfrm>
          </p:grpSpPr>
          <p:sp>
            <p:nvSpPr>
              <p:cNvPr id="416"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1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420" name="Rectangle 12"/>
          <p:cNvSpPr/>
          <p:nvPr/>
        </p:nvSpPr>
        <p:spPr>
          <a:xfrm>
            <a:off x="0" y="5725636"/>
            <a:ext cx="12192000" cy="1132365"/>
          </a:xfrm>
          <a:prstGeom prst="rect">
            <a:avLst/>
          </a:prstGeom>
          <a:solidFill>
            <a:srgbClr val="505050"/>
          </a:solidFill>
          <a:ln w="12700">
            <a:miter lim="400000"/>
          </a:ln>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421" name="MS logo white" descr="MS logo white"/>
          <p:cNvPicPr>
            <a:picLocks noChangeAspect="1"/>
          </p:cNvPicPr>
          <p:nvPr/>
        </p:nvPicPr>
        <p:blipFill>
          <a:blip r:embed="rId2">
            <a:extLst/>
          </a:blip>
          <a:stretch>
            <a:fillRect/>
          </a:stretch>
        </p:blipFill>
        <p:spPr>
          <a:xfrm>
            <a:off x="343939" y="6145541"/>
            <a:ext cx="1344638" cy="287756"/>
          </a:xfrm>
          <a:prstGeom prst="rect">
            <a:avLst/>
          </a:prstGeom>
          <a:ln w="12700">
            <a:miter lim="400000"/>
          </a:ln>
        </p:spPr>
      </p:pic>
      <p:pic>
        <p:nvPicPr>
          <p:cNvPr id="422" name="Picture 17" descr="Picture 17"/>
          <p:cNvPicPr>
            <a:picLocks noChangeAspect="1"/>
          </p:cNvPicPr>
          <p:nvPr/>
        </p:nvPicPr>
        <p:blipFill>
          <a:blip r:embed="rId3">
            <a:alphaModFix amt="10000"/>
            <a:extLst/>
          </a:blip>
          <a:srcRect l="0" t="43378" r="43213" b="10783"/>
          <a:stretch>
            <a:fillRect/>
          </a:stretch>
        </p:blipFill>
        <p:spPr>
          <a:xfrm>
            <a:off x="3003565" y="477"/>
            <a:ext cx="9172873" cy="6857525"/>
          </a:xfrm>
          <a:prstGeom prst="rect">
            <a:avLst/>
          </a:prstGeom>
          <a:ln w="12700">
            <a:miter lim="400000"/>
          </a:ln>
        </p:spPr>
      </p:pic>
      <p:pic>
        <p:nvPicPr>
          <p:cNvPr id="423" name="Picture 18" descr="Picture 18"/>
          <p:cNvPicPr>
            <a:picLocks noChangeAspect="1"/>
          </p:cNvPicPr>
          <p:nvPr/>
        </p:nvPicPr>
        <p:blipFill>
          <a:blip r:embed="rId4">
            <a:extLst/>
          </a:blip>
          <a:stretch>
            <a:fillRect/>
          </a:stretch>
        </p:blipFill>
        <p:spPr>
          <a:xfrm>
            <a:off x="8803537" y="515206"/>
            <a:ext cx="3119225" cy="499946"/>
          </a:xfrm>
          <a:prstGeom prst="rect">
            <a:avLst/>
          </a:prstGeom>
          <a:ln w="12700">
            <a:miter lim="400000"/>
          </a:ln>
        </p:spPr>
      </p:pic>
      <p:sp>
        <p:nvSpPr>
          <p:cNvPr id="424" name="Title Text"/>
          <p:cNvSpPr txBox="1"/>
          <p:nvPr>
            <p:ph type="title"/>
          </p:nvPr>
        </p:nvSpPr>
        <p:spPr>
          <a:xfrm>
            <a:off x="543147" y="2084186"/>
            <a:ext cx="5552854" cy="1793091"/>
          </a:xfrm>
          <a:prstGeom prst="rect">
            <a:avLst/>
          </a:prstGeom>
        </p:spPr>
        <p:txBody>
          <a:bodyPr lIns="91439" tIns="91439" rIns="91439" bIns="91439" anchor="t"/>
          <a:lstStyle>
            <a:lvl1pPr defTabSz="914191">
              <a:defRPr spc="-98" sz="5200">
                <a:latin typeface="Segoe UI Light"/>
                <a:ea typeface="Segoe UI Light"/>
                <a:cs typeface="Segoe UI Light"/>
                <a:sym typeface="Segoe UI Light"/>
              </a:defRPr>
            </a:lvl1pPr>
          </a:lstStyle>
          <a:p>
            <a:pPr/>
            <a:r>
              <a:t>Title Text</a:t>
            </a:r>
          </a:p>
        </p:txBody>
      </p:sp>
      <p:sp>
        <p:nvSpPr>
          <p:cNvPr id="425" name="Body Level One…"/>
          <p:cNvSpPr txBox="1"/>
          <p:nvPr>
            <p:ph type="body" sz="quarter" idx="1"/>
          </p:nvPr>
        </p:nvSpPr>
        <p:spPr>
          <a:xfrm>
            <a:off x="543146" y="3878574"/>
            <a:ext cx="5552856" cy="1792327"/>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42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767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73"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767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1.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FFFFFF"/>
        </a:solidFill>
      </p:bgPr>
    </p:bg>
    <p:spTree>
      <p:nvGrpSpPr>
        <p:cNvPr id="1" name=""/>
        <p:cNvGrpSpPr/>
        <p:nvPr/>
      </p:nvGrpSpPr>
      <p:grpSpPr>
        <a:xfrm>
          <a:off x="0" y="0"/>
          <a:ext cx="0" cy="0"/>
          <a:chOff x="0" y="0"/>
          <a:chExt cx="0" cy="0"/>
        </a:xfrm>
      </p:grpSpPr>
      <p:pic>
        <p:nvPicPr>
          <p:cNvPr id="768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82" name="Title Text"/>
          <p:cNvSpPr txBox="1"/>
          <p:nvPr>
            <p:ph type="title"/>
          </p:nvPr>
        </p:nvSpPr>
        <p:spPr>
          <a:xfrm>
            <a:off x="269241" y="2685015"/>
            <a:ext cx="4795874" cy="1487972"/>
          </a:xfrm>
          <a:prstGeom prst="rect">
            <a:avLst/>
          </a:prstGeom>
        </p:spPr>
        <p:txBody>
          <a:bodyPr lIns="91439" tIns="91439" rIns="91439" bIns="91439"/>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683" name="Picture Placeholder 4"/>
          <p:cNvSpPr/>
          <p:nvPr>
            <p:ph type="pic" idx="13"/>
          </p:nvPr>
        </p:nvSpPr>
        <p:spPr>
          <a:xfrm>
            <a:off x="5334351" y="1"/>
            <a:ext cx="6857650" cy="6856101"/>
          </a:xfrm>
          <a:prstGeom prst="rect">
            <a:avLst/>
          </a:prstGeom>
        </p:spPr>
        <p:txBody>
          <a:bodyPr lIns="91439" rIns="91439">
            <a:noAutofit/>
          </a:bodyPr>
          <a:lstStyle/>
          <a:p>
            <a:pPr/>
          </a:p>
        </p:txBody>
      </p:sp>
      <p:sp>
        <p:nvSpPr>
          <p:cNvPr id="768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2.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769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69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3.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7699"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0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4.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FFFFF"/>
        </a:solidFill>
      </p:bgPr>
    </p:bg>
    <p:spTree>
      <p:nvGrpSpPr>
        <p:cNvPr id="1" name=""/>
        <p:cNvGrpSpPr/>
        <p:nvPr/>
      </p:nvGrpSpPr>
      <p:grpSpPr>
        <a:xfrm>
          <a:off x="0" y="0"/>
          <a:ext cx="0" cy="0"/>
          <a:chOff x="0" y="0"/>
          <a:chExt cx="0" cy="0"/>
        </a:xfrm>
      </p:grpSpPr>
      <p:pic>
        <p:nvPicPr>
          <p:cNvPr id="7707"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08"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709"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72">
              <a:defRPr sz="1300">
                <a:solidFill>
                  <a:srgbClr val="FFFFFF"/>
                </a:solidFill>
                <a:latin typeface="Segoe UI Semilight"/>
                <a:ea typeface="Segoe UI Semilight"/>
                <a:cs typeface="Segoe UI Semilight"/>
                <a:sym typeface="Segoe UI Semilight"/>
              </a:defRPr>
            </a:pPr>
          </a:p>
        </p:txBody>
      </p:sp>
      <p:sp>
        <p:nvSpPr>
          <p:cNvPr id="7710" name="Body Level One…"/>
          <p:cNvSpPr txBox="1"/>
          <p:nvPr>
            <p:ph type="body" sz="half" idx="1"/>
          </p:nvPr>
        </p:nvSpPr>
        <p:spPr>
          <a:xfrm>
            <a:off x="269241" y="1197321"/>
            <a:ext cx="11653522" cy="2287722"/>
          </a:xfrm>
          <a:prstGeom prst="rect">
            <a:avLst/>
          </a:prstGeom>
        </p:spPr>
        <p:txBody>
          <a:bodyPr lIns="91439" tIns="91439" rIns="91439" bIns="91439"/>
          <a:lstStyle>
            <a:lvl1pPr marL="0" indent="0" defTabSz="914437">
              <a:spcBef>
                <a:spcPts val="700"/>
              </a:spcBef>
              <a:buSzTx/>
              <a:buFontTx/>
              <a:buNone/>
              <a:defRPr sz="3200">
                <a:solidFill>
                  <a:srgbClr val="353535"/>
                </a:solidFill>
                <a:latin typeface="Consolas"/>
                <a:ea typeface="Consolas"/>
                <a:cs typeface="Consolas"/>
                <a:sym typeface="Consolas"/>
              </a:defRPr>
            </a:lvl1pPr>
            <a:lvl2pPr marL="0" indent="339752" defTabSz="914437">
              <a:spcBef>
                <a:spcPts val="700"/>
              </a:spcBef>
              <a:buSzTx/>
              <a:buFontTx/>
              <a:buNone/>
              <a:defRPr sz="3200">
                <a:solidFill>
                  <a:srgbClr val="353535"/>
                </a:solidFill>
                <a:latin typeface="Consolas"/>
                <a:ea typeface="Consolas"/>
                <a:cs typeface="Consolas"/>
                <a:sym typeface="Consolas"/>
              </a:defRPr>
            </a:lvl2pPr>
            <a:lvl3pPr marL="0" indent="573134" defTabSz="914437">
              <a:spcBef>
                <a:spcPts val="700"/>
              </a:spcBef>
              <a:buSzTx/>
              <a:buFontTx/>
              <a:buNone/>
              <a:defRPr sz="3200">
                <a:solidFill>
                  <a:srgbClr val="353535"/>
                </a:solidFill>
                <a:latin typeface="Consolas"/>
                <a:ea typeface="Consolas"/>
                <a:cs typeface="Consolas"/>
                <a:sym typeface="Consolas"/>
              </a:defRPr>
            </a:lvl3pPr>
            <a:lvl4pPr marL="0" indent="798576" defTabSz="914437">
              <a:spcBef>
                <a:spcPts val="700"/>
              </a:spcBef>
              <a:buSzTx/>
              <a:buFontTx/>
              <a:buNone/>
              <a:defRPr sz="3200">
                <a:solidFill>
                  <a:srgbClr val="353535"/>
                </a:solidFill>
                <a:latin typeface="Consolas"/>
                <a:ea typeface="Consolas"/>
                <a:cs typeface="Consolas"/>
                <a:sym typeface="Consolas"/>
              </a:defRPr>
            </a:lvl4pPr>
            <a:lvl5pPr marL="0" indent="1030371" defTabSz="914437">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771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5.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771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19" name="Text Box 3"/>
          <p:cNvSpPr txBox="1"/>
          <p:nvPr/>
        </p:nvSpPr>
        <p:spPr>
          <a:xfrm>
            <a:off x="269240" y="6099190"/>
            <a:ext cx="4482126" cy="432279"/>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94">
              <a:defRPr sz="600">
                <a:solidFill>
                  <a:srgbClr val="FFFFFF"/>
                </a:solidFill>
                <a:latin typeface="Arial"/>
                <a:ea typeface="Arial"/>
                <a:cs typeface="Arial"/>
                <a:sym typeface="Arial"/>
              </a:defRPr>
            </a:lvl1pPr>
          </a:lstStyle>
          <a:p>
            <a:pPr/>
            <a:r>
              <a:t>© Copyright Microsoft Corporation. All rights reserved. </a:t>
            </a:r>
          </a:p>
        </p:txBody>
      </p:sp>
      <p:pic>
        <p:nvPicPr>
          <p:cNvPr id="7720" name="Picture 7" descr="Picture 7"/>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sp>
        <p:nvSpPr>
          <p:cNvPr id="772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6.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772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29" name="Body Level One…"/>
          <p:cNvSpPr txBox="1"/>
          <p:nvPr>
            <p:ph type="body" sz="half" idx="1"/>
          </p:nvPr>
        </p:nvSpPr>
        <p:spPr>
          <a:xfrm>
            <a:off x="269238" y="1189177"/>
            <a:ext cx="11653524" cy="2461102"/>
          </a:xfrm>
          <a:prstGeom prst="rect">
            <a:avLst/>
          </a:prstGeom>
        </p:spPr>
        <p:txBody>
          <a:bodyPr lIns="91439" tIns="91439" rIns="91439" bIns="91439"/>
          <a:lstStyle>
            <a:lvl1pPr marL="284812" indent="-284812" defTabSz="914437">
              <a:spcBef>
                <a:spcPts val="800"/>
              </a:spcBef>
              <a:buClr>
                <a:srgbClr val="FFFFFF"/>
              </a:buClr>
              <a:buSzPct val="90000"/>
              <a:defRPr sz="3500">
                <a:latin typeface="Segoe UI"/>
                <a:ea typeface="Segoe UI"/>
                <a:cs typeface="Segoe UI"/>
                <a:sym typeface="Segoe UI"/>
              </a:defRPr>
            </a:lvl1pPr>
            <a:lvl2pPr marL="595829" indent="-311017" defTabSz="914437">
              <a:spcBef>
                <a:spcPts val="800"/>
              </a:spcBef>
              <a:buClr>
                <a:srgbClr val="FFFFFF"/>
              </a:buClr>
              <a:buSzPct val="90000"/>
              <a:defRPr sz="3500">
                <a:latin typeface="Segoe UI"/>
                <a:ea typeface="Segoe UI"/>
                <a:cs typeface="Segoe UI"/>
                <a:sym typeface="Segoe UI"/>
              </a:defRPr>
            </a:lvl2pPr>
            <a:lvl3pPr marL="929484" indent="-369200" defTabSz="914437">
              <a:spcBef>
                <a:spcPts val="800"/>
              </a:spcBef>
              <a:buClr>
                <a:srgbClr val="FFFFFF"/>
              </a:buClr>
              <a:buSzPct val="90000"/>
              <a:defRPr sz="3500">
                <a:latin typeface="Segoe UI"/>
                <a:ea typeface="Segoe UI"/>
                <a:cs typeface="Segoe UI"/>
                <a:sym typeface="Segoe UI"/>
              </a:defRPr>
            </a:lvl3pPr>
            <a:lvl4pPr marL="1186140" indent="-341043" defTabSz="914437">
              <a:spcBef>
                <a:spcPts val="800"/>
              </a:spcBef>
              <a:buClr>
                <a:srgbClr val="FFFFFF"/>
              </a:buClr>
              <a:buSzPct val="90000"/>
              <a:defRPr sz="3500">
                <a:latin typeface="Segoe UI"/>
                <a:ea typeface="Segoe UI"/>
                <a:cs typeface="Segoe UI"/>
                <a:sym typeface="Segoe UI"/>
              </a:defRPr>
            </a:lvl4pPr>
            <a:lvl5pPr marL="1482051" indent="-412841" defTabSz="914437">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7730" name="Text Placeholder 6"/>
          <p:cNvSpPr/>
          <p:nvPr>
            <p:ph type="body" sz="quarter" idx="13"/>
          </p:nvPr>
        </p:nvSpPr>
        <p:spPr>
          <a:xfrm>
            <a:off x="1" y="6238876"/>
            <a:ext cx="12192003" cy="619126"/>
          </a:xfrm>
          <a:prstGeom prst="rect">
            <a:avLst/>
          </a:prstGeom>
          <a:solidFill>
            <a:srgbClr val="FFFF99"/>
          </a:solidFill>
        </p:spPr>
        <p:txBody>
          <a:bodyPr lIns="77729" tIns="77729" rIns="77729" bIns="77729" anchor="b"/>
          <a:lstStyle/>
          <a:p>
            <a:pPr marL="224114" indent="-224114" algn="r" defTabSz="914437">
              <a:spcBef>
                <a:spcPts val="800"/>
              </a:spcBef>
              <a:buSzTx/>
              <a:buFontTx/>
              <a:buNone/>
              <a:defRPr spc="-100" sz="3600">
                <a:solidFill>
                  <a:srgbClr val="000000"/>
                </a:solidFill>
                <a:latin typeface="Segoe UI"/>
                <a:ea typeface="Segoe UI"/>
                <a:cs typeface="Segoe UI"/>
                <a:sym typeface="Segoe UI"/>
              </a:defRPr>
            </a:pPr>
          </a:p>
        </p:txBody>
      </p:sp>
      <p:sp>
        <p:nvSpPr>
          <p:cNvPr id="7731"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latin typeface="Segoe UI"/>
                <a:ea typeface="Segoe UI"/>
                <a:cs typeface="Segoe UI"/>
                <a:sym typeface="Segoe UI"/>
              </a:defRPr>
            </a:lvl1pPr>
          </a:lstStyle>
          <a:p>
            <a:pPr/>
            <a:r>
              <a:t>Title Text</a:t>
            </a:r>
          </a:p>
        </p:txBody>
      </p:sp>
      <p:sp>
        <p:nvSpPr>
          <p:cNvPr id="77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7.xml><?xml version="1.0" encoding="utf-8"?>
<p:sldLayout xmlns:a="http://schemas.openxmlformats.org/drawingml/2006/main" xmlns:r="http://schemas.openxmlformats.org/officeDocument/2006/relationships" xmlns:p="http://schemas.openxmlformats.org/presentationml/2006/main" type="tx" showMasterSp="1" showMasterPhAnim="1">
  <p:cSld name="Main point">
    <p:bg>
      <p:bgPr>
        <a:solidFill>
          <a:srgbClr val="FFFFFF"/>
        </a:solidFill>
      </p:bgPr>
    </p:bg>
    <p:spTree>
      <p:nvGrpSpPr>
        <p:cNvPr id="1" name=""/>
        <p:cNvGrpSpPr/>
        <p:nvPr/>
      </p:nvGrpSpPr>
      <p:grpSpPr>
        <a:xfrm>
          <a:off x="0" y="0"/>
          <a:ext cx="0" cy="0"/>
          <a:chOff x="0" y="0"/>
          <a:chExt cx="0" cy="0"/>
        </a:xfrm>
      </p:grpSpPr>
      <p:pic>
        <p:nvPicPr>
          <p:cNvPr id="7739"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40" name="Title Text"/>
          <p:cNvSpPr txBox="1"/>
          <p:nvPr>
            <p:ph type="title"/>
          </p:nvPr>
        </p:nvSpPr>
        <p:spPr>
          <a:xfrm>
            <a:off x="653666" y="600199"/>
            <a:ext cx="8490402" cy="5454402"/>
          </a:xfrm>
          <a:prstGeom prst="rect">
            <a:avLst/>
          </a:prstGeom>
        </p:spPr>
        <p:txBody>
          <a:bodyPr lIns="91424" tIns="91424" rIns="91424" bIns="91424"/>
          <a:lstStyle>
            <a:lvl1pPr defTabSz="914437">
              <a:defRPr spc="-100" sz="6400">
                <a:solidFill>
                  <a:srgbClr val="353535"/>
                </a:solidFill>
                <a:latin typeface="Segoe UI Light"/>
                <a:ea typeface="Segoe UI Light"/>
                <a:cs typeface="Segoe UI Light"/>
                <a:sym typeface="Segoe UI Light"/>
              </a:defRPr>
            </a:lvl1pPr>
          </a:lstStyle>
          <a:p>
            <a:pPr/>
            <a:r>
              <a:t>Title Text</a:t>
            </a:r>
          </a:p>
        </p:txBody>
      </p:sp>
      <p:sp>
        <p:nvSpPr>
          <p:cNvPr id="7741"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8.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bg>
      <p:bgPr>
        <a:solidFill>
          <a:srgbClr val="FFFFFF"/>
        </a:solidFill>
      </p:bgPr>
    </p:bg>
    <p:spTree>
      <p:nvGrpSpPr>
        <p:cNvPr id="1" name=""/>
        <p:cNvGrpSpPr/>
        <p:nvPr/>
      </p:nvGrpSpPr>
      <p:grpSpPr>
        <a:xfrm>
          <a:off x="0" y="0"/>
          <a:ext cx="0" cy="0"/>
          <a:chOff x="0" y="0"/>
          <a:chExt cx="0" cy="0"/>
        </a:xfrm>
      </p:grpSpPr>
      <p:pic>
        <p:nvPicPr>
          <p:cNvPr id="774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49" name="Title Text"/>
          <p:cNvSpPr txBox="1"/>
          <p:nvPr>
            <p:ph type="title"/>
          </p:nvPr>
        </p:nvSpPr>
        <p:spPr>
          <a:xfrm>
            <a:off x="415600" y="593366"/>
            <a:ext cx="11360801" cy="763601"/>
          </a:xfrm>
          <a:prstGeom prst="rect">
            <a:avLst/>
          </a:prstGeom>
        </p:spPr>
        <p:txBody>
          <a:bodyPr lIns="91424" tIns="91424" rIns="91424" bIns="91424"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750" name="Body Level One…"/>
          <p:cNvSpPr txBox="1"/>
          <p:nvPr>
            <p:ph type="body" sz="quarter" idx="1"/>
          </p:nvPr>
        </p:nvSpPr>
        <p:spPr>
          <a:xfrm>
            <a:off x="415600" y="1536633"/>
            <a:ext cx="5333201" cy="443234"/>
          </a:xfrm>
          <a:prstGeom prst="rect">
            <a:avLst/>
          </a:prstGeom>
        </p:spPr>
        <p:txBody>
          <a:bodyPr lIns="91424" tIns="91424" rIns="91424" bIns="91424"/>
          <a:lstStyle>
            <a:lvl1pPr marL="224114" indent="-224114" defTabSz="914437">
              <a:spcBef>
                <a:spcPts val="0"/>
              </a:spcBef>
              <a:buFontTx/>
              <a:buChar char="·"/>
              <a:defRPr sz="1800">
                <a:solidFill>
                  <a:srgbClr val="353535"/>
                </a:solidFill>
                <a:latin typeface="Segoe UI Light"/>
                <a:ea typeface="Segoe UI Light"/>
                <a:cs typeface="Segoe UI Light"/>
                <a:sym typeface="Segoe UI Light"/>
              </a:defRPr>
            </a:lvl1pPr>
            <a:lvl2pPr marL="476241" indent="-252128" defTabSz="914437">
              <a:spcBef>
                <a:spcPts val="0"/>
              </a:spcBef>
              <a:buFontTx/>
              <a:buChar char="·"/>
              <a:defRPr sz="1800">
                <a:solidFill>
                  <a:srgbClr val="353535"/>
                </a:solidFill>
                <a:latin typeface="Segoe UI Light"/>
                <a:ea typeface="Segoe UI Light"/>
                <a:cs typeface="Segoe UI Light"/>
                <a:sym typeface="Segoe UI Light"/>
              </a:defRPr>
            </a:lvl2pPr>
            <a:lvl3pPr marL="700356" indent="-252128" defTabSz="914437">
              <a:spcBef>
                <a:spcPts val="0"/>
              </a:spcBef>
              <a:buFontTx/>
              <a:buChar char="·"/>
              <a:defRPr sz="1800">
                <a:solidFill>
                  <a:srgbClr val="353535"/>
                </a:solidFill>
                <a:latin typeface="Segoe UI Light"/>
                <a:ea typeface="Segoe UI Light"/>
                <a:cs typeface="Segoe UI Light"/>
                <a:sym typeface="Segoe UI Light"/>
              </a:defRPr>
            </a:lvl3pPr>
            <a:lvl4pPr marL="924469" indent="-252128" defTabSz="914437">
              <a:spcBef>
                <a:spcPts val="0"/>
              </a:spcBef>
              <a:buFontTx/>
              <a:buChar char="·"/>
              <a:defRPr sz="1800">
                <a:solidFill>
                  <a:srgbClr val="353535"/>
                </a:solidFill>
                <a:latin typeface="Segoe UI Light"/>
                <a:ea typeface="Segoe UI Light"/>
                <a:cs typeface="Segoe UI Light"/>
                <a:sym typeface="Segoe UI Light"/>
              </a:defRPr>
            </a:lvl4pPr>
            <a:lvl5pPr marL="1148583" indent="-252128" defTabSz="914437">
              <a:spcBef>
                <a:spcPts val="0"/>
              </a:spcBef>
              <a:buFontTx/>
              <a:buChar char="·"/>
              <a:defRPr sz="18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751" name="Shape 134"/>
          <p:cNvSpPr txBox="1"/>
          <p:nvPr>
            <p:ph type="body" sz="quarter" idx="13"/>
          </p:nvPr>
        </p:nvSpPr>
        <p:spPr>
          <a:xfrm>
            <a:off x="6443200" y="1536633"/>
            <a:ext cx="5333201" cy="443234"/>
          </a:xfrm>
          <a:prstGeom prst="rect">
            <a:avLst/>
          </a:prstGeom>
        </p:spPr>
        <p:txBody>
          <a:bodyPr lIns="91424" tIns="91424" rIns="91424" bIns="91424"/>
          <a:lstStyle/>
          <a:p>
            <a:pPr marL="217390" indent="-217390" defTabSz="887003">
              <a:spcBef>
                <a:spcPts val="0"/>
              </a:spcBef>
              <a:buFontTx/>
              <a:buChar char="·"/>
              <a:defRPr sz="1746">
                <a:solidFill>
                  <a:srgbClr val="353535"/>
                </a:solidFill>
                <a:latin typeface="Segoe UI Light"/>
                <a:ea typeface="Segoe UI Light"/>
                <a:cs typeface="Segoe UI Light"/>
                <a:sym typeface="Segoe UI Light"/>
              </a:defRPr>
            </a:pPr>
          </a:p>
        </p:txBody>
      </p:sp>
      <p:sp>
        <p:nvSpPr>
          <p:cNvPr id="7752"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9.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7759"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760" name="Freeform: Shape 104"/>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761" name="Title Text"/>
          <p:cNvSpPr txBox="1"/>
          <p:nvPr>
            <p:ph type="title"/>
          </p:nvPr>
        </p:nvSpPr>
        <p:spPr>
          <a:xfrm>
            <a:off x="269301" y="1187621"/>
            <a:ext cx="8964186" cy="1793104"/>
          </a:xfrm>
          <a:prstGeom prst="rect">
            <a:avLst/>
          </a:prstGeom>
        </p:spPr>
        <p:txBody>
          <a:bodyPr lIns="91439" tIns="91439" rIns="91439" bIns="91439" anchor="b"/>
          <a:lstStyle>
            <a:lvl1pPr defTabSz="914437">
              <a:defRPr spc="-99" sz="5200">
                <a:latin typeface="Segoe UI Light"/>
                <a:ea typeface="Segoe UI Light"/>
                <a:cs typeface="Segoe UI Light"/>
                <a:sym typeface="Segoe UI Light"/>
              </a:defRPr>
            </a:lvl1pPr>
          </a:lstStyle>
          <a:p>
            <a:pPr/>
            <a:r>
              <a:t>Title Text</a:t>
            </a:r>
          </a:p>
        </p:txBody>
      </p:sp>
      <p:sp>
        <p:nvSpPr>
          <p:cNvPr id="7762" name="Body Level One…"/>
          <p:cNvSpPr txBox="1"/>
          <p:nvPr>
            <p:ph type="body" sz="quarter" idx="1"/>
          </p:nvPr>
        </p:nvSpPr>
        <p:spPr>
          <a:xfrm>
            <a:off x="269301" y="2980725"/>
            <a:ext cx="8964187" cy="715932"/>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7763" name="Text Placeholder 2"/>
          <p:cNvSpPr/>
          <p:nvPr>
            <p:ph type="body" sz="quarter" idx="13"/>
          </p:nvPr>
        </p:nvSpPr>
        <p:spPr>
          <a:xfrm>
            <a:off x="269239" y="3696656"/>
            <a:ext cx="8964250" cy="456215"/>
          </a:xfrm>
          <a:prstGeom prst="rect">
            <a:avLst/>
          </a:prstGeom>
        </p:spPr>
        <p:txBody>
          <a:bodyPr lIns="91439" tIns="91439" rIns="91439" bIns="91439"/>
          <a:lstStyle/>
          <a:p>
            <a:pPr marL="0" indent="0" defTabSz="914437">
              <a:spcBef>
                <a:spcPts val="400"/>
              </a:spcBef>
              <a:buSzTx/>
              <a:buFontTx/>
              <a:buNone/>
              <a:defRPr sz="1900">
                <a:latin typeface="Segoe UI"/>
                <a:ea typeface="Segoe UI"/>
                <a:cs typeface="Segoe UI"/>
                <a:sym typeface="Segoe UI"/>
              </a:defRPr>
            </a:pPr>
          </a:p>
        </p:txBody>
      </p:sp>
      <p:pic>
        <p:nvPicPr>
          <p:cNvPr id="7764" name="Picture 1" descr="Picture 1"/>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7867" name="Group 140"/>
          <p:cNvGrpSpPr/>
          <p:nvPr/>
        </p:nvGrpSpPr>
        <p:grpSpPr>
          <a:xfrm>
            <a:off x="7315751" y="3137934"/>
            <a:ext cx="4487477" cy="3470844"/>
            <a:chOff x="0" y="0"/>
            <a:chExt cx="4487476" cy="3470843"/>
          </a:xfrm>
        </p:grpSpPr>
        <p:sp>
          <p:nvSpPr>
            <p:cNvPr id="7765"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66"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67"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68"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69"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0"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1"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2"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3"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4"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5"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6"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7"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8"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79"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80"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783" name="Freeform 25"/>
            <p:cNvGrpSpPr/>
            <p:nvPr/>
          </p:nvGrpSpPr>
          <p:grpSpPr>
            <a:xfrm>
              <a:off x="646137" y="1880122"/>
              <a:ext cx="14202" cy="2368"/>
              <a:chOff x="0" y="0"/>
              <a:chExt cx="14200" cy="2366"/>
            </a:xfrm>
          </p:grpSpPr>
          <p:sp>
            <p:nvSpPr>
              <p:cNvPr id="7781"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782"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7786" name="Freeform 26"/>
            <p:cNvGrpSpPr/>
            <p:nvPr/>
          </p:nvGrpSpPr>
          <p:grpSpPr>
            <a:xfrm>
              <a:off x="627203" y="1837081"/>
              <a:ext cx="1" cy="12701"/>
              <a:chOff x="0" y="0"/>
              <a:chExt cx="0" cy="12700"/>
            </a:xfrm>
          </p:grpSpPr>
          <p:sp>
            <p:nvSpPr>
              <p:cNvPr id="7784"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785"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787"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88"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89"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0"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1"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2"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3"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4"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5"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6"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7"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8"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799"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0"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1"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2"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3"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4"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5"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6"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7"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8"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09"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0"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1"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2"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3"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4"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5"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6"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7"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8"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19"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0"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1"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2"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3"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4"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5"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6"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7"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8"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29"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0"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1"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2"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3"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4"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5"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6"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7"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8"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39"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842" name="Freeform 81"/>
            <p:cNvGrpSpPr/>
            <p:nvPr/>
          </p:nvGrpSpPr>
          <p:grpSpPr>
            <a:xfrm>
              <a:off x="2859103" y="2883359"/>
              <a:ext cx="1" cy="12701"/>
              <a:chOff x="0" y="0"/>
              <a:chExt cx="0" cy="12700"/>
            </a:xfrm>
          </p:grpSpPr>
          <p:sp>
            <p:nvSpPr>
              <p:cNvPr id="7840"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841"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843"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4"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5"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6"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7"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8"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49"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0"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1"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2"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3"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4"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5"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6"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7"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8"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59"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0"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1"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2"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3"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4"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5"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66"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86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amp; 2-color Non-bulleted text">
    <p:bg>
      <p:bgPr>
        <a:solidFill>
          <a:srgbClr val="F8F8F8"/>
        </a:solidFill>
      </p:bgPr>
    </p:bg>
    <p:spTree>
      <p:nvGrpSpPr>
        <p:cNvPr id="1" name=""/>
        <p:cNvGrpSpPr/>
        <p:nvPr/>
      </p:nvGrpSpPr>
      <p:grpSpPr>
        <a:xfrm>
          <a:off x="0" y="0"/>
          <a:ext cx="0" cy="0"/>
          <a:chOff x="0" y="0"/>
          <a:chExt cx="0" cy="0"/>
        </a:xfrm>
      </p:grpSpPr>
      <p:grpSp>
        <p:nvGrpSpPr>
          <p:cNvPr id="468" name="Group 2"/>
          <p:cNvGrpSpPr/>
          <p:nvPr/>
        </p:nvGrpSpPr>
        <p:grpSpPr>
          <a:xfrm>
            <a:off x="12370904" y="8221"/>
            <a:ext cx="935478" cy="5664549"/>
            <a:chOff x="0" y="0"/>
            <a:chExt cx="935477" cy="5664547"/>
          </a:xfrm>
        </p:grpSpPr>
        <p:grpSp>
          <p:nvGrpSpPr>
            <p:cNvPr id="464" name="Group 17"/>
            <p:cNvGrpSpPr/>
            <p:nvPr/>
          </p:nvGrpSpPr>
          <p:grpSpPr>
            <a:xfrm>
              <a:off x="-1" y="-1"/>
              <a:ext cx="935479" cy="5664549"/>
              <a:chOff x="0" y="0"/>
              <a:chExt cx="935477" cy="5664547"/>
            </a:xfrm>
          </p:grpSpPr>
          <p:grpSp>
            <p:nvGrpSpPr>
              <p:cNvPr id="451" name="Group 25"/>
              <p:cNvGrpSpPr/>
              <p:nvPr/>
            </p:nvGrpSpPr>
            <p:grpSpPr>
              <a:xfrm>
                <a:off x="-1" y="-1"/>
                <a:ext cx="616867" cy="2650293"/>
                <a:chOff x="0" y="0"/>
                <a:chExt cx="616865" cy="2650291"/>
              </a:xfrm>
            </p:grpSpPr>
            <p:grpSp>
              <p:nvGrpSpPr>
                <p:cNvPr id="435" name="Rectangle 44"/>
                <p:cNvGrpSpPr/>
                <p:nvPr/>
              </p:nvGrpSpPr>
              <p:grpSpPr>
                <a:xfrm>
                  <a:off x="332795" y="-1"/>
                  <a:ext cx="284070" cy="852951"/>
                  <a:chOff x="0" y="0"/>
                  <a:chExt cx="284069" cy="852949"/>
                </a:xfrm>
              </p:grpSpPr>
              <p:sp>
                <p:nvSpPr>
                  <p:cNvPr id="433"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34"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438" name="Rectangle 36"/>
                <p:cNvGrpSpPr/>
                <p:nvPr/>
              </p:nvGrpSpPr>
              <p:grpSpPr>
                <a:xfrm>
                  <a:off x="332794" y="1797341"/>
                  <a:ext cx="284070" cy="852951"/>
                  <a:chOff x="0" y="0"/>
                  <a:chExt cx="284069" cy="852949"/>
                </a:xfrm>
              </p:grpSpPr>
              <p:sp>
                <p:nvSpPr>
                  <p:cNvPr id="43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3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441" name="Rectangle 40"/>
                <p:cNvGrpSpPr/>
                <p:nvPr/>
              </p:nvGrpSpPr>
              <p:grpSpPr>
                <a:xfrm>
                  <a:off x="-1" y="-1"/>
                  <a:ext cx="284070" cy="852951"/>
                  <a:chOff x="0" y="0"/>
                  <a:chExt cx="284069" cy="852949"/>
                </a:xfrm>
              </p:grpSpPr>
              <p:sp>
                <p:nvSpPr>
                  <p:cNvPr id="439"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40"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444" name="Rectangle 41"/>
                <p:cNvGrpSpPr/>
                <p:nvPr/>
              </p:nvGrpSpPr>
              <p:grpSpPr>
                <a:xfrm>
                  <a:off x="332796" y="900789"/>
                  <a:ext cx="284070" cy="852951"/>
                  <a:chOff x="0" y="0"/>
                  <a:chExt cx="284069" cy="852949"/>
                </a:xfrm>
              </p:grpSpPr>
              <p:sp>
                <p:nvSpPr>
                  <p:cNvPr id="442"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43"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447" name="Rectangle 42"/>
                <p:cNvGrpSpPr/>
                <p:nvPr/>
              </p:nvGrpSpPr>
              <p:grpSpPr>
                <a:xfrm>
                  <a:off x="-1" y="1790760"/>
                  <a:ext cx="284070" cy="852951"/>
                  <a:chOff x="0" y="0"/>
                  <a:chExt cx="284069" cy="852949"/>
                </a:xfrm>
              </p:grpSpPr>
              <p:sp>
                <p:nvSpPr>
                  <p:cNvPr id="445"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46"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450" name="Rectangle 43"/>
                <p:cNvGrpSpPr/>
                <p:nvPr/>
              </p:nvGrpSpPr>
              <p:grpSpPr>
                <a:xfrm>
                  <a:off x="0" y="900789"/>
                  <a:ext cx="284070" cy="852951"/>
                  <a:chOff x="0" y="0"/>
                  <a:chExt cx="284069" cy="852949"/>
                </a:xfrm>
              </p:grpSpPr>
              <p:sp>
                <p:nvSpPr>
                  <p:cNvPr id="448"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49"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461" name="Group 26"/>
              <p:cNvGrpSpPr/>
              <p:nvPr/>
            </p:nvGrpSpPr>
            <p:grpSpPr>
              <a:xfrm>
                <a:off x="1" y="1797342"/>
                <a:ext cx="616864" cy="3848838"/>
                <a:chOff x="0" y="0"/>
                <a:chExt cx="616862" cy="3848837"/>
              </a:xfrm>
            </p:grpSpPr>
            <p:grpSp>
              <p:nvGrpSpPr>
                <p:cNvPr id="454" name="Rectangle 32"/>
                <p:cNvGrpSpPr/>
                <p:nvPr/>
              </p:nvGrpSpPr>
              <p:grpSpPr>
                <a:xfrm>
                  <a:off x="-1" y="2099335"/>
                  <a:ext cx="284070" cy="852951"/>
                  <a:chOff x="0" y="0"/>
                  <a:chExt cx="284069" cy="852949"/>
                </a:xfrm>
              </p:grpSpPr>
              <p:sp>
                <p:nvSpPr>
                  <p:cNvPr id="452"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53"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457" name="Rectangle 33"/>
                <p:cNvGrpSpPr/>
                <p:nvPr/>
              </p:nvGrpSpPr>
              <p:grpSpPr>
                <a:xfrm>
                  <a:off x="-1" y="2995887"/>
                  <a:ext cx="284070" cy="852951"/>
                  <a:chOff x="0" y="0"/>
                  <a:chExt cx="284069" cy="852949"/>
                </a:xfrm>
              </p:grpSpPr>
              <p:sp>
                <p:nvSpPr>
                  <p:cNvPr id="455"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56"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460" name="Rectangle 34"/>
                <p:cNvGrpSpPr/>
                <p:nvPr/>
              </p:nvGrpSpPr>
              <p:grpSpPr>
                <a:xfrm>
                  <a:off x="332793" y="-1"/>
                  <a:ext cx="284070" cy="852951"/>
                  <a:chOff x="0" y="0"/>
                  <a:chExt cx="284069" cy="852949"/>
                </a:xfrm>
              </p:grpSpPr>
              <p:sp>
                <p:nvSpPr>
                  <p:cNvPr id="45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59"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462"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463"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467" name="Rectangle 18"/>
            <p:cNvGrpSpPr/>
            <p:nvPr/>
          </p:nvGrpSpPr>
          <p:grpSpPr>
            <a:xfrm>
              <a:off x="-1" y="2998082"/>
              <a:ext cx="284070" cy="852951"/>
              <a:chOff x="0" y="0"/>
              <a:chExt cx="284069" cy="852949"/>
            </a:xfrm>
          </p:grpSpPr>
          <p:sp>
            <p:nvSpPr>
              <p:cNvPr id="465"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6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469" name="Title Text"/>
          <p:cNvSpPr txBox="1"/>
          <p:nvPr>
            <p:ph type="title"/>
          </p:nvPr>
        </p:nvSpPr>
        <p:spPr>
          <a:xfrm>
            <a:off x="269240" y="289512"/>
            <a:ext cx="582676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470" name="Body Level One…"/>
          <p:cNvSpPr txBox="1"/>
          <p:nvPr>
            <p:ph type="body" sz="quarter" idx="1"/>
          </p:nvPr>
        </p:nvSpPr>
        <p:spPr>
          <a:xfrm>
            <a:off x="269241" y="2031818"/>
            <a:ext cx="5826760" cy="1985642"/>
          </a:xfrm>
          <a:prstGeom prst="rect">
            <a:avLst/>
          </a:prstGeom>
        </p:spPr>
        <p:txBody>
          <a:bodyPr lIns="91439" tIns="91439" rIns="91439" bIns="91439"/>
          <a:lstStyle>
            <a:lvl1pPr marL="0" indent="0" defTabSz="914191">
              <a:spcBef>
                <a:spcPts val="900"/>
              </a:spcBef>
              <a:buSzTx/>
              <a:buFontTx/>
              <a:buNone/>
              <a:defRPr sz="3900">
                <a:solidFill>
                  <a:srgbClr val="0078D7"/>
                </a:solidFill>
                <a:latin typeface="Segoe UI Light"/>
                <a:ea typeface="Segoe UI Light"/>
                <a:cs typeface="Segoe UI Light"/>
                <a:sym typeface="Segoe UI Light"/>
              </a:defRPr>
            </a:lvl1pPr>
            <a:lvl2pPr marL="0" indent="0" defTabSz="914191">
              <a:spcBef>
                <a:spcPts val="900"/>
              </a:spcBef>
              <a:buSzTx/>
              <a:buFontTx/>
              <a:buNone/>
              <a:defRPr sz="3900">
                <a:solidFill>
                  <a:srgbClr val="0078D7"/>
                </a:solidFill>
                <a:latin typeface="Segoe UI Light"/>
                <a:ea typeface="Segoe UI Light"/>
                <a:cs typeface="Segoe UI Light"/>
                <a:sym typeface="Segoe UI Light"/>
              </a:defRPr>
            </a:lvl2pPr>
            <a:lvl3pPr marL="0" indent="224054" defTabSz="914191">
              <a:spcBef>
                <a:spcPts val="900"/>
              </a:spcBef>
              <a:buSzTx/>
              <a:buFontTx/>
              <a:buNone/>
              <a:defRPr sz="3900">
                <a:solidFill>
                  <a:srgbClr val="0078D7"/>
                </a:solidFill>
                <a:latin typeface="Segoe UI Light"/>
                <a:ea typeface="Segoe UI Light"/>
                <a:cs typeface="Segoe UI Light"/>
                <a:sym typeface="Segoe UI Light"/>
              </a:defRPr>
            </a:lvl3pPr>
            <a:lvl4pPr marL="0" indent="448106" defTabSz="914191">
              <a:spcBef>
                <a:spcPts val="900"/>
              </a:spcBef>
              <a:buSzTx/>
              <a:buFontTx/>
              <a:buNone/>
              <a:defRPr sz="3900">
                <a:solidFill>
                  <a:srgbClr val="0078D7"/>
                </a:solidFill>
                <a:latin typeface="Segoe UI Light"/>
                <a:ea typeface="Segoe UI Light"/>
                <a:cs typeface="Segoe UI Light"/>
                <a:sym typeface="Segoe UI Light"/>
              </a:defRPr>
            </a:lvl4pPr>
            <a:lvl5pPr marL="0" indent="672161" defTabSz="914191">
              <a:spcBef>
                <a:spcPts val="900"/>
              </a:spcBef>
              <a:buSzTx/>
              <a:buFontTx/>
              <a:buNone/>
              <a:defRPr sz="39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47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787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876" name="Freeform: Shape 103"/>
          <p:cNvSpPr/>
          <p:nvPr/>
        </p:nvSpPr>
        <p:spPr>
          <a:xfrm>
            <a:off x="345" y="4168247"/>
            <a:ext cx="12191656" cy="268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53" y="0"/>
                </a:moveTo>
                <a:lnTo>
                  <a:pt x="11118" y="0"/>
                </a:lnTo>
                <a:lnTo>
                  <a:pt x="11118" y="6097"/>
                </a:lnTo>
                <a:lnTo>
                  <a:pt x="11915" y="6394"/>
                </a:lnTo>
                <a:lnTo>
                  <a:pt x="12351" y="6394"/>
                </a:lnTo>
                <a:lnTo>
                  <a:pt x="12351" y="5103"/>
                </a:lnTo>
                <a:lnTo>
                  <a:pt x="12368" y="5103"/>
                </a:lnTo>
                <a:lnTo>
                  <a:pt x="12368" y="2378"/>
                </a:lnTo>
                <a:lnTo>
                  <a:pt x="13015" y="2378"/>
                </a:lnTo>
                <a:lnTo>
                  <a:pt x="13015" y="3577"/>
                </a:lnTo>
                <a:lnTo>
                  <a:pt x="13081" y="3577"/>
                </a:lnTo>
                <a:lnTo>
                  <a:pt x="13081" y="5103"/>
                </a:lnTo>
                <a:lnTo>
                  <a:pt x="13267" y="5103"/>
                </a:lnTo>
                <a:lnTo>
                  <a:pt x="13267" y="6790"/>
                </a:lnTo>
                <a:lnTo>
                  <a:pt x="13956" y="6790"/>
                </a:lnTo>
                <a:lnTo>
                  <a:pt x="13956" y="7852"/>
                </a:lnTo>
                <a:lnTo>
                  <a:pt x="14743" y="7852"/>
                </a:lnTo>
                <a:lnTo>
                  <a:pt x="14743" y="8197"/>
                </a:lnTo>
                <a:lnTo>
                  <a:pt x="14777" y="8197"/>
                </a:lnTo>
                <a:lnTo>
                  <a:pt x="14777" y="10179"/>
                </a:lnTo>
                <a:lnTo>
                  <a:pt x="15382" y="10179"/>
                </a:lnTo>
                <a:lnTo>
                  <a:pt x="15382" y="5544"/>
                </a:lnTo>
                <a:lnTo>
                  <a:pt x="15561" y="5544"/>
                </a:lnTo>
                <a:lnTo>
                  <a:pt x="15561" y="4073"/>
                </a:lnTo>
                <a:lnTo>
                  <a:pt x="16087" y="4073"/>
                </a:lnTo>
                <a:lnTo>
                  <a:pt x="16087" y="5544"/>
                </a:lnTo>
                <a:lnTo>
                  <a:pt x="16255" y="5544"/>
                </a:lnTo>
                <a:lnTo>
                  <a:pt x="16255" y="620"/>
                </a:lnTo>
                <a:lnTo>
                  <a:pt x="17476" y="620"/>
                </a:lnTo>
                <a:lnTo>
                  <a:pt x="17476" y="6503"/>
                </a:lnTo>
                <a:lnTo>
                  <a:pt x="18244" y="2698"/>
                </a:lnTo>
                <a:lnTo>
                  <a:pt x="18244" y="6790"/>
                </a:lnTo>
                <a:lnTo>
                  <a:pt x="18665" y="6790"/>
                </a:lnTo>
                <a:lnTo>
                  <a:pt x="18665" y="5544"/>
                </a:lnTo>
                <a:lnTo>
                  <a:pt x="18843" y="5544"/>
                </a:lnTo>
                <a:lnTo>
                  <a:pt x="18843" y="4073"/>
                </a:lnTo>
                <a:lnTo>
                  <a:pt x="19370" y="4073"/>
                </a:lnTo>
                <a:lnTo>
                  <a:pt x="19370" y="5544"/>
                </a:lnTo>
                <a:lnTo>
                  <a:pt x="19548" y="5544"/>
                </a:lnTo>
                <a:lnTo>
                  <a:pt x="19548" y="10179"/>
                </a:lnTo>
                <a:lnTo>
                  <a:pt x="20148" y="10179"/>
                </a:lnTo>
                <a:lnTo>
                  <a:pt x="20148" y="8197"/>
                </a:lnTo>
                <a:lnTo>
                  <a:pt x="20974" y="8197"/>
                </a:lnTo>
                <a:lnTo>
                  <a:pt x="20974" y="14495"/>
                </a:lnTo>
                <a:lnTo>
                  <a:pt x="21600" y="14495"/>
                </a:lnTo>
                <a:lnTo>
                  <a:pt x="21600" y="17693"/>
                </a:lnTo>
                <a:lnTo>
                  <a:pt x="21578" y="17693"/>
                </a:lnTo>
                <a:lnTo>
                  <a:pt x="21578" y="21600"/>
                </a:lnTo>
                <a:lnTo>
                  <a:pt x="0" y="21600"/>
                </a:lnTo>
                <a:lnTo>
                  <a:pt x="0" y="14830"/>
                </a:lnTo>
                <a:lnTo>
                  <a:pt x="79" y="14830"/>
                </a:lnTo>
                <a:lnTo>
                  <a:pt x="79" y="12027"/>
                </a:lnTo>
                <a:lnTo>
                  <a:pt x="1141" y="12027"/>
                </a:lnTo>
                <a:lnTo>
                  <a:pt x="1141" y="9276"/>
                </a:lnTo>
                <a:lnTo>
                  <a:pt x="1938" y="9276"/>
                </a:lnTo>
                <a:lnTo>
                  <a:pt x="1938" y="12624"/>
                </a:lnTo>
                <a:lnTo>
                  <a:pt x="2772" y="12624"/>
                </a:lnTo>
                <a:lnTo>
                  <a:pt x="2772" y="8515"/>
                </a:lnTo>
                <a:lnTo>
                  <a:pt x="2952" y="8515"/>
                </a:lnTo>
                <a:lnTo>
                  <a:pt x="2952" y="6990"/>
                </a:lnTo>
                <a:lnTo>
                  <a:pt x="3503" y="6990"/>
                </a:lnTo>
                <a:lnTo>
                  <a:pt x="3503" y="8515"/>
                </a:lnTo>
                <a:lnTo>
                  <a:pt x="3682" y="8515"/>
                </a:lnTo>
                <a:lnTo>
                  <a:pt x="3682" y="9906"/>
                </a:lnTo>
                <a:lnTo>
                  <a:pt x="4310" y="9906"/>
                </a:lnTo>
                <a:lnTo>
                  <a:pt x="4310" y="7852"/>
                </a:lnTo>
                <a:lnTo>
                  <a:pt x="5219" y="7852"/>
                </a:lnTo>
                <a:lnTo>
                  <a:pt x="5219" y="9276"/>
                </a:lnTo>
                <a:lnTo>
                  <a:pt x="5824" y="9276"/>
                </a:lnTo>
                <a:lnTo>
                  <a:pt x="5824" y="1822"/>
                </a:lnTo>
                <a:lnTo>
                  <a:pt x="6495" y="1822"/>
                </a:lnTo>
                <a:lnTo>
                  <a:pt x="6495" y="6394"/>
                </a:lnTo>
                <a:lnTo>
                  <a:pt x="7471" y="6394"/>
                </a:lnTo>
                <a:lnTo>
                  <a:pt x="7471" y="7852"/>
                </a:lnTo>
                <a:lnTo>
                  <a:pt x="8322" y="7852"/>
                </a:lnTo>
                <a:lnTo>
                  <a:pt x="8322" y="9572"/>
                </a:lnTo>
                <a:lnTo>
                  <a:pt x="8617" y="9572"/>
                </a:lnTo>
                <a:lnTo>
                  <a:pt x="8617" y="9906"/>
                </a:lnTo>
                <a:lnTo>
                  <a:pt x="8948" y="9906"/>
                </a:lnTo>
                <a:lnTo>
                  <a:pt x="8948" y="5103"/>
                </a:lnTo>
                <a:lnTo>
                  <a:pt x="9134" y="5103"/>
                </a:lnTo>
                <a:lnTo>
                  <a:pt x="9134" y="3577"/>
                </a:lnTo>
                <a:lnTo>
                  <a:pt x="9679" y="3577"/>
                </a:lnTo>
                <a:lnTo>
                  <a:pt x="9679" y="5103"/>
                </a:lnTo>
                <a:lnTo>
                  <a:pt x="9853"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877" name="Title Text"/>
          <p:cNvSpPr txBox="1"/>
          <p:nvPr>
            <p:ph type="title"/>
          </p:nvPr>
        </p:nvSpPr>
        <p:spPr>
          <a:xfrm>
            <a:off x="269301" y="2084186"/>
            <a:ext cx="8964186" cy="1793092"/>
          </a:xfrm>
          <a:prstGeom prst="rect">
            <a:avLst/>
          </a:prstGeom>
        </p:spPr>
        <p:txBody>
          <a:bodyPr lIns="91439" tIns="91439" rIns="91439" bIns="91439" anchor="t"/>
          <a:lstStyle>
            <a:lvl1pPr defTabSz="914437">
              <a:defRPr spc="-99" sz="5200">
                <a:latin typeface="Segoe UI Light"/>
                <a:ea typeface="Segoe UI Light"/>
                <a:cs typeface="Segoe UI Light"/>
                <a:sym typeface="Segoe UI Light"/>
              </a:defRPr>
            </a:lvl1pPr>
          </a:lstStyle>
          <a:p>
            <a:pPr/>
            <a:r>
              <a:t>Title Text</a:t>
            </a:r>
          </a:p>
        </p:txBody>
      </p:sp>
      <p:sp>
        <p:nvSpPr>
          <p:cNvPr id="7878" name="Body Level One…"/>
          <p:cNvSpPr txBox="1"/>
          <p:nvPr>
            <p:ph type="body" sz="quarter" idx="1"/>
          </p:nvPr>
        </p:nvSpPr>
        <p:spPr>
          <a:xfrm>
            <a:off x="269301" y="3878574"/>
            <a:ext cx="7171338" cy="1792328"/>
          </a:xfrm>
          <a:prstGeom prst="rect">
            <a:avLst/>
          </a:prstGeom>
        </p:spPr>
        <p:txBody>
          <a:bodyPr lIns="109728" tIns="109728" rIns="109728" bIns="109728"/>
          <a:lstStyle>
            <a:lvl1pPr marL="0" indent="0" defTabSz="914437">
              <a:spcBef>
                <a:spcPts val="0"/>
              </a:spcBef>
              <a:buSzTx/>
              <a:buFontTx/>
              <a:buNone/>
              <a:defRPr sz="3100">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7879" name="Picture 139" descr="Picture 139"/>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grpSp>
        <p:nvGrpSpPr>
          <p:cNvPr id="7982" name="Group 140"/>
          <p:cNvGrpSpPr/>
          <p:nvPr/>
        </p:nvGrpSpPr>
        <p:grpSpPr>
          <a:xfrm>
            <a:off x="7315751" y="3137934"/>
            <a:ext cx="4487477" cy="3470844"/>
            <a:chOff x="0" y="0"/>
            <a:chExt cx="4487476" cy="3470843"/>
          </a:xfrm>
        </p:grpSpPr>
        <p:sp>
          <p:nvSpPr>
            <p:cNvPr id="7880"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1"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2"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3"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4"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5"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6"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7"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8"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89"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0"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1"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2"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3"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4"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895"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898" name="Freeform 25"/>
            <p:cNvGrpSpPr/>
            <p:nvPr/>
          </p:nvGrpSpPr>
          <p:grpSpPr>
            <a:xfrm>
              <a:off x="646137" y="1880122"/>
              <a:ext cx="14202" cy="2368"/>
              <a:chOff x="0" y="0"/>
              <a:chExt cx="14200" cy="2366"/>
            </a:xfrm>
          </p:grpSpPr>
          <p:sp>
            <p:nvSpPr>
              <p:cNvPr id="7896"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897"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7901" name="Freeform 26"/>
            <p:cNvGrpSpPr/>
            <p:nvPr/>
          </p:nvGrpSpPr>
          <p:grpSpPr>
            <a:xfrm>
              <a:off x="627203" y="1837081"/>
              <a:ext cx="1" cy="12701"/>
              <a:chOff x="0" y="0"/>
              <a:chExt cx="0" cy="12700"/>
            </a:xfrm>
          </p:grpSpPr>
          <p:sp>
            <p:nvSpPr>
              <p:cNvPr id="7899"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900"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902"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3"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4"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5"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6"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7"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8"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09"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0"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1"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2"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3"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4"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5"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6"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7"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8"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19"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0"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1"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2"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3"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4"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5"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6"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7"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8"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29"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0"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1"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2"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3"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4"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5"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6"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7"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8"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39"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0"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1"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2"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3"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4"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5"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6"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7"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8"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49"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0"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1"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2"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3"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4"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7957" name="Freeform 81"/>
            <p:cNvGrpSpPr/>
            <p:nvPr/>
          </p:nvGrpSpPr>
          <p:grpSpPr>
            <a:xfrm>
              <a:off x="2859103" y="2883359"/>
              <a:ext cx="1" cy="12701"/>
              <a:chOff x="0" y="0"/>
              <a:chExt cx="0" cy="12700"/>
            </a:xfrm>
          </p:grpSpPr>
          <p:sp>
            <p:nvSpPr>
              <p:cNvPr id="7955"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7956"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7958"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59"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0"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1"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2"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3"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4"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5"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6"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7"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8"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69"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0"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1"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2"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3"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4"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5"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6"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7"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8"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79"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80"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81"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798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1.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799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7991"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72">
              <a:lnSpc>
                <a:spcPct val="90000"/>
              </a:lnSpc>
              <a:defRPr sz="2300">
                <a:solidFill>
                  <a:srgbClr val="FFFFFF"/>
                </a:solidFill>
                <a:latin typeface="Segoe UI Semilight"/>
                <a:ea typeface="Segoe UI Semilight"/>
                <a:cs typeface="Segoe UI Semilight"/>
                <a:sym typeface="Segoe UI Semilight"/>
              </a:defRPr>
            </a:pPr>
          </a:p>
        </p:txBody>
      </p:sp>
      <p:sp>
        <p:nvSpPr>
          <p:cNvPr id="7992" name="Freeform: Shape 105"/>
          <p:cNvSpPr/>
          <p:nvPr/>
        </p:nvSpPr>
        <p:spPr>
          <a:xfrm>
            <a:off x="5334972" y="4168344"/>
            <a:ext cx="6857028" cy="2689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2" y="0"/>
                </a:moveTo>
                <a:lnTo>
                  <a:pt x="2979" y="0"/>
                </a:lnTo>
                <a:lnTo>
                  <a:pt x="2979" y="6097"/>
                </a:lnTo>
                <a:lnTo>
                  <a:pt x="4394" y="6394"/>
                </a:lnTo>
                <a:lnTo>
                  <a:pt x="5169" y="6394"/>
                </a:lnTo>
                <a:lnTo>
                  <a:pt x="5169" y="5103"/>
                </a:lnTo>
                <a:lnTo>
                  <a:pt x="5199" y="5103"/>
                </a:lnTo>
                <a:lnTo>
                  <a:pt x="5199" y="2378"/>
                </a:lnTo>
                <a:lnTo>
                  <a:pt x="6348" y="2378"/>
                </a:lnTo>
                <a:lnTo>
                  <a:pt x="6348" y="3577"/>
                </a:lnTo>
                <a:lnTo>
                  <a:pt x="6467" y="3577"/>
                </a:lnTo>
                <a:lnTo>
                  <a:pt x="6467" y="5103"/>
                </a:lnTo>
                <a:lnTo>
                  <a:pt x="6796" y="5103"/>
                </a:lnTo>
                <a:lnTo>
                  <a:pt x="6796" y="6790"/>
                </a:lnTo>
                <a:lnTo>
                  <a:pt x="8021" y="6790"/>
                </a:lnTo>
                <a:lnTo>
                  <a:pt x="8021" y="7852"/>
                </a:lnTo>
                <a:lnTo>
                  <a:pt x="9418" y="7852"/>
                </a:lnTo>
                <a:lnTo>
                  <a:pt x="9418" y="8197"/>
                </a:lnTo>
                <a:lnTo>
                  <a:pt x="9479" y="8197"/>
                </a:lnTo>
                <a:lnTo>
                  <a:pt x="9479" y="10179"/>
                </a:lnTo>
                <a:lnTo>
                  <a:pt x="10554" y="10179"/>
                </a:lnTo>
                <a:lnTo>
                  <a:pt x="10554" y="5544"/>
                </a:lnTo>
                <a:lnTo>
                  <a:pt x="10871" y="5544"/>
                </a:lnTo>
                <a:lnTo>
                  <a:pt x="10871" y="4073"/>
                </a:lnTo>
                <a:lnTo>
                  <a:pt x="11806" y="4073"/>
                </a:lnTo>
                <a:lnTo>
                  <a:pt x="11806" y="5544"/>
                </a:lnTo>
                <a:lnTo>
                  <a:pt x="12105" y="5544"/>
                </a:lnTo>
                <a:lnTo>
                  <a:pt x="12105" y="620"/>
                </a:lnTo>
                <a:lnTo>
                  <a:pt x="14273" y="620"/>
                </a:lnTo>
                <a:lnTo>
                  <a:pt x="14273" y="6503"/>
                </a:lnTo>
                <a:lnTo>
                  <a:pt x="15638" y="2698"/>
                </a:lnTo>
                <a:lnTo>
                  <a:pt x="15638" y="6790"/>
                </a:lnTo>
                <a:lnTo>
                  <a:pt x="16385" y="6790"/>
                </a:lnTo>
                <a:lnTo>
                  <a:pt x="16385" y="5544"/>
                </a:lnTo>
                <a:lnTo>
                  <a:pt x="16703" y="5544"/>
                </a:lnTo>
                <a:lnTo>
                  <a:pt x="16703" y="4073"/>
                </a:lnTo>
                <a:lnTo>
                  <a:pt x="17638" y="4073"/>
                </a:lnTo>
                <a:lnTo>
                  <a:pt x="17638" y="5544"/>
                </a:lnTo>
                <a:lnTo>
                  <a:pt x="17955" y="5544"/>
                </a:lnTo>
                <a:lnTo>
                  <a:pt x="17955" y="10179"/>
                </a:lnTo>
                <a:lnTo>
                  <a:pt x="19021" y="10179"/>
                </a:lnTo>
                <a:lnTo>
                  <a:pt x="19021" y="8197"/>
                </a:lnTo>
                <a:lnTo>
                  <a:pt x="20488" y="8197"/>
                </a:lnTo>
                <a:lnTo>
                  <a:pt x="20488" y="14495"/>
                </a:lnTo>
                <a:lnTo>
                  <a:pt x="21600" y="14495"/>
                </a:lnTo>
                <a:lnTo>
                  <a:pt x="21600" y="17693"/>
                </a:lnTo>
                <a:lnTo>
                  <a:pt x="21561" y="17693"/>
                </a:lnTo>
                <a:lnTo>
                  <a:pt x="21561" y="21600"/>
                </a:lnTo>
                <a:lnTo>
                  <a:pt x="0" y="21600"/>
                </a:lnTo>
                <a:lnTo>
                  <a:pt x="0" y="3577"/>
                </a:lnTo>
                <a:lnTo>
                  <a:pt x="422" y="3577"/>
                </a:lnTo>
                <a:lnTo>
                  <a:pt x="422" y="5103"/>
                </a:lnTo>
                <a:lnTo>
                  <a:pt x="732" y="5103"/>
                </a:lnTo>
                <a:close/>
              </a:path>
            </a:pathLst>
          </a:custGeom>
          <a:solidFill>
            <a:srgbClr val="409AE1">
              <a:alpha val="40000"/>
            </a:srgbClr>
          </a:solidFill>
          <a:ln w="12700">
            <a:miter lim="400000"/>
          </a:ln>
        </p:spPr>
        <p:txBody>
          <a:bodyPr lIns="45719" rIns="45719"/>
          <a:lstStyle/>
          <a:p>
            <a:pPr>
              <a:defRPr sz="1300">
                <a:latin typeface="Arial"/>
                <a:ea typeface="Arial"/>
                <a:cs typeface="Arial"/>
                <a:sym typeface="Arial"/>
              </a:defRPr>
            </a:pPr>
          </a:p>
        </p:txBody>
      </p:sp>
      <p:sp>
        <p:nvSpPr>
          <p:cNvPr id="7993" name="Title Text"/>
          <p:cNvSpPr txBox="1"/>
          <p:nvPr>
            <p:ph type="title"/>
          </p:nvPr>
        </p:nvSpPr>
        <p:spPr>
          <a:xfrm>
            <a:off x="269301" y="2077815"/>
            <a:ext cx="4840696" cy="1799464"/>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7994" name="Body Level One…"/>
          <p:cNvSpPr txBox="1"/>
          <p:nvPr>
            <p:ph type="body" sz="quarter" idx="1"/>
          </p:nvPr>
        </p:nvSpPr>
        <p:spPr>
          <a:xfrm>
            <a:off x="267683" y="3877276"/>
            <a:ext cx="4840695" cy="717250"/>
          </a:xfrm>
          <a:prstGeom prst="rect">
            <a:avLst/>
          </a:prstGeom>
        </p:spPr>
        <p:txBody>
          <a:bodyPr lIns="109728" tIns="109728" rIns="109728" bIns="109728"/>
          <a:lstStyle>
            <a:lvl1pPr marL="0" indent="0" defTabSz="914437">
              <a:spcBef>
                <a:spcPts val="0"/>
              </a:spcBef>
              <a:buSzTx/>
              <a:buFontTx/>
              <a:buNone/>
              <a:defRPr sz="3100">
                <a:solidFill>
                  <a:srgbClr val="353535"/>
                </a:solidFill>
                <a:latin typeface="Segoe UI Semilight"/>
                <a:ea typeface="Segoe UI Semilight"/>
                <a:cs typeface="Segoe UI Semilight"/>
                <a:sym typeface="Segoe UI Semilight"/>
              </a:defRPr>
            </a:lvl1pPr>
            <a:lvl2pPr marL="481429" indent="-25731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94" indent="-302066"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175"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290" indent="-330835" defTabSz="914437">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7995" name="MS logo gray - EMF" descr="MS logo gray - EMF"/>
          <p:cNvPicPr>
            <a:picLocks noChangeAspect="1"/>
          </p:cNvPicPr>
          <p:nvPr/>
        </p:nvPicPr>
        <p:blipFill>
          <a:blip r:embed="rId3">
            <a:extLst/>
          </a:blip>
          <a:stretch>
            <a:fillRect/>
          </a:stretch>
        </p:blipFill>
        <p:spPr>
          <a:xfrm>
            <a:off x="454014" y="470066"/>
            <a:ext cx="1423304" cy="304829"/>
          </a:xfrm>
          <a:prstGeom prst="rect">
            <a:avLst/>
          </a:prstGeom>
          <a:ln w="12700">
            <a:miter lim="400000"/>
          </a:ln>
        </p:spPr>
      </p:pic>
      <p:grpSp>
        <p:nvGrpSpPr>
          <p:cNvPr id="8098" name="Group 142"/>
          <p:cNvGrpSpPr/>
          <p:nvPr/>
        </p:nvGrpSpPr>
        <p:grpSpPr>
          <a:xfrm>
            <a:off x="7315751" y="3137934"/>
            <a:ext cx="4487477" cy="3470844"/>
            <a:chOff x="0" y="0"/>
            <a:chExt cx="4487476" cy="3470843"/>
          </a:xfrm>
        </p:grpSpPr>
        <p:sp>
          <p:nvSpPr>
            <p:cNvPr id="7996" name="Freeform 9"/>
            <p:cNvSpPr/>
            <p:nvPr/>
          </p:nvSpPr>
          <p:spPr>
            <a:xfrm>
              <a:off x="-1" y="2990314"/>
              <a:ext cx="963293" cy="123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2" y="21600"/>
                  </a:moveTo>
                  <a:cubicBezTo>
                    <a:pt x="1388" y="21600"/>
                    <a:pt x="1388" y="21600"/>
                    <a:pt x="1388" y="21600"/>
                  </a:cubicBezTo>
                  <a:cubicBezTo>
                    <a:pt x="601" y="21600"/>
                    <a:pt x="0" y="16560"/>
                    <a:pt x="0" y="10800"/>
                  </a:cubicBezTo>
                  <a:cubicBezTo>
                    <a:pt x="0" y="4680"/>
                    <a:pt x="601" y="0"/>
                    <a:pt x="1388" y="0"/>
                  </a:cubicBezTo>
                  <a:cubicBezTo>
                    <a:pt x="20212" y="0"/>
                    <a:pt x="20212" y="0"/>
                    <a:pt x="20212" y="0"/>
                  </a:cubicBezTo>
                  <a:cubicBezTo>
                    <a:pt x="20952" y="0"/>
                    <a:pt x="21600" y="4680"/>
                    <a:pt x="21600" y="10800"/>
                  </a:cubicBezTo>
                  <a:cubicBezTo>
                    <a:pt x="21600" y="16560"/>
                    <a:pt x="20952" y="21600"/>
                    <a:pt x="20212"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97" name="Freeform 10"/>
            <p:cNvSpPr/>
            <p:nvPr/>
          </p:nvSpPr>
          <p:spPr>
            <a:xfrm>
              <a:off x="3441347" y="0"/>
              <a:ext cx="1046130" cy="55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6" y="10123"/>
                  </a:moveTo>
                  <a:cubicBezTo>
                    <a:pt x="18575" y="4463"/>
                    <a:pt x="16104" y="0"/>
                    <a:pt x="13037" y="0"/>
                  </a:cubicBezTo>
                  <a:cubicBezTo>
                    <a:pt x="10267" y="0"/>
                    <a:pt x="7967" y="3666"/>
                    <a:pt x="7413" y="8449"/>
                  </a:cubicBezTo>
                  <a:cubicBezTo>
                    <a:pt x="6646" y="6775"/>
                    <a:pt x="5496" y="5739"/>
                    <a:pt x="4218" y="5739"/>
                  </a:cubicBezTo>
                  <a:cubicBezTo>
                    <a:pt x="1875" y="5739"/>
                    <a:pt x="0" y="9246"/>
                    <a:pt x="0" y="13630"/>
                  </a:cubicBezTo>
                  <a:cubicBezTo>
                    <a:pt x="0" y="18013"/>
                    <a:pt x="1875" y="21600"/>
                    <a:pt x="4218" y="21600"/>
                  </a:cubicBezTo>
                  <a:cubicBezTo>
                    <a:pt x="4218" y="21600"/>
                    <a:pt x="18490" y="21600"/>
                    <a:pt x="18533" y="21600"/>
                  </a:cubicBezTo>
                  <a:cubicBezTo>
                    <a:pt x="20237" y="21600"/>
                    <a:pt x="21600" y="18970"/>
                    <a:pt x="21600" y="15861"/>
                  </a:cubicBezTo>
                  <a:cubicBezTo>
                    <a:pt x="21600" y="12832"/>
                    <a:pt x="20364" y="10362"/>
                    <a:pt x="18746" y="101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98" name="Freeform 11"/>
            <p:cNvSpPr/>
            <p:nvPr/>
          </p:nvSpPr>
          <p:spPr>
            <a:xfrm>
              <a:off x="2243733" y="2985579"/>
              <a:ext cx="2243735" cy="123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5" y="21600"/>
                  </a:moveTo>
                  <a:cubicBezTo>
                    <a:pt x="595" y="21600"/>
                    <a:pt x="595" y="21600"/>
                    <a:pt x="595" y="21600"/>
                  </a:cubicBezTo>
                  <a:cubicBezTo>
                    <a:pt x="278" y="21600"/>
                    <a:pt x="0" y="16560"/>
                    <a:pt x="0" y="10800"/>
                  </a:cubicBezTo>
                  <a:cubicBezTo>
                    <a:pt x="0" y="4680"/>
                    <a:pt x="278" y="0"/>
                    <a:pt x="595" y="0"/>
                  </a:cubicBezTo>
                  <a:cubicBezTo>
                    <a:pt x="21005" y="0"/>
                    <a:pt x="21005" y="0"/>
                    <a:pt x="21005" y="0"/>
                  </a:cubicBezTo>
                  <a:cubicBezTo>
                    <a:pt x="21342" y="0"/>
                    <a:pt x="21600" y="4680"/>
                    <a:pt x="21600" y="10800"/>
                  </a:cubicBezTo>
                  <a:cubicBezTo>
                    <a:pt x="21600" y="16560"/>
                    <a:pt x="21342" y="21600"/>
                    <a:pt x="21005"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7999" name="Freeform 12"/>
            <p:cNvSpPr/>
            <p:nvPr/>
          </p:nvSpPr>
          <p:spPr>
            <a:xfrm>
              <a:off x="915953" y="3307511"/>
              <a:ext cx="1510025" cy="16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cubicBezTo>
                    <a:pt x="1180" y="21600"/>
                    <a:pt x="1180" y="21600"/>
                    <a:pt x="1180" y="21600"/>
                  </a:cubicBezTo>
                  <a:cubicBezTo>
                    <a:pt x="531" y="21600"/>
                    <a:pt x="0" y="16740"/>
                    <a:pt x="0" y="10800"/>
                  </a:cubicBezTo>
                  <a:cubicBezTo>
                    <a:pt x="0" y="4860"/>
                    <a:pt x="531" y="0"/>
                    <a:pt x="1180" y="0"/>
                  </a:cubicBezTo>
                  <a:cubicBezTo>
                    <a:pt x="20420" y="0"/>
                    <a:pt x="20420" y="0"/>
                    <a:pt x="20420" y="0"/>
                  </a:cubicBezTo>
                  <a:cubicBezTo>
                    <a:pt x="21069" y="0"/>
                    <a:pt x="21600" y="4860"/>
                    <a:pt x="21600" y="10800"/>
                  </a:cubicBezTo>
                  <a:cubicBezTo>
                    <a:pt x="21600" y="16740"/>
                    <a:pt x="21069" y="21600"/>
                    <a:pt x="20420" y="21600"/>
                  </a:cubicBezTo>
                  <a:close/>
                </a:path>
              </a:pathLst>
            </a:custGeom>
            <a:solidFill>
              <a:srgbClr val="0063B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0" name="Freeform 13"/>
            <p:cNvSpPr/>
            <p:nvPr/>
          </p:nvSpPr>
          <p:spPr>
            <a:xfrm>
              <a:off x="617736" y="2147610"/>
              <a:ext cx="49704"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9" y="4408"/>
                  </a:lnTo>
                  <a:lnTo>
                    <a:pt x="0" y="21600"/>
                  </a:lnTo>
                  <a:lnTo>
                    <a:pt x="12343"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1" name="Freeform 14"/>
            <p:cNvSpPr/>
            <p:nvPr/>
          </p:nvSpPr>
          <p:spPr>
            <a:xfrm>
              <a:off x="646137" y="2147610"/>
              <a:ext cx="21303"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0"/>
                  </a:moveTo>
                  <a:lnTo>
                    <a:pt x="12000" y="4849"/>
                  </a:lnTo>
                  <a:lnTo>
                    <a:pt x="0" y="21600"/>
                  </a:lnTo>
                  <a:lnTo>
                    <a:pt x="21600" y="4849"/>
                  </a:lnTo>
                  <a:lnTo>
                    <a:pt x="21600" y="0"/>
                  </a:lnTo>
                  <a:lnTo>
                    <a:pt x="120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2" name="Freeform 15"/>
            <p:cNvSpPr/>
            <p:nvPr/>
          </p:nvSpPr>
          <p:spPr>
            <a:xfrm>
              <a:off x="616119"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4408"/>
                  </a:ln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3" name="Freeform 16"/>
            <p:cNvSpPr/>
            <p:nvPr/>
          </p:nvSpPr>
          <p:spPr>
            <a:xfrm>
              <a:off x="620103" y="2239928"/>
              <a:ext cx="49705" cy="71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9800" y="21600"/>
                    <a:pt x="19800" y="21600"/>
                    <a:pt x="19800" y="21600"/>
                  </a:cubicBezTo>
                  <a:cubicBezTo>
                    <a:pt x="19800" y="21600"/>
                    <a:pt x="21600" y="21600"/>
                    <a:pt x="21600" y="20329"/>
                  </a:cubicBezTo>
                  <a:cubicBezTo>
                    <a:pt x="21600" y="19059"/>
                    <a:pt x="21600" y="17153"/>
                    <a:pt x="21600" y="17153"/>
                  </a:cubicBezTo>
                  <a:cubicBezTo>
                    <a:pt x="21600" y="17153"/>
                    <a:pt x="21600" y="16518"/>
                    <a:pt x="19800" y="15247"/>
                  </a:cubicBezTo>
                  <a:cubicBezTo>
                    <a:pt x="18000" y="14612"/>
                    <a:pt x="14400" y="11435"/>
                    <a:pt x="13500" y="10165"/>
                  </a:cubicBezTo>
                  <a:cubicBezTo>
                    <a:pt x="13500" y="0"/>
                    <a:pt x="13500" y="0"/>
                    <a:pt x="13500"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4" name="Freeform 17"/>
            <p:cNvSpPr/>
            <p:nvPr/>
          </p:nvSpPr>
          <p:spPr>
            <a:xfrm>
              <a:off x="620103"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19800" y="21600"/>
                    <a:pt x="19800" y="21600"/>
                  </a:cubicBezTo>
                  <a:cubicBezTo>
                    <a:pt x="0" y="21600"/>
                    <a:pt x="0" y="21600"/>
                    <a:pt x="0" y="21600"/>
                  </a:cubicBezTo>
                  <a:cubicBezTo>
                    <a:pt x="0" y="10800"/>
                    <a:pt x="0" y="10800"/>
                    <a:pt x="0" y="10800"/>
                  </a:cubicBezTo>
                  <a:cubicBezTo>
                    <a:pt x="19800" y="10800"/>
                    <a:pt x="19800" y="10800"/>
                    <a:pt x="19800" y="10800"/>
                  </a:cubicBezTo>
                  <a:cubicBezTo>
                    <a:pt x="198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5" name="Freeform 18"/>
            <p:cNvSpPr/>
            <p:nvPr/>
          </p:nvSpPr>
          <p:spPr>
            <a:xfrm>
              <a:off x="650871" y="2273068"/>
              <a:ext cx="18935"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1600"/>
                  </a:moveTo>
                  <a:cubicBezTo>
                    <a:pt x="16800" y="21600"/>
                    <a:pt x="21600" y="21600"/>
                    <a:pt x="21600" y="19200"/>
                  </a:cubicBezTo>
                  <a:cubicBezTo>
                    <a:pt x="21600" y="16800"/>
                    <a:pt x="21600" y="13200"/>
                    <a:pt x="21600" y="13200"/>
                  </a:cubicBezTo>
                  <a:cubicBezTo>
                    <a:pt x="21600" y="13200"/>
                    <a:pt x="21600" y="12000"/>
                    <a:pt x="16800" y="9600"/>
                  </a:cubicBezTo>
                  <a:cubicBezTo>
                    <a:pt x="12000" y="8400"/>
                    <a:pt x="2400" y="2400"/>
                    <a:pt x="0" y="0"/>
                  </a:cubicBezTo>
                  <a:cubicBezTo>
                    <a:pt x="0" y="21600"/>
                    <a:pt x="0" y="21600"/>
                    <a:pt x="0" y="21600"/>
                  </a:cubicBezTo>
                  <a:lnTo>
                    <a:pt x="16800" y="21600"/>
                  </a:lnTo>
                  <a:close/>
                </a:path>
              </a:pathLst>
            </a:custGeom>
            <a:solidFill>
              <a:srgbClr val="313131"/>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6" name="Freeform 19"/>
            <p:cNvSpPr/>
            <p:nvPr/>
          </p:nvSpPr>
          <p:spPr>
            <a:xfrm>
              <a:off x="563300" y="2147610"/>
              <a:ext cx="4970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3371" y="21600"/>
                  </a:lnTo>
                  <a:lnTo>
                    <a:pt x="21600" y="4849"/>
                  </a:lnTo>
                  <a:lnTo>
                    <a:pt x="21600" y="0"/>
                  </a:lnTo>
                  <a:lnTo>
                    <a:pt x="0" y="0"/>
                  </a:lnTo>
                  <a:close/>
                </a:path>
              </a:pathLst>
            </a:custGeom>
            <a:solidFill>
              <a:srgbClr val="004B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7" name="Freeform 20"/>
            <p:cNvSpPr/>
            <p:nvPr/>
          </p:nvSpPr>
          <p:spPr>
            <a:xfrm>
              <a:off x="594068" y="2147610"/>
              <a:ext cx="18935"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849"/>
                  </a:lnTo>
                  <a:lnTo>
                    <a:pt x="0" y="21600"/>
                  </a:lnTo>
                  <a:lnTo>
                    <a:pt x="21600" y="4849"/>
                  </a:lnTo>
                  <a:lnTo>
                    <a:pt x="21600" y="0"/>
                  </a:lnTo>
                  <a:lnTo>
                    <a:pt x="10800" y="0"/>
                  </a:lnTo>
                  <a:close/>
                </a:path>
              </a:pathLst>
            </a:custGeom>
            <a:solidFill>
              <a:srgbClr val="00997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8" name="Freeform 21"/>
            <p:cNvSpPr/>
            <p:nvPr/>
          </p:nvSpPr>
          <p:spPr>
            <a:xfrm>
              <a:off x="561683" y="2147610"/>
              <a:ext cx="12701" cy="115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4408"/>
                  </a:lnTo>
                  <a:lnTo>
                    <a:pt x="21600" y="0"/>
                  </a:lnTo>
                  <a:lnTo>
                    <a:pt x="0" y="0"/>
                  </a:lnTo>
                  <a:close/>
                </a:path>
              </a:pathLst>
            </a:custGeom>
            <a:solidFill>
              <a:srgbClr val="002F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09" name="Freeform 22"/>
            <p:cNvSpPr/>
            <p:nvPr/>
          </p:nvSpPr>
          <p:spPr>
            <a:xfrm>
              <a:off x="563300" y="2239928"/>
              <a:ext cx="50321" cy="71016"/>
            </a:xfrm>
            <a:custGeom>
              <a:avLst/>
              <a:gdLst/>
              <a:ahLst/>
              <a:cxnLst>
                <a:cxn ang="0">
                  <a:pos x="wd2" y="hd2"/>
                </a:cxn>
                <a:cxn ang="5400000">
                  <a:pos x="wd2" y="hd2"/>
                </a:cxn>
                <a:cxn ang="10800000">
                  <a:pos x="wd2" y="hd2"/>
                </a:cxn>
                <a:cxn ang="16200000">
                  <a:pos x="wd2" y="hd2"/>
                </a:cxn>
              </a:cxnLst>
              <a:rect l="0" t="0" r="r" b="b"/>
              <a:pathLst>
                <a:path w="20874" h="21600" fill="norm" stroke="1" extrusionOk="0">
                  <a:moveTo>
                    <a:pt x="0" y="0"/>
                  </a:moveTo>
                  <a:cubicBezTo>
                    <a:pt x="0" y="21600"/>
                    <a:pt x="0" y="21600"/>
                    <a:pt x="0" y="21600"/>
                  </a:cubicBezTo>
                  <a:cubicBezTo>
                    <a:pt x="19872" y="21600"/>
                    <a:pt x="19872" y="21600"/>
                    <a:pt x="19872" y="21600"/>
                  </a:cubicBezTo>
                  <a:cubicBezTo>
                    <a:pt x="19872" y="21600"/>
                    <a:pt x="20736" y="21600"/>
                    <a:pt x="20736" y="20329"/>
                  </a:cubicBezTo>
                  <a:cubicBezTo>
                    <a:pt x="20736" y="19059"/>
                    <a:pt x="20736" y="17153"/>
                    <a:pt x="20736" y="17153"/>
                  </a:cubicBezTo>
                  <a:cubicBezTo>
                    <a:pt x="20736" y="17153"/>
                    <a:pt x="21600" y="16518"/>
                    <a:pt x="19008" y="15247"/>
                  </a:cubicBezTo>
                  <a:cubicBezTo>
                    <a:pt x="17280" y="14612"/>
                    <a:pt x="13824" y="11435"/>
                    <a:pt x="13824" y="10165"/>
                  </a:cubicBezTo>
                  <a:cubicBezTo>
                    <a:pt x="13824" y="0"/>
                    <a:pt x="13824" y="0"/>
                    <a:pt x="13824" y="0"/>
                  </a:cubicBezTo>
                  <a:cubicBezTo>
                    <a:pt x="0" y="0"/>
                    <a:pt x="0" y="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10" name="Freeform 23"/>
            <p:cNvSpPr/>
            <p:nvPr/>
          </p:nvSpPr>
          <p:spPr>
            <a:xfrm>
              <a:off x="563300" y="2303409"/>
              <a:ext cx="4970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21600" y="5400"/>
                    <a:pt x="21600" y="10800"/>
                  </a:cubicBezTo>
                  <a:cubicBezTo>
                    <a:pt x="21600" y="21600"/>
                    <a:pt x="20700" y="21600"/>
                    <a:pt x="20700" y="21600"/>
                  </a:cubicBezTo>
                  <a:cubicBezTo>
                    <a:pt x="0" y="21600"/>
                    <a:pt x="0" y="21600"/>
                    <a:pt x="0" y="21600"/>
                  </a:cubicBezTo>
                  <a:cubicBezTo>
                    <a:pt x="0" y="10800"/>
                    <a:pt x="0" y="10800"/>
                    <a:pt x="0" y="10800"/>
                  </a:cubicBezTo>
                  <a:cubicBezTo>
                    <a:pt x="20700" y="10800"/>
                    <a:pt x="20700" y="10800"/>
                    <a:pt x="20700" y="10800"/>
                  </a:cubicBezTo>
                  <a:cubicBezTo>
                    <a:pt x="20700" y="10800"/>
                    <a:pt x="21600" y="10800"/>
                    <a:pt x="2160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11" name="Freeform 24"/>
            <p:cNvSpPr/>
            <p:nvPr/>
          </p:nvSpPr>
          <p:spPr>
            <a:xfrm>
              <a:off x="596435" y="2273068"/>
              <a:ext cx="16570" cy="3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600"/>
                    <a:pt x="0" y="21600"/>
                    <a:pt x="0" y="21600"/>
                  </a:cubicBezTo>
                  <a:cubicBezTo>
                    <a:pt x="18900" y="21600"/>
                    <a:pt x="18900" y="21600"/>
                    <a:pt x="18900" y="21600"/>
                  </a:cubicBezTo>
                  <a:cubicBezTo>
                    <a:pt x="18900" y="21600"/>
                    <a:pt x="21600" y="21600"/>
                    <a:pt x="21600" y="19200"/>
                  </a:cubicBezTo>
                  <a:cubicBezTo>
                    <a:pt x="21600" y="16800"/>
                    <a:pt x="21600" y="13200"/>
                    <a:pt x="21600" y="13200"/>
                  </a:cubicBezTo>
                  <a:cubicBezTo>
                    <a:pt x="21600" y="13200"/>
                    <a:pt x="21600" y="13200"/>
                    <a:pt x="21600" y="13200"/>
                  </a:cubicBezTo>
                  <a:cubicBezTo>
                    <a:pt x="21600" y="13200"/>
                    <a:pt x="21600" y="13200"/>
                    <a:pt x="21600" y="13200"/>
                  </a:cubicBezTo>
                  <a:cubicBezTo>
                    <a:pt x="21600" y="13200"/>
                    <a:pt x="21600" y="13200"/>
                    <a:pt x="21600" y="13200"/>
                  </a:cubicBezTo>
                  <a:cubicBezTo>
                    <a:pt x="21600" y="12000"/>
                    <a:pt x="21600" y="10800"/>
                    <a:pt x="16200" y="9600"/>
                  </a:cubicBezTo>
                  <a:cubicBezTo>
                    <a:pt x="10800" y="8400"/>
                    <a:pt x="0" y="24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8014" name="Freeform 25"/>
            <p:cNvGrpSpPr/>
            <p:nvPr/>
          </p:nvGrpSpPr>
          <p:grpSpPr>
            <a:xfrm>
              <a:off x="646137" y="1880122"/>
              <a:ext cx="14202" cy="2368"/>
              <a:chOff x="0" y="0"/>
              <a:chExt cx="14200" cy="2366"/>
            </a:xfrm>
          </p:grpSpPr>
          <p:sp>
            <p:nvSpPr>
              <p:cNvPr id="8012" name="Line"/>
              <p:cNvSpPr/>
              <p:nvPr/>
            </p:nvSpPr>
            <p:spPr>
              <a:xfrm>
                <a:off x="0" y="-1"/>
                <a:ext cx="14201" cy="2368"/>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8013" name="Line"/>
              <p:cNvSpPr/>
              <p:nvPr/>
            </p:nvSpPr>
            <p:spPr>
              <a:xfrm flipH="1" flipV="1">
                <a:off x="-1" y="0"/>
                <a:ext cx="14202" cy="2367"/>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8017" name="Freeform 26"/>
            <p:cNvGrpSpPr/>
            <p:nvPr/>
          </p:nvGrpSpPr>
          <p:grpSpPr>
            <a:xfrm>
              <a:off x="627203" y="1837081"/>
              <a:ext cx="1" cy="12701"/>
              <a:chOff x="0" y="0"/>
              <a:chExt cx="0" cy="12700"/>
            </a:xfrm>
          </p:grpSpPr>
          <p:sp>
            <p:nvSpPr>
              <p:cNvPr id="8015"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8016"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8018" name="Freeform 27"/>
            <p:cNvSpPr/>
            <p:nvPr/>
          </p:nvSpPr>
          <p:spPr>
            <a:xfrm>
              <a:off x="601169" y="1832779"/>
              <a:ext cx="71823" cy="8521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19800" y="8229"/>
                  </a:moveTo>
                  <a:cubicBezTo>
                    <a:pt x="19800" y="8229"/>
                    <a:pt x="16800" y="4114"/>
                    <a:pt x="16800" y="3600"/>
                  </a:cubicBezTo>
                  <a:cubicBezTo>
                    <a:pt x="16200" y="3086"/>
                    <a:pt x="16200" y="2571"/>
                    <a:pt x="16200" y="2571"/>
                  </a:cubicBezTo>
                  <a:cubicBezTo>
                    <a:pt x="16200" y="2571"/>
                    <a:pt x="16200" y="2571"/>
                    <a:pt x="16200" y="2571"/>
                  </a:cubicBezTo>
                  <a:cubicBezTo>
                    <a:pt x="13800" y="3086"/>
                    <a:pt x="12000" y="2571"/>
                    <a:pt x="10200" y="2057"/>
                  </a:cubicBezTo>
                  <a:cubicBezTo>
                    <a:pt x="9000" y="1029"/>
                    <a:pt x="7800" y="0"/>
                    <a:pt x="7800" y="0"/>
                  </a:cubicBezTo>
                  <a:cubicBezTo>
                    <a:pt x="7800" y="0"/>
                    <a:pt x="7800" y="0"/>
                    <a:pt x="7800" y="0"/>
                  </a:cubicBezTo>
                  <a:cubicBezTo>
                    <a:pt x="7800" y="2571"/>
                    <a:pt x="7800" y="2571"/>
                    <a:pt x="7800" y="2571"/>
                  </a:cubicBezTo>
                  <a:cubicBezTo>
                    <a:pt x="7800" y="3086"/>
                    <a:pt x="7800" y="3086"/>
                    <a:pt x="7800" y="3086"/>
                  </a:cubicBezTo>
                  <a:cubicBezTo>
                    <a:pt x="7800" y="3086"/>
                    <a:pt x="7800" y="4629"/>
                    <a:pt x="7800" y="5657"/>
                  </a:cubicBezTo>
                  <a:cubicBezTo>
                    <a:pt x="8400" y="6171"/>
                    <a:pt x="8400" y="7200"/>
                    <a:pt x="8400" y="7200"/>
                  </a:cubicBezTo>
                  <a:cubicBezTo>
                    <a:pt x="8400" y="8229"/>
                    <a:pt x="6600" y="7200"/>
                    <a:pt x="6600" y="7200"/>
                  </a:cubicBezTo>
                  <a:cubicBezTo>
                    <a:pt x="6600" y="7200"/>
                    <a:pt x="5400" y="6171"/>
                    <a:pt x="3600" y="5657"/>
                  </a:cubicBezTo>
                  <a:cubicBezTo>
                    <a:pt x="3000" y="5657"/>
                    <a:pt x="2400" y="5657"/>
                    <a:pt x="1800" y="6171"/>
                  </a:cubicBezTo>
                  <a:cubicBezTo>
                    <a:pt x="1800" y="6686"/>
                    <a:pt x="1800" y="7714"/>
                    <a:pt x="2400" y="8743"/>
                  </a:cubicBezTo>
                  <a:cubicBezTo>
                    <a:pt x="2400" y="9257"/>
                    <a:pt x="2400" y="10286"/>
                    <a:pt x="3000" y="10286"/>
                  </a:cubicBezTo>
                  <a:cubicBezTo>
                    <a:pt x="3000" y="10800"/>
                    <a:pt x="3600" y="11314"/>
                    <a:pt x="3600" y="11314"/>
                  </a:cubicBezTo>
                  <a:cubicBezTo>
                    <a:pt x="3600" y="11314"/>
                    <a:pt x="3600" y="11314"/>
                    <a:pt x="3600" y="11314"/>
                  </a:cubicBezTo>
                  <a:cubicBezTo>
                    <a:pt x="3600" y="11314"/>
                    <a:pt x="3600" y="11314"/>
                    <a:pt x="3600" y="11314"/>
                  </a:cubicBezTo>
                  <a:cubicBezTo>
                    <a:pt x="3600" y="11314"/>
                    <a:pt x="3600" y="14400"/>
                    <a:pt x="1200" y="15943"/>
                  </a:cubicBezTo>
                  <a:cubicBezTo>
                    <a:pt x="0" y="15429"/>
                    <a:pt x="0" y="15429"/>
                    <a:pt x="0" y="15429"/>
                  </a:cubicBezTo>
                  <a:cubicBezTo>
                    <a:pt x="1200" y="21086"/>
                    <a:pt x="1200" y="21086"/>
                    <a:pt x="1200" y="21086"/>
                  </a:cubicBezTo>
                  <a:cubicBezTo>
                    <a:pt x="11400" y="21600"/>
                    <a:pt x="11400" y="21600"/>
                    <a:pt x="11400" y="21600"/>
                  </a:cubicBezTo>
                  <a:cubicBezTo>
                    <a:pt x="10800" y="18514"/>
                    <a:pt x="10800" y="18514"/>
                    <a:pt x="10800" y="18514"/>
                  </a:cubicBezTo>
                  <a:cubicBezTo>
                    <a:pt x="12000" y="19029"/>
                    <a:pt x="12600" y="19029"/>
                    <a:pt x="13800" y="19029"/>
                  </a:cubicBezTo>
                  <a:cubicBezTo>
                    <a:pt x="16800" y="19029"/>
                    <a:pt x="16800" y="17486"/>
                    <a:pt x="16800" y="17486"/>
                  </a:cubicBezTo>
                  <a:cubicBezTo>
                    <a:pt x="17400" y="14914"/>
                    <a:pt x="17400" y="14914"/>
                    <a:pt x="17400" y="14914"/>
                  </a:cubicBezTo>
                  <a:cubicBezTo>
                    <a:pt x="17400" y="12343"/>
                    <a:pt x="17400" y="12343"/>
                    <a:pt x="17400" y="12343"/>
                  </a:cubicBezTo>
                  <a:cubicBezTo>
                    <a:pt x="18000" y="10286"/>
                    <a:pt x="18000" y="10286"/>
                    <a:pt x="18000" y="10286"/>
                  </a:cubicBezTo>
                  <a:cubicBezTo>
                    <a:pt x="21600" y="9771"/>
                    <a:pt x="20400" y="8743"/>
                    <a:pt x="19800" y="8229"/>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19" name="Freeform 28"/>
            <p:cNvSpPr/>
            <p:nvPr/>
          </p:nvSpPr>
          <p:spPr>
            <a:xfrm>
              <a:off x="613002" y="1900994"/>
              <a:ext cx="2603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800" y="7200"/>
                    <a:pt x="7200" y="21600"/>
                    <a:pt x="21600" y="21600"/>
                  </a:cubicBezTo>
                  <a:cubicBezTo>
                    <a:pt x="21600" y="14400"/>
                    <a:pt x="21600" y="14400"/>
                    <a:pt x="21600" y="7200"/>
                  </a:cubicBezTo>
                  <a:cubicBezTo>
                    <a:pt x="14400" y="7200"/>
                    <a:pt x="7200" y="7200"/>
                    <a:pt x="0" y="0"/>
                  </a:cubicBez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0" name="Freeform 29"/>
            <p:cNvSpPr/>
            <p:nvPr/>
          </p:nvSpPr>
          <p:spPr>
            <a:xfrm>
              <a:off x="650439" y="1879690"/>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16200" y="10800"/>
                    <a:pt x="10800" y="5400"/>
                    <a:pt x="10800" y="0"/>
                  </a:cubicBezTo>
                  <a:cubicBezTo>
                    <a:pt x="0" y="0"/>
                    <a:pt x="0" y="0"/>
                    <a:pt x="0" y="0"/>
                  </a:cubicBezTo>
                  <a:cubicBezTo>
                    <a:pt x="0" y="0"/>
                    <a:pt x="10800" y="10800"/>
                    <a:pt x="21600" y="21600"/>
                  </a:cubicBezTo>
                  <a:lnTo>
                    <a:pt x="21600" y="16200"/>
                  </a:lnTo>
                  <a:close/>
                </a:path>
              </a:pathLst>
            </a:custGeom>
            <a:solidFill>
              <a:srgbClr val="80544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1" name="Freeform 30"/>
            <p:cNvSpPr/>
            <p:nvPr/>
          </p:nvSpPr>
          <p:spPr>
            <a:xfrm>
              <a:off x="652806" y="187850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0" y="0"/>
                    <a:pt x="0" y="0"/>
                    <a:pt x="0" y="0"/>
                  </a:cubicBezTo>
                  <a:cubicBezTo>
                    <a:pt x="0" y="7200"/>
                    <a:pt x="10800" y="14400"/>
                    <a:pt x="21600" y="21600"/>
                  </a:cubicBez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2" name="Freeform 31"/>
            <p:cNvSpPr/>
            <p:nvPr/>
          </p:nvSpPr>
          <p:spPr>
            <a:xfrm>
              <a:off x="650439" y="18501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14400"/>
                    <a:pt x="14400" y="21600"/>
                    <a:pt x="7200" y="21600"/>
                  </a:cubicBezTo>
                  <a:cubicBezTo>
                    <a:pt x="7200" y="21600"/>
                    <a:pt x="0" y="21600"/>
                    <a:pt x="0" y="14400"/>
                  </a:cubicBezTo>
                  <a:cubicBezTo>
                    <a:pt x="0" y="7200"/>
                    <a:pt x="0" y="7200"/>
                    <a:pt x="7200" y="0"/>
                  </a:cubicBezTo>
                  <a:cubicBezTo>
                    <a:pt x="14400" y="0"/>
                    <a:pt x="14400" y="7200"/>
                    <a:pt x="21600" y="720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3" name="Freeform 32"/>
            <p:cNvSpPr/>
            <p:nvPr/>
          </p:nvSpPr>
          <p:spPr>
            <a:xfrm>
              <a:off x="591702" y="1903794"/>
              <a:ext cx="52070" cy="3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43"/>
                  </a:moveTo>
                  <a:lnTo>
                    <a:pt x="1964" y="0"/>
                  </a:lnTo>
                  <a:lnTo>
                    <a:pt x="21600" y="6171"/>
                  </a:lnTo>
                  <a:lnTo>
                    <a:pt x="21600" y="21600"/>
                  </a:lnTo>
                  <a:lnTo>
                    <a:pt x="0"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4" name="Freeform 33"/>
            <p:cNvSpPr/>
            <p:nvPr/>
          </p:nvSpPr>
          <p:spPr>
            <a:xfrm>
              <a:off x="534898" y="1917287"/>
              <a:ext cx="144863" cy="238708"/>
            </a:xfrm>
            <a:custGeom>
              <a:avLst/>
              <a:gdLst/>
              <a:ahLst/>
              <a:cxnLst>
                <a:cxn ang="0">
                  <a:pos x="wd2" y="hd2"/>
                </a:cxn>
                <a:cxn ang="5400000">
                  <a:pos x="wd2" y="hd2"/>
                </a:cxn>
                <a:cxn ang="10800000">
                  <a:pos x="wd2" y="hd2"/>
                </a:cxn>
                <a:cxn ang="16200000">
                  <a:pos x="wd2" y="hd2"/>
                </a:cxn>
              </a:cxnLst>
              <a:rect l="0" t="0" r="r" b="b"/>
              <a:pathLst>
                <a:path w="20339" h="20745" fill="norm" stroke="1" extrusionOk="0">
                  <a:moveTo>
                    <a:pt x="9049" y="159"/>
                  </a:moveTo>
                  <a:cubicBezTo>
                    <a:pt x="4962" y="338"/>
                    <a:pt x="4086" y="3372"/>
                    <a:pt x="4086" y="3729"/>
                  </a:cubicBezTo>
                  <a:cubicBezTo>
                    <a:pt x="3795" y="8192"/>
                    <a:pt x="3211" y="20509"/>
                    <a:pt x="0" y="20688"/>
                  </a:cubicBezTo>
                  <a:cubicBezTo>
                    <a:pt x="17514" y="20688"/>
                    <a:pt x="18097" y="21045"/>
                    <a:pt x="19849" y="19974"/>
                  </a:cubicBezTo>
                  <a:cubicBezTo>
                    <a:pt x="21600" y="18903"/>
                    <a:pt x="18097" y="2301"/>
                    <a:pt x="18097" y="2301"/>
                  </a:cubicBezTo>
                  <a:cubicBezTo>
                    <a:pt x="17805" y="-555"/>
                    <a:pt x="14011" y="-19"/>
                    <a:pt x="9049" y="1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5" name="Freeform 34"/>
            <p:cNvSpPr/>
            <p:nvPr/>
          </p:nvSpPr>
          <p:spPr>
            <a:xfrm>
              <a:off x="534898" y="1915630"/>
              <a:ext cx="102260" cy="239082"/>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13392" y="186"/>
                  </a:moveTo>
                  <a:cubicBezTo>
                    <a:pt x="7344" y="372"/>
                    <a:pt x="6048" y="3538"/>
                    <a:pt x="6048" y="3910"/>
                  </a:cubicBezTo>
                  <a:cubicBezTo>
                    <a:pt x="5616" y="8566"/>
                    <a:pt x="4752" y="21414"/>
                    <a:pt x="0" y="21600"/>
                  </a:cubicBezTo>
                  <a:cubicBezTo>
                    <a:pt x="1296" y="21600"/>
                    <a:pt x="2592" y="21600"/>
                    <a:pt x="3888" y="21600"/>
                  </a:cubicBezTo>
                  <a:cubicBezTo>
                    <a:pt x="3456" y="21600"/>
                    <a:pt x="3456" y="21600"/>
                    <a:pt x="3456" y="21600"/>
                  </a:cubicBezTo>
                  <a:cubicBezTo>
                    <a:pt x="8640" y="21414"/>
                    <a:pt x="9072" y="10241"/>
                    <a:pt x="9504" y="5772"/>
                  </a:cubicBezTo>
                  <a:cubicBezTo>
                    <a:pt x="9504" y="5400"/>
                    <a:pt x="11232" y="559"/>
                    <a:pt x="17280" y="372"/>
                  </a:cubicBezTo>
                  <a:cubicBezTo>
                    <a:pt x="18576" y="372"/>
                    <a:pt x="21600" y="186"/>
                    <a:pt x="21168" y="0"/>
                  </a:cubicBezTo>
                  <a:cubicBezTo>
                    <a:pt x="19008" y="0"/>
                    <a:pt x="16416" y="0"/>
                    <a:pt x="13392" y="186"/>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6" name="Freeform 35"/>
            <p:cNvSpPr/>
            <p:nvPr/>
          </p:nvSpPr>
          <p:spPr>
            <a:xfrm>
              <a:off x="586968" y="2019785"/>
              <a:ext cx="130176" cy="82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66"/>
                  </a:moveTo>
                  <a:cubicBezTo>
                    <a:pt x="21600" y="20546"/>
                    <a:pt x="20571" y="21600"/>
                    <a:pt x="19543" y="21600"/>
                  </a:cubicBezTo>
                  <a:cubicBezTo>
                    <a:pt x="2057" y="21600"/>
                    <a:pt x="2057" y="21600"/>
                    <a:pt x="2057" y="21600"/>
                  </a:cubicBezTo>
                  <a:cubicBezTo>
                    <a:pt x="1029" y="21600"/>
                    <a:pt x="0" y="20546"/>
                    <a:pt x="0" y="18966"/>
                  </a:cubicBezTo>
                  <a:cubicBezTo>
                    <a:pt x="0" y="3161"/>
                    <a:pt x="0" y="3161"/>
                    <a:pt x="0" y="3161"/>
                  </a:cubicBezTo>
                  <a:cubicBezTo>
                    <a:pt x="0" y="1580"/>
                    <a:pt x="1029" y="0"/>
                    <a:pt x="2057" y="0"/>
                  </a:cubicBezTo>
                  <a:cubicBezTo>
                    <a:pt x="19543" y="0"/>
                    <a:pt x="19543" y="0"/>
                    <a:pt x="19543" y="0"/>
                  </a:cubicBezTo>
                  <a:cubicBezTo>
                    <a:pt x="20571" y="0"/>
                    <a:pt x="21600" y="1580"/>
                    <a:pt x="21600" y="3161"/>
                  </a:cubicBezTo>
                  <a:lnTo>
                    <a:pt x="21600" y="18966"/>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7" name="Freeform 36"/>
            <p:cNvSpPr/>
            <p:nvPr/>
          </p:nvSpPr>
          <p:spPr>
            <a:xfrm>
              <a:off x="691107" y="2090799"/>
              <a:ext cx="27896" cy="30773"/>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0" y="14400"/>
                  </a:moveTo>
                  <a:cubicBezTo>
                    <a:pt x="0" y="14400"/>
                    <a:pt x="0" y="14400"/>
                    <a:pt x="0" y="14400"/>
                  </a:cubicBezTo>
                  <a:cubicBezTo>
                    <a:pt x="0" y="15840"/>
                    <a:pt x="0" y="15840"/>
                    <a:pt x="1543" y="17280"/>
                  </a:cubicBezTo>
                  <a:cubicBezTo>
                    <a:pt x="9257" y="21600"/>
                    <a:pt x="9257" y="21600"/>
                    <a:pt x="9257" y="21600"/>
                  </a:cubicBezTo>
                  <a:cubicBezTo>
                    <a:pt x="10800" y="21600"/>
                    <a:pt x="12343" y="21600"/>
                    <a:pt x="12343" y="20160"/>
                  </a:cubicBezTo>
                  <a:cubicBezTo>
                    <a:pt x="13886" y="20160"/>
                    <a:pt x="13886" y="18720"/>
                    <a:pt x="13886" y="18720"/>
                  </a:cubicBezTo>
                  <a:cubicBezTo>
                    <a:pt x="13886" y="18720"/>
                    <a:pt x="15429" y="18720"/>
                    <a:pt x="16971" y="17280"/>
                  </a:cubicBezTo>
                  <a:cubicBezTo>
                    <a:pt x="16971" y="15840"/>
                    <a:pt x="16971" y="14400"/>
                    <a:pt x="16971" y="14400"/>
                  </a:cubicBezTo>
                  <a:cubicBezTo>
                    <a:pt x="16971" y="14400"/>
                    <a:pt x="18514" y="14400"/>
                    <a:pt x="20057" y="12960"/>
                  </a:cubicBezTo>
                  <a:cubicBezTo>
                    <a:pt x="20057" y="11520"/>
                    <a:pt x="20057" y="10080"/>
                    <a:pt x="18514" y="8640"/>
                  </a:cubicBezTo>
                  <a:cubicBezTo>
                    <a:pt x="16971" y="8640"/>
                    <a:pt x="16971" y="8640"/>
                    <a:pt x="16971" y="8640"/>
                  </a:cubicBezTo>
                  <a:cubicBezTo>
                    <a:pt x="18514" y="8640"/>
                    <a:pt x="20057" y="8640"/>
                    <a:pt x="20057" y="7200"/>
                  </a:cubicBezTo>
                  <a:cubicBezTo>
                    <a:pt x="21600" y="5760"/>
                    <a:pt x="21600" y="4320"/>
                    <a:pt x="20057" y="4320"/>
                  </a:cubicBezTo>
                  <a:cubicBezTo>
                    <a:pt x="12343" y="0"/>
                    <a:pt x="12343" y="0"/>
                    <a:pt x="12343" y="0"/>
                  </a:cubicBezTo>
                  <a:cubicBezTo>
                    <a:pt x="10800" y="0"/>
                    <a:pt x="9257" y="0"/>
                    <a:pt x="9257" y="0"/>
                  </a:cubicBezTo>
                  <a:cubicBezTo>
                    <a:pt x="3086" y="2880"/>
                    <a:pt x="0" y="14400"/>
                    <a:pt x="0" y="144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8" name="Freeform 37"/>
            <p:cNvSpPr/>
            <p:nvPr/>
          </p:nvSpPr>
          <p:spPr>
            <a:xfrm>
              <a:off x="691107" y="2082081"/>
              <a:ext cx="2367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5400"/>
                    <a:pt x="1964" y="0"/>
                    <a:pt x="3927" y="0"/>
                  </a:cubicBezTo>
                  <a:cubicBezTo>
                    <a:pt x="19636" y="0"/>
                    <a:pt x="19636" y="0"/>
                    <a:pt x="19636" y="0"/>
                  </a:cubicBezTo>
                  <a:cubicBezTo>
                    <a:pt x="21600" y="0"/>
                    <a:pt x="21600" y="5400"/>
                    <a:pt x="21600" y="10800"/>
                  </a:cubicBezTo>
                  <a:cubicBezTo>
                    <a:pt x="21600" y="10800"/>
                    <a:pt x="21600" y="10800"/>
                    <a:pt x="21600" y="10800"/>
                  </a:cubicBezTo>
                  <a:cubicBezTo>
                    <a:pt x="21600" y="16200"/>
                    <a:pt x="19636" y="21600"/>
                    <a:pt x="19636" y="21600"/>
                  </a:cubicBezTo>
                  <a:cubicBezTo>
                    <a:pt x="3927" y="21600"/>
                    <a:pt x="3927" y="21600"/>
                    <a:pt x="3927" y="21600"/>
                  </a:cubicBezTo>
                  <a:cubicBezTo>
                    <a:pt x="1964" y="21600"/>
                    <a:pt x="0" y="16200"/>
                    <a:pt x="0" y="10800"/>
                  </a:cubicBezTo>
                  <a:close/>
                </a:path>
              </a:pathLst>
            </a:custGeom>
            <a:solidFill>
              <a:srgbClr val="9D6952"/>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29" name="Freeform 38"/>
            <p:cNvSpPr/>
            <p:nvPr/>
          </p:nvSpPr>
          <p:spPr>
            <a:xfrm>
              <a:off x="593218" y="1943201"/>
              <a:ext cx="112706" cy="171269"/>
            </a:xfrm>
            <a:custGeom>
              <a:avLst/>
              <a:gdLst/>
              <a:ahLst/>
              <a:cxnLst>
                <a:cxn ang="0">
                  <a:pos x="wd2" y="hd2"/>
                </a:cxn>
                <a:cxn ang="5400000">
                  <a:pos x="wd2" y="hd2"/>
                </a:cxn>
                <a:cxn ang="10800000">
                  <a:pos x="wd2" y="hd2"/>
                </a:cxn>
                <a:cxn ang="16200000">
                  <a:pos x="wd2" y="hd2"/>
                </a:cxn>
              </a:cxnLst>
              <a:rect l="0" t="0" r="r" b="b"/>
              <a:pathLst>
                <a:path w="20991" h="21408" fill="norm" stroke="1" extrusionOk="0">
                  <a:moveTo>
                    <a:pt x="17907" y="21408"/>
                  </a:moveTo>
                  <a:cubicBezTo>
                    <a:pt x="17150" y="21408"/>
                    <a:pt x="16392" y="21151"/>
                    <a:pt x="15634" y="20894"/>
                  </a:cubicBezTo>
                  <a:cubicBezTo>
                    <a:pt x="6539" y="14979"/>
                    <a:pt x="6539" y="14979"/>
                    <a:pt x="6539" y="14979"/>
                  </a:cubicBezTo>
                  <a:cubicBezTo>
                    <a:pt x="97" y="2637"/>
                    <a:pt x="97" y="2637"/>
                    <a:pt x="97" y="2637"/>
                  </a:cubicBezTo>
                  <a:cubicBezTo>
                    <a:pt x="-282" y="1608"/>
                    <a:pt x="476" y="322"/>
                    <a:pt x="1992" y="65"/>
                  </a:cubicBezTo>
                  <a:cubicBezTo>
                    <a:pt x="3507" y="-192"/>
                    <a:pt x="5402" y="322"/>
                    <a:pt x="5781" y="1351"/>
                  </a:cubicBezTo>
                  <a:cubicBezTo>
                    <a:pt x="11844" y="12665"/>
                    <a:pt x="11844" y="12665"/>
                    <a:pt x="11844" y="12665"/>
                  </a:cubicBezTo>
                  <a:cubicBezTo>
                    <a:pt x="19802" y="17808"/>
                    <a:pt x="19802" y="17808"/>
                    <a:pt x="19802" y="17808"/>
                  </a:cubicBezTo>
                  <a:cubicBezTo>
                    <a:pt x="21318" y="18579"/>
                    <a:pt x="21318" y="19865"/>
                    <a:pt x="20181" y="20637"/>
                  </a:cubicBezTo>
                  <a:cubicBezTo>
                    <a:pt x="19423" y="21151"/>
                    <a:pt x="18665" y="21408"/>
                    <a:pt x="17907" y="2140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0" name="Freeform 39"/>
            <p:cNvSpPr/>
            <p:nvPr/>
          </p:nvSpPr>
          <p:spPr>
            <a:xfrm>
              <a:off x="592978" y="1944036"/>
              <a:ext cx="102864" cy="17043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064" y="20020"/>
                  </a:moveTo>
                  <a:cubicBezTo>
                    <a:pt x="9476" y="13961"/>
                    <a:pt x="9476" y="13961"/>
                    <a:pt x="9476" y="13961"/>
                  </a:cubicBezTo>
                  <a:cubicBezTo>
                    <a:pt x="1853" y="527"/>
                    <a:pt x="1853" y="527"/>
                    <a:pt x="1853" y="527"/>
                  </a:cubicBezTo>
                  <a:cubicBezTo>
                    <a:pt x="1853" y="263"/>
                    <a:pt x="1853" y="263"/>
                    <a:pt x="1429" y="0"/>
                  </a:cubicBezTo>
                  <a:cubicBezTo>
                    <a:pt x="159" y="527"/>
                    <a:pt x="-265" y="1580"/>
                    <a:pt x="159" y="2371"/>
                  </a:cubicBezTo>
                  <a:cubicBezTo>
                    <a:pt x="7359" y="15015"/>
                    <a:pt x="7359" y="15015"/>
                    <a:pt x="7359" y="15015"/>
                  </a:cubicBezTo>
                  <a:cubicBezTo>
                    <a:pt x="17523" y="21073"/>
                    <a:pt x="17523" y="21073"/>
                    <a:pt x="17523" y="21073"/>
                  </a:cubicBezTo>
                  <a:cubicBezTo>
                    <a:pt x="18370" y="21337"/>
                    <a:pt x="19217" y="21600"/>
                    <a:pt x="20064" y="21600"/>
                  </a:cubicBezTo>
                  <a:cubicBezTo>
                    <a:pt x="20488" y="21600"/>
                    <a:pt x="20911" y="21600"/>
                    <a:pt x="21335" y="21337"/>
                  </a:cubicBezTo>
                  <a:cubicBezTo>
                    <a:pt x="21335" y="20810"/>
                    <a:pt x="20911" y="20546"/>
                    <a:pt x="20064" y="2002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1" name="Freeform 40"/>
            <p:cNvSpPr/>
            <p:nvPr/>
          </p:nvSpPr>
          <p:spPr>
            <a:xfrm>
              <a:off x="556199" y="1790171"/>
              <a:ext cx="108874" cy="108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0" y="4483"/>
                  </a:moveTo>
                  <a:cubicBezTo>
                    <a:pt x="19562" y="3260"/>
                    <a:pt x="18340" y="2445"/>
                    <a:pt x="17117" y="2445"/>
                  </a:cubicBezTo>
                  <a:cubicBezTo>
                    <a:pt x="16709" y="2445"/>
                    <a:pt x="16709" y="2445"/>
                    <a:pt x="16302" y="2445"/>
                  </a:cubicBezTo>
                  <a:cubicBezTo>
                    <a:pt x="15894" y="1223"/>
                    <a:pt x="14672" y="408"/>
                    <a:pt x="13449" y="408"/>
                  </a:cubicBezTo>
                  <a:cubicBezTo>
                    <a:pt x="13042" y="408"/>
                    <a:pt x="12226" y="815"/>
                    <a:pt x="11819" y="1223"/>
                  </a:cubicBezTo>
                  <a:cubicBezTo>
                    <a:pt x="11004" y="408"/>
                    <a:pt x="10189" y="0"/>
                    <a:pt x="9374" y="0"/>
                  </a:cubicBezTo>
                  <a:cubicBezTo>
                    <a:pt x="7743" y="0"/>
                    <a:pt x="6521" y="815"/>
                    <a:pt x="6113" y="1630"/>
                  </a:cubicBezTo>
                  <a:cubicBezTo>
                    <a:pt x="5706" y="1630"/>
                    <a:pt x="5706" y="1630"/>
                    <a:pt x="5706" y="1630"/>
                  </a:cubicBezTo>
                  <a:cubicBezTo>
                    <a:pt x="4075" y="1630"/>
                    <a:pt x="2445" y="3260"/>
                    <a:pt x="2445" y="4891"/>
                  </a:cubicBezTo>
                  <a:cubicBezTo>
                    <a:pt x="2445" y="5298"/>
                    <a:pt x="2445" y="5298"/>
                    <a:pt x="2445" y="5298"/>
                  </a:cubicBezTo>
                  <a:cubicBezTo>
                    <a:pt x="1223" y="5706"/>
                    <a:pt x="0" y="6928"/>
                    <a:pt x="0" y="8558"/>
                  </a:cubicBezTo>
                  <a:cubicBezTo>
                    <a:pt x="0" y="8966"/>
                    <a:pt x="408" y="9781"/>
                    <a:pt x="408" y="10189"/>
                  </a:cubicBezTo>
                  <a:cubicBezTo>
                    <a:pt x="0" y="10596"/>
                    <a:pt x="0" y="11411"/>
                    <a:pt x="0" y="12226"/>
                  </a:cubicBezTo>
                  <a:cubicBezTo>
                    <a:pt x="0" y="13449"/>
                    <a:pt x="408" y="14672"/>
                    <a:pt x="1630" y="15079"/>
                  </a:cubicBezTo>
                  <a:cubicBezTo>
                    <a:pt x="1630" y="15487"/>
                    <a:pt x="1630" y="15487"/>
                    <a:pt x="1630" y="15487"/>
                  </a:cubicBezTo>
                  <a:cubicBezTo>
                    <a:pt x="1223" y="15487"/>
                    <a:pt x="1223" y="15894"/>
                    <a:pt x="1223" y="15894"/>
                  </a:cubicBezTo>
                  <a:cubicBezTo>
                    <a:pt x="1223" y="17932"/>
                    <a:pt x="2853" y="19155"/>
                    <a:pt x="4483" y="19562"/>
                  </a:cubicBezTo>
                  <a:cubicBezTo>
                    <a:pt x="4483" y="19562"/>
                    <a:pt x="4483" y="19562"/>
                    <a:pt x="4483" y="19562"/>
                  </a:cubicBezTo>
                  <a:cubicBezTo>
                    <a:pt x="4483" y="20377"/>
                    <a:pt x="5706" y="21192"/>
                    <a:pt x="6521" y="21192"/>
                  </a:cubicBezTo>
                  <a:cubicBezTo>
                    <a:pt x="6928" y="21192"/>
                    <a:pt x="7336" y="21192"/>
                    <a:pt x="7743" y="21192"/>
                  </a:cubicBezTo>
                  <a:cubicBezTo>
                    <a:pt x="8151" y="21192"/>
                    <a:pt x="8558" y="21600"/>
                    <a:pt x="8966" y="21600"/>
                  </a:cubicBezTo>
                  <a:cubicBezTo>
                    <a:pt x="8966" y="21600"/>
                    <a:pt x="8966" y="21600"/>
                    <a:pt x="8966" y="21600"/>
                  </a:cubicBezTo>
                  <a:cubicBezTo>
                    <a:pt x="8966" y="21600"/>
                    <a:pt x="8966" y="21600"/>
                    <a:pt x="8966" y="21600"/>
                  </a:cubicBezTo>
                  <a:cubicBezTo>
                    <a:pt x="9781" y="21192"/>
                    <a:pt x="10189" y="20785"/>
                    <a:pt x="10596" y="20377"/>
                  </a:cubicBezTo>
                  <a:cubicBezTo>
                    <a:pt x="11004" y="20377"/>
                    <a:pt x="11819" y="20377"/>
                    <a:pt x="12634" y="19970"/>
                  </a:cubicBezTo>
                  <a:cubicBezTo>
                    <a:pt x="15894" y="18747"/>
                    <a:pt x="13042" y="18340"/>
                    <a:pt x="12634" y="16302"/>
                  </a:cubicBezTo>
                  <a:cubicBezTo>
                    <a:pt x="12634" y="14264"/>
                    <a:pt x="14672" y="16302"/>
                    <a:pt x="15487" y="15894"/>
                  </a:cubicBezTo>
                  <a:cubicBezTo>
                    <a:pt x="16302" y="15894"/>
                    <a:pt x="15487" y="14264"/>
                    <a:pt x="15487" y="12634"/>
                  </a:cubicBezTo>
                  <a:cubicBezTo>
                    <a:pt x="15079" y="11004"/>
                    <a:pt x="15894" y="12226"/>
                    <a:pt x="17525" y="12226"/>
                  </a:cubicBezTo>
                  <a:cubicBezTo>
                    <a:pt x="18747" y="11819"/>
                    <a:pt x="18747" y="11411"/>
                    <a:pt x="18340" y="10596"/>
                  </a:cubicBezTo>
                  <a:cubicBezTo>
                    <a:pt x="19155" y="10596"/>
                    <a:pt x="19562" y="10596"/>
                    <a:pt x="19970" y="10596"/>
                  </a:cubicBezTo>
                  <a:cubicBezTo>
                    <a:pt x="19970" y="10596"/>
                    <a:pt x="19970" y="10596"/>
                    <a:pt x="19970" y="10596"/>
                  </a:cubicBezTo>
                  <a:cubicBezTo>
                    <a:pt x="21192" y="9781"/>
                    <a:pt x="21600" y="8151"/>
                    <a:pt x="21600" y="6928"/>
                  </a:cubicBezTo>
                  <a:cubicBezTo>
                    <a:pt x="21192" y="5706"/>
                    <a:pt x="20785" y="5298"/>
                    <a:pt x="19970" y="448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2" name="Freeform 41"/>
            <p:cNvSpPr/>
            <p:nvPr/>
          </p:nvSpPr>
          <p:spPr>
            <a:xfrm>
              <a:off x="552277" y="1779169"/>
              <a:ext cx="115163" cy="89118"/>
            </a:xfrm>
            <a:custGeom>
              <a:avLst/>
              <a:gdLst/>
              <a:ahLst/>
              <a:cxnLst>
                <a:cxn ang="0">
                  <a:pos x="wd2" y="hd2"/>
                </a:cxn>
                <a:cxn ang="5400000">
                  <a:pos x="wd2" y="hd2"/>
                </a:cxn>
                <a:cxn ang="10800000">
                  <a:pos x="wd2" y="hd2"/>
                </a:cxn>
                <a:cxn ang="16200000">
                  <a:pos x="wd2" y="hd2"/>
                </a:cxn>
              </a:cxnLst>
              <a:rect l="0" t="0" r="r" b="b"/>
              <a:pathLst>
                <a:path w="20211" h="19834" fill="norm" stroke="1" extrusionOk="0">
                  <a:moveTo>
                    <a:pt x="20211" y="10183"/>
                  </a:moveTo>
                  <a:cubicBezTo>
                    <a:pt x="20211" y="9264"/>
                    <a:pt x="19851" y="8804"/>
                    <a:pt x="19851" y="7885"/>
                  </a:cubicBezTo>
                  <a:cubicBezTo>
                    <a:pt x="17691" y="1451"/>
                    <a:pt x="11571" y="-1766"/>
                    <a:pt x="6531" y="991"/>
                  </a:cubicBezTo>
                  <a:cubicBezTo>
                    <a:pt x="1131" y="3749"/>
                    <a:pt x="-1389" y="11562"/>
                    <a:pt x="771" y="17996"/>
                  </a:cubicBezTo>
                  <a:cubicBezTo>
                    <a:pt x="1131" y="18455"/>
                    <a:pt x="1131" y="19374"/>
                    <a:pt x="1491" y="19834"/>
                  </a:cubicBezTo>
                  <a:lnTo>
                    <a:pt x="20211" y="10183"/>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3" name="Freeform 42"/>
            <p:cNvSpPr/>
            <p:nvPr/>
          </p:nvSpPr>
          <p:spPr>
            <a:xfrm>
              <a:off x="579867" y="1779030"/>
              <a:ext cx="87573" cy="49016"/>
            </a:xfrm>
            <a:custGeom>
              <a:avLst/>
              <a:gdLst/>
              <a:ahLst/>
              <a:cxnLst>
                <a:cxn ang="0">
                  <a:pos x="wd2" y="hd2"/>
                </a:cxn>
                <a:cxn ang="5400000">
                  <a:pos x="wd2" y="hd2"/>
                </a:cxn>
                <a:cxn ang="10800000">
                  <a:pos x="wd2" y="hd2"/>
                </a:cxn>
                <a:cxn ang="16200000">
                  <a:pos x="wd2" y="hd2"/>
                </a:cxn>
              </a:cxnLst>
              <a:rect l="0" t="0" r="r" b="b"/>
              <a:pathLst>
                <a:path w="21600" h="18636" fill="norm" stroke="1" extrusionOk="0">
                  <a:moveTo>
                    <a:pt x="17486" y="15550"/>
                  </a:moveTo>
                  <a:cubicBezTo>
                    <a:pt x="17486" y="17093"/>
                    <a:pt x="17486" y="17865"/>
                    <a:pt x="18000" y="18636"/>
                  </a:cubicBezTo>
                  <a:cubicBezTo>
                    <a:pt x="21600" y="17093"/>
                    <a:pt x="21600" y="17093"/>
                    <a:pt x="21600" y="17093"/>
                  </a:cubicBezTo>
                  <a:cubicBezTo>
                    <a:pt x="21600" y="15550"/>
                    <a:pt x="21086" y="14779"/>
                    <a:pt x="21086" y="13236"/>
                  </a:cubicBezTo>
                  <a:cubicBezTo>
                    <a:pt x="18000" y="2436"/>
                    <a:pt x="9257" y="-2964"/>
                    <a:pt x="2057" y="1665"/>
                  </a:cubicBezTo>
                  <a:cubicBezTo>
                    <a:pt x="1029" y="2436"/>
                    <a:pt x="514" y="2436"/>
                    <a:pt x="0" y="3207"/>
                  </a:cubicBezTo>
                  <a:cubicBezTo>
                    <a:pt x="7200" y="122"/>
                    <a:pt x="14400" y="5522"/>
                    <a:pt x="17486" y="1555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4" name="Freeform 43"/>
            <p:cNvSpPr/>
            <p:nvPr/>
          </p:nvSpPr>
          <p:spPr>
            <a:xfrm>
              <a:off x="553575" y="1785436"/>
              <a:ext cx="35761" cy="82851"/>
            </a:xfrm>
            <a:custGeom>
              <a:avLst/>
              <a:gdLst/>
              <a:ahLst/>
              <a:cxnLst>
                <a:cxn ang="0">
                  <a:pos x="wd2" y="hd2"/>
                </a:cxn>
                <a:cxn ang="5400000">
                  <a:pos x="wd2" y="hd2"/>
                </a:cxn>
                <a:cxn ang="10800000">
                  <a:pos x="wd2" y="hd2"/>
                </a:cxn>
                <a:cxn ang="16200000">
                  <a:pos x="wd2" y="hd2"/>
                </a:cxn>
              </a:cxnLst>
              <a:rect l="0" t="0" r="r" b="b"/>
              <a:pathLst>
                <a:path w="19197" h="21600" fill="norm" stroke="1" extrusionOk="0">
                  <a:moveTo>
                    <a:pt x="19197" y="0"/>
                  </a:moveTo>
                  <a:cubicBezTo>
                    <a:pt x="17037" y="0"/>
                    <a:pt x="15957" y="540"/>
                    <a:pt x="14877" y="540"/>
                  </a:cubicBezTo>
                  <a:cubicBezTo>
                    <a:pt x="4077" y="3780"/>
                    <a:pt x="-2403" y="10260"/>
                    <a:pt x="837" y="16200"/>
                  </a:cubicBezTo>
                  <a:cubicBezTo>
                    <a:pt x="837" y="16200"/>
                    <a:pt x="837" y="16200"/>
                    <a:pt x="837" y="16200"/>
                  </a:cubicBezTo>
                  <a:cubicBezTo>
                    <a:pt x="837" y="16740"/>
                    <a:pt x="837" y="16740"/>
                    <a:pt x="837" y="16740"/>
                  </a:cubicBezTo>
                  <a:cubicBezTo>
                    <a:pt x="837" y="17820"/>
                    <a:pt x="1917" y="18360"/>
                    <a:pt x="1917" y="19440"/>
                  </a:cubicBezTo>
                  <a:cubicBezTo>
                    <a:pt x="2997" y="19980"/>
                    <a:pt x="4077" y="21060"/>
                    <a:pt x="4077" y="21600"/>
                  </a:cubicBezTo>
                  <a:cubicBezTo>
                    <a:pt x="8397" y="20520"/>
                    <a:pt x="8397" y="20520"/>
                    <a:pt x="8397" y="20520"/>
                  </a:cubicBezTo>
                  <a:cubicBezTo>
                    <a:pt x="11637" y="19980"/>
                    <a:pt x="11637" y="19980"/>
                    <a:pt x="11637" y="19980"/>
                  </a:cubicBezTo>
                  <a:cubicBezTo>
                    <a:pt x="11637" y="19440"/>
                    <a:pt x="10557" y="18360"/>
                    <a:pt x="9477" y="17820"/>
                  </a:cubicBezTo>
                  <a:cubicBezTo>
                    <a:pt x="4077" y="11340"/>
                    <a:pt x="8397" y="4320"/>
                    <a:pt x="19197" y="0"/>
                  </a:cubicBezTo>
                  <a:close/>
                </a:path>
              </a:pathLst>
            </a:custGeom>
            <a:solidFill>
              <a:srgbClr val="F084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5" name="Freeform 44"/>
            <p:cNvSpPr/>
            <p:nvPr/>
          </p:nvSpPr>
          <p:spPr>
            <a:xfrm>
              <a:off x="550241" y="1809108"/>
              <a:ext cx="124301" cy="5917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341" y="0"/>
                  </a:moveTo>
                  <a:cubicBezTo>
                    <a:pt x="157" y="17131"/>
                    <a:pt x="157" y="17131"/>
                    <a:pt x="157" y="17131"/>
                  </a:cubicBezTo>
                  <a:cubicBezTo>
                    <a:pt x="157" y="17131"/>
                    <a:pt x="-197" y="18621"/>
                    <a:pt x="157" y="20110"/>
                  </a:cubicBezTo>
                  <a:cubicBezTo>
                    <a:pt x="511" y="20855"/>
                    <a:pt x="865" y="21600"/>
                    <a:pt x="865" y="21600"/>
                  </a:cubicBezTo>
                  <a:cubicBezTo>
                    <a:pt x="21403" y="3724"/>
                    <a:pt x="21403" y="3724"/>
                    <a:pt x="21403" y="3724"/>
                  </a:cubicBezTo>
                  <a:cubicBezTo>
                    <a:pt x="21403" y="3724"/>
                    <a:pt x="21403" y="2979"/>
                    <a:pt x="21403" y="1490"/>
                  </a:cubicBezTo>
                  <a:cubicBezTo>
                    <a:pt x="21049" y="0"/>
                    <a:pt x="20341" y="0"/>
                    <a:pt x="20341" y="0"/>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6" name="Freeform 45"/>
            <p:cNvSpPr/>
            <p:nvPr/>
          </p:nvSpPr>
          <p:spPr>
            <a:xfrm>
              <a:off x="295461" y="2412231"/>
              <a:ext cx="362902" cy="447890"/>
            </a:xfrm>
            <a:custGeom>
              <a:avLst/>
              <a:gdLst/>
              <a:ahLst/>
              <a:cxnLst>
                <a:cxn ang="0">
                  <a:pos x="wd2" y="hd2"/>
                </a:cxn>
                <a:cxn ang="5400000">
                  <a:pos x="wd2" y="hd2"/>
                </a:cxn>
                <a:cxn ang="10800000">
                  <a:pos x="wd2" y="hd2"/>
                </a:cxn>
                <a:cxn ang="16200000">
                  <a:pos x="wd2" y="hd2"/>
                </a:cxn>
              </a:cxnLst>
              <a:rect l="0" t="0" r="r" b="b"/>
              <a:pathLst>
                <a:path w="21367" h="21510" fill="norm" stroke="1" extrusionOk="0">
                  <a:moveTo>
                    <a:pt x="20999" y="20425"/>
                  </a:moveTo>
                  <a:cubicBezTo>
                    <a:pt x="12019" y="15789"/>
                    <a:pt x="12019" y="15789"/>
                    <a:pt x="12019" y="15789"/>
                  </a:cubicBezTo>
                  <a:cubicBezTo>
                    <a:pt x="20999" y="11252"/>
                    <a:pt x="20999" y="11252"/>
                    <a:pt x="20999" y="11252"/>
                  </a:cubicBezTo>
                  <a:cubicBezTo>
                    <a:pt x="21120" y="11154"/>
                    <a:pt x="21120" y="11154"/>
                    <a:pt x="21120" y="11154"/>
                  </a:cubicBezTo>
                  <a:cubicBezTo>
                    <a:pt x="21120" y="11154"/>
                    <a:pt x="21120" y="11154"/>
                    <a:pt x="21120" y="11154"/>
                  </a:cubicBezTo>
                  <a:cubicBezTo>
                    <a:pt x="21120" y="11154"/>
                    <a:pt x="21241" y="11154"/>
                    <a:pt x="21241" y="11055"/>
                  </a:cubicBezTo>
                  <a:cubicBezTo>
                    <a:pt x="21241" y="11055"/>
                    <a:pt x="21241" y="11055"/>
                    <a:pt x="21241" y="11055"/>
                  </a:cubicBezTo>
                  <a:cubicBezTo>
                    <a:pt x="21241" y="11055"/>
                    <a:pt x="21241" y="11055"/>
                    <a:pt x="21241" y="11055"/>
                  </a:cubicBezTo>
                  <a:cubicBezTo>
                    <a:pt x="21363" y="10957"/>
                    <a:pt x="21363" y="10957"/>
                    <a:pt x="21363" y="10957"/>
                  </a:cubicBezTo>
                  <a:cubicBezTo>
                    <a:pt x="21363" y="10957"/>
                    <a:pt x="21363" y="10957"/>
                    <a:pt x="21363" y="10957"/>
                  </a:cubicBezTo>
                  <a:cubicBezTo>
                    <a:pt x="21363" y="10858"/>
                    <a:pt x="21363" y="10858"/>
                    <a:pt x="21363" y="10858"/>
                  </a:cubicBezTo>
                  <a:cubicBezTo>
                    <a:pt x="21363" y="10759"/>
                    <a:pt x="21363" y="10759"/>
                    <a:pt x="21363" y="10759"/>
                  </a:cubicBezTo>
                  <a:cubicBezTo>
                    <a:pt x="21363" y="10759"/>
                    <a:pt x="21363" y="10759"/>
                    <a:pt x="21363" y="10759"/>
                  </a:cubicBezTo>
                  <a:cubicBezTo>
                    <a:pt x="21363" y="10661"/>
                    <a:pt x="21363" y="10661"/>
                    <a:pt x="21363" y="10661"/>
                  </a:cubicBezTo>
                  <a:cubicBezTo>
                    <a:pt x="21363" y="10661"/>
                    <a:pt x="21363" y="10661"/>
                    <a:pt x="21363" y="10661"/>
                  </a:cubicBezTo>
                  <a:cubicBezTo>
                    <a:pt x="21363" y="10562"/>
                    <a:pt x="21363" y="10562"/>
                    <a:pt x="21363" y="10562"/>
                  </a:cubicBezTo>
                  <a:cubicBezTo>
                    <a:pt x="21363" y="10562"/>
                    <a:pt x="21363" y="10562"/>
                    <a:pt x="21363" y="10562"/>
                  </a:cubicBezTo>
                  <a:cubicBezTo>
                    <a:pt x="21241" y="10463"/>
                    <a:pt x="21241" y="10463"/>
                    <a:pt x="21241" y="10463"/>
                  </a:cubicBezTo>
                  <a:cubicBezTo>
                    <a:pt x="21241" y="10463"/>
                    <a:pt x="21241" y="10463"/>
                    <a:pt x="21241" y="10463"/>
                  </a:cubicBezTo>
                  <a:cubicBezTo>
                    <a:pt x="21241" y="10463"/>
                    <a:pt x="21241" y="10463"/>
                    <a:pt x="21241" y="10463"/>
                  </a:cubicBezTo>
                  <a:cubicBezTo>
                    <a:pt x="21241" y="10365"/>
                    <a:pt x="21241" y="10365"/>
                    <a:pt x="21241" y="10365"/>
                  </a:cubicBezTo>
                  <a:cubicBezTo>
                    <a:pt x="21120" y="10365"/>
                    <a:pt x="21120" y="10365"/>
                    <a:pt x="21120" y="10365"/>
                  </a:cubicBezTo>
                  <a:cubicBezTo>
                    <a:pt x="21120" y="10266"/>
                    <a:pt x="21120" y="10266"/>
                    <a:pt x="21120" y="10266"/>
                  </a:cubicBezTo>
                  <a:cubicBezTo>
                    <a:pt x="20999" y="10266"/>
                    <a:pt x="20999" y="10266"/>
                    <a:pt x="20999" y="10266"/>
                  </a:cubicBezTo>
                  <a:cubicBezTo>
                    <a:pt x="20999" y="10266"/>
                    <a:pt x="20999" y="10266"/>
                    <a:pt x="20999" y="10266"/>
                  </a:cubicBezTo>
                  <a:cubicBezTo>
                    <a:pt x="12019" y="5631"/>
                    <a:pt x="12019" y="5631"/>
                    <a:pt x="12019" y="5631"/>
                  </a:cubicBezTo>
                  <a:cubicBezTo>
                    <a:pt x="20999" y="1094"/>
                    <a:pt x="20999" y="1094"/>
                    <a:pt x="20999" y="1094"/>
                  </a:cubicBezTo>
                  <a:cubicBezTo>
                    <a:pt x="21363" y="896"/>
                    <a:pt x="21484" y="502"/>
                    <a:pt x="21241" y="206"/>
                  </a:cubicBezTo>
                  <a:cubicBezTo>
                    <a:pt x="20999" y="9"/>
                    <a:pt x="20635" y="-90"/>
                    <a:pt x="20271" y="107"/>
                  </a:cubicBezTo>
                  <a:cubicBezTo>
                    <a:pt x="10684" y="4940"/>
                    <a:pt x="10684" y="4940"/>
                    <a:pt x="10684" y="4940"/>
                  </a:cubicBezTo>
                  <a:cubicBezTo>
                    <a:pt x="1097" y="107"/>
                    <a:pt x="1097" y="107"/>
                    <a:pt x="1097" y="107"/>
                  </a:cubicBezTo>
                  <a:cubicBezTo>
                    <a:pt x="733" y="-90"/>
                    <a:pt x="248" y="9"/>
                    <a:pt x="127" y="206"/>
                  </a:cubicBezTo>
                  <a:cubicBezTo>
                    <a:pt x="-116" y="502"/>
                    <a:pt x="5" y="896"/>
                    <a:pt x="369" y="1094"/>
                  </a:cubicBezTo>
                  <a:cubicBezTo>
                    <a:pt x="9349" y="5631"/>
                    <a:pt x="9349" y="5631"/>
                    <a:pt x="9349" y="5631"/>
                  </a:cubicBezTo>
                  <a:cubicBezTo>
                    <a:pt x="369" y="10266"/>
                    <a:pt x="369" y="10266"/>
                    <a:pt x="369" y="10266"/>
                  </a:cubicBezTo>
                  <a:cubicBezTo>
                    <a:pt x="248" y="10266"/>
                    <a:pt x="248" y="10266"/>
                    <a:pt x="248" y="10266"/>
                  </a:cubicBezTo>
                  <a:cubicBezTo>
                    <a:pt x="248" y="10266"/>
                    <a:pt x="248" y="10266"/>
                    <a:pt x="248" y="10266"/>
                  </a:cubicBezTo>
                  <a:cubicBezTo>
                    <a:pt x="127" y="10365"/>
                    <a:pt x="127" y="10365"/>
                    <a:pt x="127" y="10365"/>
                  </a:cubicBezTo>
                  <a:cubicBezTo>
                    <a:pt x="127" y="10365"/>
                    <a:pt x="127" y="10365"/>
                    <a:pt x="127" y="10365"/>
                  </a:cubicBezTo>
                  <a:cubicBezTo>
                    <a:pt x="127" y="10463"/>
                    <a:pt x="127" y="10463"/>
                    <a:pt x="127" y="10463"/>
                  </a:cubicBezTo>
                  <a:cubicBezTo>
                    <a:pt x="127" y="10463"/>
                    <a:pt x="127" y="10463"/>
                    <a:pt x="127" y="10463"/>
                  </a:cubicBezTo>
                  <a:cubicBezTo>
                    <a:pt x="127" y="10463"/>
                    <a:pt x="127" y="10463"/>
                    <a:pt x="127" y="10463"/>
                  </a:cubicBezTo>
                  <a:cubicBezTo>
                    <a:pt x="5" y="10562"/>
                    <a:pt x="5" y="10562"/>
                    <a:pt x="5" y="10562"/>
                  </a:cubicBezTo>
                  <a:cubicBezTo>
                    <a:pt x="5" y="10562"/>
                    <a:pt x="5" y="10562"/>
                    <a:pt x="5" y="10562"/>
                  </a:cubicBezTo>
                  <a:cubicBezTo>
                    <a:pt x="5" y="10661"/>
                    <a:pt x="5" y="10661"/>
                    <a:pt x="5" y="10661"/>
                  </a:cubicBezTo>
                  <a:cubicBezTo>
                    <a:pt x="5" y="10661"/>
                    <a:pt x="5" y="10661"/>
                    <a:pt x="5" y="10661"/>
                  </a:cubicBezTo>
                  <a:cubicBezTo>
                    <a:pt x="5" y="10759"/>
                    <a:pt x="5" y="10759"/>
                    <a:pt x="5" y="10759"/>
                  </a:cubicBezTo>
                  <a:cubicBezTo>
                    <a:pt x="5" y="10759"/>
                    <a:pt x="5" y="10759"/>
                    <a:pt x="5" y="10759"/>
                  </a:cubicBezTo>
                  <a:cubicBezTo>
                    <a:pt x="5" y="10858"/>
                    <a:pt x="5" y="10858"/>
                    <a:pt x="5" y="10858"/>
                  </a:cubicBezTo>
                  <a:cubicBezTo>
                    <a:pt x="5" y="10957"/>
                    <a:pt x="5" y="10957"/>
                    <a:pt x="5" y="10957"/>
                  </a:cubicBezTo>
                  <a:cubicBezTo>
                    <a:pt x="5" y="10957"/>
                    <a:pt x="5" y="10957"/>
                    <a:pt x="5" y="10957"/>
                  </a:cubicBezTo>
                  <a:cubicBezTo>
                    <a:pt x="5" y="11055"/>
                    <a:pt x="5" y="11055"/>
                    <a:pt x="5" y="11055"/>
                  </a:cubicBezTo>
                  <a:cubicBezTo>
                    <a:pt x="127" y="11055"/>
                    <a:pt x="127" y="11055"/>
                    <a:pt x="127" y="11055"/>
                  </a:cubicBezTo>
                  <a:cubicBezTo>
                    <a:pt x="127" y="11055"/>
                    <a:pt x="127" y="11055"/>
                    <a:pt x="127" y="11055"/>
                  </a:cubicBezTo>
                  <a:cubicBezTo>
                    <a:pt x="127" y="11154"/>
                    <a:pt x="127" y="11154"/>
                    <a:pt x="248" y="11154"/>
                  </a:cubicBezTo>
                  <a:cubicBezTo>
                    <a:pt x="248" y="11154"/>
                    <a:pt x="248" y="11154"/>
                    <a:pt x="248" y="11154"/>
                  </a:cubicBezTo>
                  <a:cubicBezTo>
                    <a:pt x="369" y="11252"/>
                    <a:pt x="369" y="11252"/>
                    <a:pt x="369" y="11252"/>
                  </a:cubicBezTo>
                  <a:cubicBezTo>
                    <a:pt x="9349" y="15789"/>
                    <a:pt x="9349" y="15789"/>
                    <a:pt x="9349" y="15789"/>
                  </a:cubicBezTo>
                  <a:cubicBezTo>
                    <a:pt x="369" y="20425"/>
                    <a:pt x="369" y="20425"/>
                    <a:pt x="369" y="20425"/>
                  </a:cubicBezTo>
                  <a:cubicBezTo>
                    <a:pt x="5" y="20622"/>
                    <a:pt x="-116" y="20918"/>
                    <a:pt x="127" y="21214"/>
                  </a:cubicBezTo>
                  <a:cubicBezTo>
                    <a:pt x="248" y="21411"/>
                    <a:pt x="491" y="21510"/>
                    <a:pt x="733" y="21510"/>
                  </a:cubicBezTo>
                  <a:cubicBezTo>
                    <a:pt x="855" y="21510"/>
                    <a:pt x="976" y="21510"/>
                    <a:pt x="1097" y="21411"/>
                  </a:cubicBezTo>
                  <a:cubicBezTo>
                    <a:pt x="10684" y="16578"/>
                    <a:pt x="10684" y="16578"/>
                    <a:pt x="10684" y="16578"/>
                  </a:cubicBezTo>
                  <a:cubicBezTo>
                    <a:pt x="20271" y="21411"/>
                    <a:pt x="20271" y="21411"/>
                    <a:pt x="20271" y="21411"/>
                  </a:cubicBezTo>
                  <a:cubicBezTo>
                    <a:pt x="20392" y="21510"/>
                    <a:pt x="20513" y="21510"/>
                    <a:pt x="20635" y="21510"/>
                  </a:cubicBezTo>
                  <a:cubicBezTo>
                    <a:pt x="20877" y="21510"/>
                    <a:pt x="21120" y="21411"/>
                    <a:pt x="21241" y="21214"/>
                  </a:cubicBezTo>
                  <a:cubicBezTo>
                    <a:pt x="21484" y="20918"/>
                    <a:pt x="21363" y="20622"/>
                    <a:pt x="20999" y="20425"/>
                  </a:cubicBezTo>
                  <a:close/>
                  <a:moveTo>
                    <a:pt x="2068" y="10759"/>
                  </a:moveTo>
                  <a:cubicBezTo>
                    <a:pt x="10684" y="6321"/>
                    <a:pt x="10684" y="6321"/>
                    <a:pt x="10684" y="6321"/>
                  </a:cubicBezTo>
                  <a:cubicBezTo>
                    <a:pt x="19300" y="10759"/>
                    <a:pt x="19300" y="10759"/>
                    <a:pt x="19300" y="10759"/>
                  </a:cubicBezTo>
                  <a:cubicBezTo>
                    <a:pt x="10684" y="15099"/>
                    <a:pt x="10684" y="15099"/>
                    <a:pt x="10684" y="15099"/>
                  </a:cubicBezTo>
                  <a:lnTo>
                    <a:pt x="2068" y="1075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7" name="Freeform 46"/>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00"/>
                  </a:moveTo>
                  <a:cubicBezTo>
                    <a:pt x="21600" y="20533"/>
                    <a:pt x="21254" y="21600"/>
                    <a:pt x="20822" y="21600"/>
                  </a:cubicBezTo>
                  <a:cubicBezTo>
                    <a:pt x="778" y="21600"/>
                    <a:pt x="778" y="21600"/>
                    <a:pt x="778" y="21600"/>
                  </a:cubicBezTo>
                  <a:cubicBezTo>
                    <a:pt x="346" y="21600"/>
                    <a:pt x="0" y="20533"/>
                    <a:pt x="0" y="19200"/>
                  </a:cubicBezTo>
                  <a:cubicBezTo>
                    <a:pt x="0" y="2400"/>
                    <a:pt x="0" y="2400"/>
                    <a:pt x="0" y="2400"/>
                  </a:cubicBezTo>
                  <a:cubicBezTo>
                    <a:pt x="0" y="1067"/>
                    <a:pt x="346" y="0"/>
                    <a:pt x="778" y="0"/>
                  </a:cubicBezTo>
                  <a:cubicBezTo>
                    <a:pt x="20822" y="0"/>
                    <a:pt x="20822" y="0"/>
                    <a:pt x="20822" y="0"/>
                  </a:cubicBezTo>
                  <a:cubicBezTo>
                    <a:pt x="21254" y="0"/>
                    <a:pt x="21600" y="1067"/>
                    <a:pt x="21600" y="2400"/>
                  </a:cubicBezTo>
                  <a:lnTo>
                    <a:pt x="21600" y="192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8" name="Freeform 47"/>
            <p:cNvSpPr/>
            <p:nvPr/>
          </p:nvSpPr>
          <p:spPr>
            <a:xfrm>
              <a:off x="217746" y="2848285"/>
              <a:ext cx="487563"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7471"/>
                  </a:moveTo>
                  <a:cubicBezTo>
                    <a:pt x="1556" y="17471"/>
                    <a:pt x="1281" y="16200"/>
                    <a:pt x="1281" y="14612"/>
                  </a:cubicBezTo>
                  <a:cubicBezTo>
                    <a:pt x="1281" y="0"/>
                    <a:pt x="1281" y="0"/>
                    <a:pt x="1281" y="0"/>
                  </a:cubicBezTo>
                  <a:cubicBezTo>
                    <a:pt x="0" y="0"/>
                    <a:pt x="0" y="0"/>
                    <a:pt x="0" y="0"/>
                  </a:cubicBezTo>
                  <a:cubicBezTo>
                    <a:pt x="0" y="18741"/>
                    <a:pt x="0" y="18741"/>
                    <a:pt x="0" y="18741"/>
                  </a:cubicBezTo>
                  <a:cubicBezTo>
                    <a:pt x="0" y="20329"/>
                    <a:pt x="366" y="21600"/>
                    <a:pt x="824" y="21600"/>
                  </a:cubicBezTo>
                  <a:cubicBezTo>
                    <a:pt x="21600" y="21600"/>
                    <a:pt x="21600" y="21600"/>
                    <a:pt x="21600" y="21600"/>
                  </a:cubicBezTo>
                  <a:cubicBezTo>
                    <a:pt x="21600" y="17471"/>
                    <a:pt x="21600" y="17471"/>
                    <a:pt x="21600" y="17471"/>
                  </a:cubicBezTo>
                  <a:lnTo>
                    <a:pt x="2014" y="17471"/>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39" name="Freeform 48"/>
            <p:cNvSpPr/>
            <p:nvPr/>
          </p:nvSpPr>
          <p:spPr>
            <a:xfrm>
              <a:off x="217746" y="2819879"/>
              <a:ext cx="515965" cy="168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5867"/>
                    <a:pt x="20390" y="5867"/>
                    <a:pt x="20390" y="5867"/>
                  </a:cubicBezTo>
                  <a:cubicBezTo>
                    <a:pt x="20390" y="4533"/>
                    <a:pt x="20045" y="3467"/>
                    <a:pt x="19699" y="3467"/>
                  </a:cubicBezTo>
                  <a:cubicBezTo>
                    <a:pt x="0" y="3467"/>
                    <a:pt x="0" y="3467"/>
                    <a:pt x="0" y="3467"/>
                  </a:cubicBezTo>
                  <a:cubicBezTo>
                    <a:pt x="0" y="2400"/>
                    <a:pt x="0" y="2400"/>
                    <a:pt x="0" y="2400"/>
                  </a:cubicBezTo>
                  <a:cubicBezTo>
                    <a:pt x="0" y="1067"/>
                    <a:pt x="346" y="0"/>
                    <a:pt x="778" y="0"/>
                  </a:cubicBezTo>
                  <a:cubicBezTo>
                    <a:pt x="20822" y="0"/>
                    <a:pt x="20822" y="0"/>
                    <a:pt x="20822" y="0"/>
                  </a:cubicBezTo>
                  <a:cubicBezTo>
                    <a:pt x="21254" y="0"/>
                    <a:pt x="21600" y="1067"/>
                    <a:pt x="21600" y="2400"/>
                  </a:cubicBezTo>
                  <a:cubicBezTo>
                    <a:pt x="21600" y="19200"/>
                    <a:pt x="21600" y="19200"/>
                    <a:pt x="21600" y="19200"/>
                  </a:cubicBezTo>
                  <a:cubicBezTo>
                    <a:pt x="21600" y="20533"/>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0" name="Oval 49"/>
            <p:cNvSpPr/>
            <p:nvPr/>
          </p:nvSpPr>
          <p:spPr>
            <a:xfrm>
              <a:off x="265082"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1" name="Oval 50"/>
            <p:cNvSpPr/>
            <p:nvPr/>
          </p:nvSpPr>
          <p:spPr>
            <a:xfrm>
              <a:off x="293484" y="2950072"/>
              <a:ext cx="73373"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2" name="Freeform 51"/>
            <p:cNvSpPr/>
            <p:nvPr/>
          </p:nvSpPr>
          <p:spPr>
            <a:xfrm>
              <a:off x="293484" y="2959540"/>
              <a:ext cx="63905"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3" name="Oval 52"/>
            <p:cNvSpPr/>
            <p:nvPr/>
          </p:nvSpPr>
          <p:spPr>
            <a:xfrm>
              <a:off x="556199" y="2921666"/>
              <a:ext cx="130177" cy="130193"/>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4" name="Oval 53"/>
            <p:cNvSpPr/>
            <p:nvPr/>
          </p:nvSpPr>
          <p:spPr>
            <a:xfrm>
              <a:off x="582234" y="2950072"/>
              <a:ext cx="75739" cy="73381"/>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5" name="Freeform 54"/>
            <p:cNvSpPr/>
            <p:nvPr/>
          </p:nvSpPr>
          <p:spPr>
            <a:xfrm>
              <a:off x="582234" y="2959540"/>
              <a:ext cx="63906" cy="63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42" y="21600"/>
                  </a:moveTo>
                  <a:cubicBezTo>
                    <a:pt x="16026" y="21600"/>
                    <a:pt x="19510" y="20206"/>
                    <a:pt x="21600" y="18116"/>
                  </a:cubicBezTo>
                  <a:cubicBezTo>
                    <a:pt x="4181" y="0"/>
                    <a:pt x="4181" y="0"/>
                    <a:pt x="4181" y="0"/>
                  </a:cubicBezTo>
                  <a:cubicBezTo>
                    <a:pt x="1394" y="2787"/>
                    <a:pt x="0" y="5574"/>
                    <a:pt x="0" y="9058"/>
                  </a:cubicBezTo>
                  <a:cubicBezTo>
                    <a:pt x="0" y="16026"/>
                    <a:pt x="5574" y="21600"/>
                    <a:pt x="1254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6" name="Freeform 55"/>
            <p:cNvSpPr/>
            <p:nvPr/>
          </p:nvSpPr>
          <p:spPr>
            <a:xfrm>
              <a:off x="201177" y="2105002"/>
              <a:ext cx="549101" cy="333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0" y="0"/>
                  </a:moveTo>
                  <a:cubicBezTo>
                    <a:pt x="650" y="0"/>
                    <a:pt x="650" y="0"/>
                    <a:pt x="650" y="0"/>
                  </a:cubicBezTo>
                  <a:cubicBezTo>
                    <a:pt x="325" y="0"/>
                    <a:pt x="0" y="530"/>
                    <a:pt x="0" y="1060"/>
                  </a:cubicBezTo>
                  <a:cubicBezTo>
                    <a:pt x="0" y="1723"/>
                    <a:pt x="325" y="2120"/>
                    <a:pt x="650" y="2120"/>
                  </a:cubicBezTo>
                  <a:cubicBezTo>
                    <a:pt x="1868" y="2120"/>
                    <a:pt x="1868" y="2120"/>
                    <a:pt x="1868" y="2120"/>
                  </a:cubicBezTo>
                  <a:cubicBezTo>
                    <a:pt x="1868" y="13517"/>
                    <a:pt x="1868" y="13517"/>
                    <a:pt x="1868" y="13517"/>
                  </a:cubicBezTo>
                  <a:cubicBezTo>
                    <a:pt x="1380" y="13517"/>
                    <a:pt x="1380" y="13517"/>
                    <a:pt x="1380" y="13517"/>
                  </a:cubicBezTo>
                  <a:cubicBezTo>
                    <a:pt x="974" y="13517"/>
                    <a:pt x="650" y="14047"/>
                    <a:pt x="650" y="14709"/>
                  </a:cubicBezTo>
                  <a:cubicBezTo>
                    <a:pt x="650" y="20540"/>
                    <a:pt x="650" y="20540"/>
                    <a:pt x="650" y="20540"/>
                  </a:cubicBezTo>
                  <a:cubicBezTo>
                    <a:pt x="650" y="21202"/>
                    <a:pt x="974" y="21600"/>
                    <a:pt x="1380" y="21600"/>
                  </a:cubicBezTo>
                  <a:cubicBezTo>
                    <a:pt x="20220" y="21600"/>
                    <a:pt x="20220" y="21600"/>
                    <a:pt x="20220" y="21600"/>
                  </a:cubicBezTo>
                  <a:cubicBezTo>
                    <a:pt x="20626" y="21600"/>
                    <a:pt x="20950" y="21202"/>
                    <a:pt x="20950" y="20540"/>
                  </a:cubicBezTo>
                  <a:cubicBezTo>
                    <a:pt x="20950" y="14709"/>
                    <a:pt x="20950" y="14709"/>
                    <a:pt x="20950" y="14709"/>
                  </a:cubicBezTo>
                  <a:cubicBezTo>
                    <a:pt x="20950" y="14047"/>
                    <a:pt x="20626" y="13517"/>
                    <a:pt x="20220" y="13517"/>
                  </a:cubicBezTo>
                  <a:cubicBezTo>
                    <a:pt x="19732" y="13517"/>
                    <a:pt x="19732" y="13517"/>
                    <a:pt x="19732" y="13517"/>
                  </a:cubicBezTo>
                  <a:cubicBezTo>
                    <a:pt x="19732" y="2120"/>
                    <a:pt x="19732" y="2120"/>
                    <a:pt x="19732" y="2120"/>
                  </a:cubicBezTo>
                  <a:cubicBezTo>
                    <a:pt x="20950" y="2120"/>
                    <a:pt x="20950" y="2120"/>
                    <a:pt x="20950" y="2120"/>
                  </a:cubicBezTo>
                  <a:cubicBezTo>
                    <a:pt x="21275" y="2120"/>
                    <a:pt x="21600" y="1723"/>
                    <a:pt x="21600" y="1060"/>
                  </a:cubicBezTo>
                  <a:cubicBezTo>
                    <a:pt x="21600" y="530"/>
                    <a:pt x="21275" y="0"/>
                    <a:pt x="20950" y="0"/>
                  </a:cubicBezTo>
                  <a:close/>
                  <a:moveTo>
                    <a:pt x="15347" y="2120"/>
                  </a:moveTo>
                  <a:cubicBezTo>
                    <a:pt x="15347" y="13517"/>
                    <a:pt x="15347" y="13517"/>
                    <a:pt x="15347" y="13517"/>
                  </a:cubicBezTo>
                  <a:cubicBezTo>
                    <a:pt x="12992" y="13517"/>
                    <a:pt x="12992" y="13517"/>
                    <a:pt x="12992" y="13517"/>
                  </a:cubicBezTo>
                  <a:cubicBezTo>
                    <a:pt x="12992" y="2120"/>
                    <a:pt x="12992" y="2120"/>
                    <a:pt x="12992" y="2120"/>
                  </a:cubicBezTo>
                  <a:lnTo>
                    <a:pt x="15347" y="2120"/>
                  </a:lnTo>
                  <a:close/>
                  <a:moveTo>
                    <a:pt x="12018" y="2120"/>
                  </a:moveTo>
                  <a:cubicBezTo>
                    <a:pt x="12018" y="13517"/>
                    <a:pt x="12018" y="13517"/>
                    <a:pt x="12018" y="13517"/>
                  </a:cubicBezTo>
                  <a:cubicBezTo>
                    <a:pt x="9582" y="13517"/>
                    <a:pt x="9582" y="13517"/>
                    <a:pt x="9582" y="13517"/>
                  </a:cubicBezTo>
                  <a:cubicBezTo>
                    <a:pt x="9582" y="2120"/>
                    <a:pt x="9582" y="2120"/>
                    <a:pt x="9582" y="2120"/>
                  </a:cubicBezTo>
                  <a:lnTo>
                    <a:pt x="12018" y="2120"/>
                  </a:lnTo>
                  <a:close/>
                  <a:moveTo>
                    <a:pt x="8608" y="2120"/>
                  </a:moveTo>
                  <a:cubicBezTo>
                    <a:pt x="8608" y="13517"/>
                    <a:pt x="8608" y="13517"/>
                    <a:pt x="8608" y="13517"/>
                  </a:cubicBezTo>
                  <a:cubicBezTo>
                    <a:pt x="6253" y="13517"/>
                    <a:pt x="6253" y="13517"/>
                    <a:pt x="6253" y="13517"/>
                  </a:cubicBezTo>
                  <a:cubicBezTo>
                    <a:pt x="6253" y="2120"/>
                    <a:pt x="6253" y="2120"/>
                    <a:pt x="6253" y="2120"/>
                  </a:cubicBezTo>
                  <a:lnTo>
                    <a:pt x="8608" y="2120"/>
                  </a:lnTo>
                  <a:close/>
                  <a:moveTo>
                    <a:pt x="2842" y="2120"/>
                  </a:moveTo>
                  <a:cubicBezTo>
                    <a:pt x="5278" y="2120"/>
                    <a:pt x="5278" y="2120"/>
                    <a:pt x="5278" y="2120"/>
                  </a:cubicBezTo>
                  <a:cubicBezTo>
                    <a:pt x="5278" y="13517"/>
                    <a:pt x="5278" y="13517"/>
                    <a:pt x="5278" y="13517"/>
                  </a:cubicBezTo>
                  <a:cubicBezTo>
                    <a:pt x="2842" y="13517"/>
                    <a:pt x="2842" y="13517"/>
                    <a:pt x="2842" y="13517"/>
                  </a:cubicBezTo>
                  <a:lnTo>
                    <a:pt x="2842" y="2120"/>
                  </a:lnTo>
                  <a:close/>
                  <a:moveTo>
                    <a:pt x="16322" y="13517"/>
                  </a:moveTo>
                  <a:cubicBezTo>
                    <a:pt x="16322" y="2120"/>
                    <a:pt x="16322" y="2120"/>
                    <a:pt x="16322" y="2120"/>
                  </a:cubicBezTo>
                  <a:cubicBezTo>
                    <a:pt x="18758" y="2120"/>
                    <a:pt x="18758" y="2120"/>
                    <a:pt x="18758" y="2120"/>
                  </a:cubicBezTo>
                  <a:cubicBezTo>
                    <a:pt x="18758" y="13517"/>
                    <a:pt x="18758" y="13517"/>
                    <a:pt x="18758" y="13517"/>
                  </a:cubicBezTo>
                  <a:lnTo>
                    <a:pt x="16322" y="13517"/>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7" name="Freeform 56"/>
            <p:cNvSpPr/>
            <p:nvPr/>
          </p:nvSpPr>
          <p:spPr>
            <a:xfrm>
              <a:off x="217746" y="2344083"/>
              <a:ext cx="487563" cy="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4" y="15626"/>
                  </a:moveTo>
                  <a:cubicBezTo>
                    <a:pt x="1556" y="15626"/>
                    <a:pt x="1281" y="13787"/>
                    <a:pt x="1281" y="11489"/>
                  </a:cubicBezTo>
                  <a:cubicBezTo>
                    <a:pt x="1281" y="0"/>
                    <a:pt x="1281" y="0"/>
                    <a:pt x="1281" y="0"/>
                  </a:cubicBezTo>
                  <a:cubicBezTo>
                    <a:pt x="0" y="0"/>
                    <a:pt x="0" y="0"/>
                    <a:pt x="0" y="0"/>
                  </a:cubicBezTo>
                  <a:cubicBezTo>
                    <a:pt x="0" y="17923"/>
                    <a:pt x="0" y="17923"/>
                    <a:pt x="0" y="17923"/>
                  </a:cubicBezTo>
                  <a:cubicBezTo>
                    <a:pt x="0" y="20221"/>
                    <a:pt x="366" y="21600"/>
                    <a:pt x="824" y="21600"/>
                  </a:cubicBezTo>
                  <a:cubicBezTo>
                    <a:pt x="21600" y="21600"/>
                    <a:pt x="21600" y="21600"/>
                    <a:pt x="21600" y="21600"/>
                  </a:cubicBezTo>
                  <a:cubicBezTo>
                    <a:pt x="21600" y="15626"/>
                    <a:pt x="21600" y="15626"/>
                    <a:pt x="21600" y="15626"/>
                  </a:cubicBezTo>
                  <a:lnTo>
                    <a:pt x="2014" y="15626"/>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8" name="Freeform 57"/>
            <p:cNvSpPr/>
            <p:nvPr/>
          </p:nvSpPr>
          <p:spPr>
            <a:xfrm>
              <a:off x="217746" y="2313310"/>
              <a:ext cx="515965" cy="12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22" y="21600"/>
                  </a:moveTo>
                  <a:cubicBezTo>
                    <a:pt x="20390" y="21600"/>
                    <a:pt x="20390" y="21600"/>
                    <a:pt x="20390" y="21600"/>
                  </a:cubicBezTo>
                  <a:cubicBezTo>
                    <a:pt x="20390" y="7790"/>
                    <a:pt x="20390" y="7790"/>
                    <a:pt x="20390" y="7790"/>
                  </a:cubicBezTo>
                  <a:cubicBezTo>
                    <a:pt x="20390" y="6374"/>
                    <a:pt x="20045" y="4957"/>
                    <a:pt x="19699" y="4957"/>
                  </a:cubicBezTo>
                  <a:cubicBezTo>
                    <a:pt x="0" y="4957"/>
                    <a:pt x="0" y="4957"/>
                    <a:pt x="0" y="4957"/>
                  </a:cubicBezTo>
                  <a:cubicBezTo>
                    <a:pt x="0" y="3187"/>
                    <a:pt x="0" y="3187"/>
                    <a:pt x="0" y="3187"/>
                  </a:cubicBezTo>
                  <a:cubicBezTo>
                    <a:pt x="0" y="1416"/>
                    <a:pt x="346" y="0"/>
                    <a:pt x="778" y="0"/>
                  </a:cubicBezTo>
                  <a:cubicBezTo>
                    <a:pt x="20822" y="0"/>
                    <a:pt x="20822" y="0"/>
                    <a:pt x="20822" y="0"/>
                  </a:cubicBezTo>
                  <a:cubicBezTo>
                    <a:pt x="21254" y="0"/>
                    <a:pt x="21600" y="1416"/>
                    <a:pt x="21600" y="3187"/>
                  </a:cubicBezTo>
                  <a:cubicBezTo>
                    <a:pt x="21600" y="18767"/>
                    <a:pt x="21600" y="18767"/>
                    <a:pt x="21600" y="18767"/>
                  </a:cubicBezTo>
                  <a:cubicBezTo>
                    <a:pt x="21600" y="20538"/>
                    <a:pt x="21254" y="21600"/>
                    <a:pt x="20822"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49" name="Freeform 58"/>
            <p:cNvSpPr/>
            <p:nvPr/>
          </p:nvSpPr>
          <p:spPr>
            <a:xfrm>
              <a:off x="3422404" y="2123939"/>
              <a:ext cx="92307"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20" y="17204"/>
                  </a:moveTo>
                  <a:cubicBezTo>
                    <a:pt x="15840" y="17204"/>
                    <a:pt x="15840" y="17204"/>
                    <a:pt x="15840" y="17204"/>
                  </a:cubicBezTo>
                  <a:cubicBezTo>
                    <a:pt x="15840" y="0"/>
                    <a:pt x="15840" y="0"/>
                    <a:pt x="15840" y="0"/>
                  </a:cubicBezTo>
                  <a:cubicBezTo>
                    <a:pt x="5760" y="0"/>
                    <a:pt x="5760" y="0"/>
                    <a:pt x="5760" y="0"/>
                  </a:cubicBezTo>
                  <a:cubicBezTo>
                    <a:pt x="5760" y="17204"/>
                    <a:pt x="5760" y="17204"/>
                    <a:pt x="5760" y="17204"/>
                  </a:cubicBezTo>
                  <a:cubicBezTo>
                    <a:pt x="2400" y="17204"/>
                    <a:pt x="2400" y="17204"/>
                    <a:pt x="2400" y="17204"/>
                  </a:cubicBezTo>
                  <a:cubicBezTo>
                    <a:pt x="960" y="17204"/>
                    <a:pt x="0" y="17395"/>
                    <a:pt x="0" y="17777"/>
                  </a:cubicBezTo>
                  <a:cubicBezTo>
                    <a:pt x="0" y="21600"/>
                    <a:pt x="0" y="21600"/>
                    <a:pt x="0" y="21600"/>
                  </a:cubicBezTo>
                  <a:cubicBezTo>
                    <a:pt x="21600" y="21600"/>
                    <a:pt x="21600" y="21600"/>
                    <a:pt x="21600" y="21600"/>
                  </a:cubicBezTo>
                  <a:cubicBezTo>
                    <a:pt x="21600" y="17777"/>
                    <a:pt x="21600" y="17777"/>
                    <a:pt x="21600" y="17777"/>
                  </a:cubicBezTo>
                  <a:cubicBezTo>
                    <a:pt x="21600" y="17395"/>
                    <a:pt x="20160" y="17204"/>
                    <a:pt x="18720" y="17204"/>
                  </a:cubicBezTo>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0" name="Freeform 59"/>
            <p:cNvSpPr/>
            <p:nvPr/>
          </p:nvSpPr>
          <p:spPr>
            <a:xfrm>
              <a:off x="3474473" y="2123939"/>
              <a:ext cx="40238"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7204"/>
                  </a:moveTo>
                  <a:cubicBezTo>
                    <a:pt x="8640" y="17204"/>
                    <a:pt x="8640" y="17204"/>
                    <a:pt x="8640" y="17204"/>
                  </a:cubicBezTo>
                  <a:cubicBezTo>
                    <a:pt x="8640" y="0"/>
                    <a:pt x="8640" y="0"/>
                    <a:pt x="8640" y="0"/>
                  </a:cubicBezTo>
                  <a:cubicBezTo>
                    <a:pt x="0" y="0"/>
                    <a:pt x="0" y="0"/>
                    <a:pt x="0" y="0"/>
                  </a:cubicBezTo>
                  <a:cubicBezTo>
                    <a:pt x="0" y="17204"/>
                    <a:pt x="0" y="17204"/>
                    <a:pt x="0" y="17204"/>
                  </a:cubicBezTo>
                  <a:cubicBezTo>
                    <a:pt x="6480" y="17204"/>
                    <a:pt x="6480" y="17204"/>
                    <a:pt x="6480" y="17204"/>
                  </a:cubicBezTo>
                  <a:cubicBezTo>
                    <a:pt x="9720" y="17204"/>
                    <a:pt x="12960" y="17395"/>
                    <a:pt x="12960" y="17777"/>
                  </a:cubicBezTo>
                  <a:cubicBezTo>
                    <a:pt x="12960" y="21600"/>
                    <a:pt x="12960" y="21600"/>
                    <a:pt x="12960" y="21600"/>
                  </a:cubicBezTo>
                  <a:cubicBezTo>
                    <a:pt x="21600" y="21600"/>
                    <a:pt x="21600" y="21600"/>
                    <a:pt x="21600" y="21600"/>
                  </a:cubicBezTo>
                  <a:cubicBezTo>
                    <a:pt x="21600" y="17777"/>
                    <a:pt x="21600" y="17777"/>
                    <a:pt x="21600" y="17777"/>
                  </a:cubicBezTo>
                  <a:cubicBezTo>
                    <a:pt x="21600" y="17395"/>
                    <a:pt x="18360" y="17204"/>
                    <a:pt x="15120" y="17204"/>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1" name="Freeform 60"/>
            <p:cNvSpPr/>
            <p:nvPr/>
          </p:nvSpPr>
          <p:spPr>
            <a:xfrm>
              <a:off x="3422404" y="2123939"/>
              <a:ext cx="37870" cy="46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42" y="0"/>
                    <a:pt x="13642" y="0"/>
                    <a:pt x="13642" y="0"/>
                  </a:cubicBezTo>
                  <a:cubicBezTo>
                    <a:pt x="13642" y="17204"/>
                    <a:pt x="13642" y="17204"/>
                    <a:pt x="13642" y="17204"/>
                  </a:cubicBezTo>
                  <a:cubicBezTo>
                    <a:pt x="5684" y="17204"/>
                    <a:pt x="5684" y="17204"/>
                    <a:pt x="5684" y="17204"/>
                  </a:cubicBezTo>
                  <a:cubicBezTo>
                    <a:pt x="2274" y="17204"/>
                    <a:pt x="0" y="17395"/>
                    <a:pt x="0" y="17777"/>
                  </a:cubicBezTo>
                  <a:cubicBezTo>
                    <a:pt x="0" y="21600"/>
                    <a:pt x="0" y="21600"/>
                    <a:pt x="0" y="21600"/>
                  </a:cubicBezTo>
                  <a:cubicBezTo>
                    <a:pt x="7958" y="21600"/>
                    <a:pt x="7958" y="21600"/>
                    <a:pt x="7958" y="21600"/>
                  </a:cubicBezTo>
                  <a:cubicBezTo>
                    <a:pt x="7958" y="17777"/>
                    <a:pt x="7958" y="17777"/>
                    <a:pt x="7958" y="17777"/>
                  </a:cubicBezTo>
                  <a:cubicBezTo>
                    <a:pt x="7958" y="17395"/>
                    <a:pt x="11368" y="17204"/>
                    <a:pt x="14779" y="17204"/>
                  </a:cubicBezTo>
                  <a:cubicBezTo>
                    <a:pt x="21600" y="17204"/>
                    <a:pt x="21600" y="17204"/>
                    <a:pt x="21600" y="17204"/>
                  </a:cubicBezTo>
                  <a:cubicBezTo>
                    <a:pt x="21600" y="0"/>
                    <a:pt x="21600" y="0"/>
                    <a:pt x="21600" y="0"/>
                  </a:cubicBezTo>
                </a:path>
              </a:pathLst>
            </a:custGeom>
            <a:solidFill>
              <a:srgbClr val="FFC733"/>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2" name="Freeform 61"/>
            <p:cNvSpPr/>
            <p:nvPr/>
          </p:nvSpPr>
          <p:spPr>
            <a:xfrm>
              <a:off x="2343139" y="1009013"/>
              <a:ext cx="362124" cy="35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19"/>
                  </a:moveTo>
                  <a:lnTo>
                    <a:pt x="14118" y="21600"/>
                  </a:lnTo>
                  <a:lnTo>
                    <a:pt x="0" y="7438"/>
                  </a:lnTo>
                  <a:lnTo>
                    <a:pt x="7482" y="0"/>
                  </a:lnTo>
                  <a:lnTo>
                    <a:pt x="21600" y="1401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3" name="Freeform 62"/>
            <p:cNvSpPr/>
            <p:nvPr/>
          </p:nvSpPr>
          <p:spPr>
            <a:xfrm>
              <a:off x="1587307" y="255433"/>
              <a:ext cx="860279" cy="855685"/>
            </a:xfrm>
            <a:custGeom>
              <a:avLst/>
              <a:gdLst/>
              <a:ahLst/>
              <a:cxnLst>
                <a:cxn ang="0">
                  <a:pos x="wd2" y="hd2"/>
                </a:cxn>
                <a:cxn ang="5400000">
                  <a:pos x="wd2" y="hd2"/>
                </a:cxn>
                <a:cxn ang="10800000">
                  <a:pos x="wd2" y="hd2"/>
                </a:cxn>
                <a:cxn ang="16200000">
                  <a:pos x="wd2" y="hd2"/>
                </a:cxn>
              </a:cxnLst>
              <a:rect l="0" t="0" r="r" b="b"/>
              <a:pathLst>
                <a:path w="21510" h="21510" fill="norm" stroke="1" extrusionOk="0">
                  <a:moveTo>
                    <a:pt x="21355" y="19499"/>
                  </a:moveTo>
                  <a:cubicBezTo>
                    <a:pt x="21561" y="19705"/>
                    <a:pt x="21561" y="19963"/>
                    <a:pt x="21355" y="20169"/>
                  </a:cubicBezTo>
                  <a:cubicBezTo>
                    <a:pt x="20169" y="21355"/>
                    <a:pt x="20169" y="21355"/>
                    <a:pt x="20169" y="21355"/>
                  </a:cubicBezTo>
                  <a:cubicBezTo>
                    <a:pt x="19963" y="21561"/>
                    <a:pt x="19705" y="21561"/>
                    <a:pt x="19550" y="21355"/>
                  </a:cubicBezTo>
                  <a:cubicBezTo>
                    <a:pt x="116" y="1972"/>
                    <a:pt x="116" y="1972"/>
                    <a:pt x="116" y="1972"/>
                  </a:cubicBezTo>
                  <a:cubicBezTo>
                    <a:pt x="-39" y="1765"/>
                    <a:pt x="-39" y="1508"/>
                    <a:pt x="116" y="1353"/>
                  </a:cubicBezTo>
                  <a:cubicBezTo>
                    <a:pt x="1353" y="116"/>
                    <a:pt x="1353" y="116"/>
                    <a:pt x="1353" y="116"/>
                  </a:cubicBezTo>
                  <a:cubicBezTo>
                    <a:pt x="1508" y="-39"/>
                    <a:pt x="1817" y="-39"/>
                    <a:pt x="1972" y="116"/>
                  </a:cubicBezTo>
                  <a:lnTo>
                    <a:pt x="21355" y="19499"/>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4" name="Freeform 63"/>
            <p:cNvSpPr/>
            <p:nvPr/>
          </p:nvSpPr>
          <p:spPr>
            <a:xfrm>
              <a:off x="2518283" y="1181815"/>
              <a:ext cx="1590496" cy="157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236"/>
                  </a:moveTo>
                  <a:lnTo>
                    <a:pt x="19189" y="21600"/>
                  </a:lnTo>
                  <a:lnTo>
                    <a:pt x="0" y="2396"/>
                  </a:lnTo>
                  <a:lnTo>
                    <a:pt x="2379" y="0"/>
                  </a:lnTo>
                  <a:lnTo>
                    <a:pt x="21600" y="19236"/>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5" name="Freeform 64"/>
            <p:cNvSpPr/>
            <p:nvPr/>
          </p:nvSpPr>
          <p:spPr>
            <a:xfrm>
              <a:off x="2326272" y="991621"/>
              <a:ext cx="159177" cy="157054"/>
            </a:xfrm>
            <a:custGeom>
              <a:avLst/>
              <a:gdLst/>
              <a:ahLst/>
              <a:cxnLst>
                <a:cxn ang="0">
                  <a:pos x="wd2" y="hd2"/>
                </a:cxn>
                <a:cxn ang="5400000">
                  <a:pos x="wd2" y="hd2"/>
                </a:cxn>
                <a:cxn ang="10800000">
                  <a:pos x="wd2" y="hd2"/>
                </a:cxn>
                <a:cxn ang="16200000">
                  <a:pos x="wd2" y="hd2"/>
                </a:cxn>
              </a:cxnLst>
              <a:rect l="0" t="0" r="r" b="b"/>
              <a:pathLst>
                <a:path w="21053" h="21390" fill="norm" stroke="1" extrusionOk="0">
                  <a:moveTo>
                    <a:pt x="2188" y="21390"/>
                  </a:moveTo>
                  <a:cubicBezTo>
                    <a:pt x="1641" y="21390"/>
                    <a:pt x="1094" y="21390"/>
                    <a:pt x="821" y="20829"/>
                  </a:cubicBezTo>
                  <a:cubicBezTo>
                    <a:pt x="-273" y="19987"/>
                    <a:pt x="-273" y="18585"/>
                    <a:pt x="821" y="17743"/>
                  </a:cubicBezTo>
                  <a:cubicBezTo>
                    <a:pt x="17226" y="632"/>
                    <a:pt x="17226" y="632"/>
                    <a:pt x="17226" y="632"/>
                  </a:cubicBezTo>
                  <a:cubicBezTo>
                    <a:pt x="18046" y="-210"/>
                    <a:pt x="19413" y="-210"/>
                    <a:pt x="20233" y="632"/>
                  </a:cubicBezTo>
                  <a:cubicBezTo>
                    <a:pt x="21327" y="1473"/>
                    <a:pt x="21327" y="3156"/>
                    <a:pt x="20233" y="3998"/>
                  </a:cubicBezTo>
                  <a:cubicBezTo>
                    <a:pt x="3828" y="20829"/>
                    <a:pt x="3828" y="20829"/>
                    <a:pt x="3828" y="20829"/>
                  </a:cubicBezTo>
                  <a:cubicBezTo>
                    <a:pt x="3281" y="21390"/>
                    <a:pt x="2735" y="21390"/>
                    <a:pt x="2188" y="2139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6" name="Freeform 65"/>
            <p:cNvSpPr/>
            <p:nvPr/>
          </p:nvSpPr>
          <p:spPr>
            <a:xfrm>
              <a:off x="1925744" y="591555"/>
              <a:ext cx="115281" cy="114465"/>
            </a:xfrm>
            <a:custGeom>
              <a:avLst/>
              <a:gdLst/>
              <a:ahLst/>
              <a:cxnLst>
                <a:cxn ang="0">
                  <a:pos x="wd2" y="hd2"/>
                </a:cxn>
                <a:cxn ang="5400000">
                  <a:pos x="wd2" y="hd2"/>
                </a:cxn>
                <a:cxn ang="10800000">
                  <a:pos x="wd2" y="hd2"/>
                </a:cxn>
                <a:cxn ang="16200000">
                  <a:pos x="wd2" y="hd2"/>
                </a:cxn>
              </a:cxnLst>
              <a:rect l="0" t="0" r="r" b="b"/>
              <a:pathLst>
                <a:path w="21041" h="21316" fill="norm" stroke="1" extrusionOk="0">
                  <a:moveTo>
                    <a:pt x="3073" y="21316"/>
                  </a:moveTo>
                  <a:cubicBezTo>
                    <a:pt x="2328" y="21316"/>
                    <a:pt x="1583" y="20937"/>
                    <a:pt x="838" y="20558"/>
                  </a:cubicBezTo>
                  <a:cubicBezTo>
                    <a:pt x="-279" y="19421"/>
                    <a:pt x="-279" y="17527"/>
                    <a:pt x="838" y="16390"/>
                  </a:cubicBezTo>
                  <a:cubicBezTo>
                    <a:pt x="16107" y="853"/>
                    <a:pt x="16107" y="853"/>
                    <a:pt x="16107" y="853"/>
                  </a:cubicBezTo>
                  <a:cubicBezTo>
                    <a:pt x="17224" y="-284"/>
                    <a:pt x="19087" y="-284"/>
                    <a:pt x="20204" y="853"/>
                  </a:cubicBezTo>
                  <a:cubicBezTo>
                    <a:pt x="21321" y="1990"/>
                    <a:pt x="21321" y="3884"/>
                    <a:pt x="20204" y="5021"/>
                  </a:cubicBezTo>
                  <a:cubicBezTo>
                    <a:pt x="5307" y="20558"/>
                    <a:pt x="5307" y="20558"/>
                    <a:pt x="5307" y="20558"/>
                  </a:cubicBezTo>
                  <a:cubicBezTo>
                    <a:pt x="4562" y="20937"/>
                    <a:pt x="3818" y="21316"/>
                    <a:pt x="3073" y="21316"/>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7" name="Freeform 66"/>
            <p:cNvSpPr/>
            <p:nvPr/>
          </p:nvSpPr>
          <p:spPr>
            <a:xfrm>
              <a:off x="2493799" y="1157309"/>
              <a:ext cx="226480" cy="223346"/>
            </a:xfrm>
            <a:custGeom>
              <a:avLst/>
              <a:gdLst/>
              <a:ahLst/>
              <a:cxnLst>
                <a:cxn ang="0">
                  <a:pos x="wd2" y="hd2"/>
                </a:cxn>
                <a:cxn ang="5400000">
                  <a:pos x="wd2" y="hd2"/>
                </a:cxn>
                <a:cxn ang="10800000">
                  <a:pos x="wd2" y="hd2"/>
                </a:cxn>
                <a:cxn ang="16200000">
                  <a:pos x="wd2" y="hd2"/>
                </a:cxn>
              </a:cxnLst>
              <a:rect l="0" t="0" r="r" b="b"/>
              <a:pathLst>
                <a:path w="21308" h="21453" fill="norm" stroke="1" extrusionOk="0">
                  <a:moveTo>
                    <a:pt x="1605" y="21453"/>
                  </a:moveTo>
                  <a:cubicBezTo>
                    <a:pt x="1216" y="21453"/>
                    <a:pt x="827" y="21257"/>
                    <a:pt x="438" y="21060"/>
                  </a:cubicBezTo>
                  <a:cubicBezTo>
                    <a:pt x="-146" y="20275"/>
                    <a:pt x="-146" y="19293"/>
                    <a:pt x="438" y="18704"/>
                  </a:cubicBezTo>
                  <a:cubicBezTo>
                    <a:pt x="18535" y="442"/>
                    <a:pt x="18535" y="442"/>
                    <a:pt x="18535" y="442"/>
                  </a:cubicBezTo>
                  <a:cubicBezTo>
                    <a:pt x="19313" y="-147"/>
                    <a:pt x="20286" y="-147"/>
                    <a:pt x="20870" y="442"/>
                  </a:cubicBezTo>
                  <a:cubicBezTo>
                    <a:pt x="21454" y="1031"/>
                    <a:pt x="21454" y="2013"/>
                    <a:pt x="20870" y="2798"/>
                  </a:cubicBezTo>
                  <a:cubicBezTo>
                    <a:pt x="2773" y="21060"/>
                    <a:pt x="2773" y="21060"/>
                    <a:pt x="2773" y="21060"/>
                  </a:cubicBezTo>
                  <a:cubicBezTo>
                    <a:pt x="2384" y="21257"/>
                    <a:pt x="1995" y="21453"/>
                    <a:pt x="1605" y="21453"/>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8" name="Freeform 67"/>
            <p:cNvSpPr/>
            <p:nvPr/>
          </p:nvSpPr>
          <p:spPr>
            <a:xfrm>
              <a:off x="2643723" y="1193650"/>
              <a:ext cx="1465056" cy="1408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82"/>
                  </a:moveTo>
                  <a:lnTo>
                    <a:pt x="21391" y="21600"/>
                  </a:lnTo>
                  <a:lnTo>
                    <a:pt x="0" y="944"/>
                  </a:lnTo>
                  <a:lnTo>
                    <a:pt x="942" y="0"/>
                  </a:lnTo>
                  <a:lnTo>
                    <a:pt x="21600" y="21382"/>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59" name="Freeform 68"/>
            <p:cNvSpPr/>
            <p:nvPr/>
          </p:nvSpPr>
          <p:spPr>
            <a:xfrm>
              <a:off x="2530117" y="1304907"/>
              <a:ext cx="1415352" cy="1455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3" y="21600"/>
                  </a:moveTo>
                  <a:lnTo>
                    <a:pt x="21600" y="21424"/>
                  </a:lnTo>
                  <a:lnTo>
                    <a:pt x="975" y="0"/>
                  </a:lnTo>
                  <a:lnTo>
                    <a:pt x="0" y="948"/>
                  </a:lnTo>
                  <a:lnTo>
                    <a:pt x="21383" y="21600"/>
                  </a:lnTo>
                  <a:close/>
                </a:path>
              </a:pathLst>
            </a:custGeom>
            <a:solidFill>
              <a:srgbClr val="DB7A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0" name="Freeform 69"/>
            <p:cNvSpPr/>
            <p:nvPr/>
          </p:nvSpPr>
          <p:spPr>
            <a:xfrm>
              <a:off x="3159687" y="2587899"/>
              <a:ext cx="991695" cy="13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383"/>
                  </a:moveTo>
                  <a:cubicBezTo>
                    <a:pt x="21600" y="1878"/>
                    <a:pt x="21331" y="0"/>
                    <a:pt x="20971" y="0"/>
                  </a:cubicBezTo>
                  <a:cubicBezTo>
                    <a:pt x="674" y="0"/>
                    <a:pt x="674" y="0"/>
                    <a:pt x="674" y="0"/>
                  </a:cubicBezTo>
                  <a:cubicBezTo>
                    <a:pt x="314" y="0"/>
                    <a:pt x="0" y="1878"/>
                    <a:pt x="0" y="4383"/>
                  </a:cubicBezTo>
                  <a:cubicBezTo>
                    <a:pt x="0" y="17217"/>
                    <a:pt x="0" y="17217"/>
                    <a:pt x="0" y="17217"/>
                  </a:cubicBezTo>
                  <a:cubicBezTo>
                    <a:pt x="0" y="19722"/>
                    <a:pt x="314" y="21600"/>
                    <a:pt x="674" y="21600"/>
                  </a:cubicBezTo>
                  <a:cubicBezTo>
                    <a:pt x="20971" y="21600"/>
                    <a:pt x="20971" y="21600"/>
                    <a:pt x="20971" y="21600"/>
                  </a:cubicBezTo>
                  <a:cubicBezTo>
                    <a:pt x="21331" y="21600"/>
                    <a:pt x="21600" y="19722"/>
                    <a:pt x="21600" y="17217"/>
                  </a:cubicBezTo>
                  <a:lnTo>
                    <a:pt x="21600" y="4383"/>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1" name="Oval 70"/>
            <p:cNvSpPr/>
            <p:nvPr/>
          </p:nvSpPr>
          <p:spPr>
            <a:xfrm>
              <a:off x="27076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2" name="Oval 71"/>
            <p:cNvSpPr/>
            <p:nvPr/>
          </p:nvSpPr>
          <p:spPr>
            <a:xfrm>
              <a:off x="327802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3" name="Oval 72"/>
            <p:cNvSpPr/>
            <p:nvPr/>
          </p:nvSpPr>
          <p:spPr>
            <a:xfrm>
              <a:off x="3711154"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4" name="Freeform 73"/>
            <p:cNvSpPr/>
            <p:nvPr/>
          </p:nvSpPr>
          <p:spPr>
            <a:xfrm>
              <a:off x="2533531" y="2306208"/>
              <a:ext cx="479417" cy="603622"/>
            </a:xfrm>
            <a:custGeom>
              <a:avLst/>
              <a:gdLst/>
              <a:ahLst/>
              <a:cxnLst>
                <a:cxn ang="0">
                  <a:pos x="wd2" y="hd2"/>
                </a:cxn>
                <a:cxn ang="5400000">
                  <a:pos x="wd2" y="hd2"/>
                </a:cxn>
                <a:cxn ang="10800000">
                  <a:pos x="wd2" y="hd2"/>
                </a:cxn>
                <a:cxn ang="16200000">
                  <a:pos x="wd2" y="hd2"/>
                </a:cxn>
              </a:cxnLst>
              <a:rect l="0" t="0" r="r" b="b"/>
              <a:pathLst>
                <a:path w="20350" h="21600" fill="norm" stroke="1" extrusionOk="0">
                  <a:moveTo>
                    <a:pt x="20350" y="0"/>
                  </a:moveTo>
                  <a:cubicBezTo>
                    <a:pt x="15628" y="0"/>
                    <a:pt x="7233" y="0"/>
                    <a:pt x="4522" y="0"/>
                  </a:cubicBezTo>
                  <a:cubicBezTo>
                    <a:pt x="-1250" y="5565"/>
                    <a:pt x="149" y="21600"/>
                    <a:pt x="149" y="21600"/>
                  </a:cubicBezTo>
                  <a:cubicBezTo>
                    <a:pt x="15978" y="21600"/>
                    <a:pt x="15978" y="21600"/>
                    <a:pt x="15978" y="21600"/>
                  </a:cubicBezTo>
                  <a:cubicBezTo>
                    <a:pt x="15978" y="21600"/>
                    <a:pt x="14578" y="5565"/>
                    <a:pt x="20350" y="0"/>
                  </a:cubicBez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5" name="Freeform 74"/>
            <p:cNvSpPr/>
            <p:nvPr/>
          </p:nvSpPr>
          <p:spPr>
            <a:xfrm>
              <a:off x="3321381"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0"/>
                    <a:pt x="21600" y="0"/>
                    <a:pt x="21600" y="0"/>
                  </a:cubicBezTo>
                  <a:cubicBezTo>
                    <a:pt x="0" y="0"/>
                    <a:pt x="0" y="0"/>
                    <a:pt x="0" y="0"/>
                  </a:cubicBezTo>
                  <a:lnTo>
                    <a:pt x="0" y="21600"/>
                  </a:lnTo>
                  <a:close/>
                </a:path>
              </a:pathLst>
            </a:cu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6" name="Freeform 75"/>
            <p:cNvSpPr/>
            <p:nvPr/>
          </p:nvSpPr>
          <p:spPr>
            <a:xfrm>
              <a:off x="3001862" y="272239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0"/>
                  </a:cubicBezTo>
                  <a:cubicBezTo>
                    <a:pt x="0" y="0"/>
                    <a:pt x="0" y="0"/>
                    <a:pt x="0" y="0"/>
                  </a:cubicBezTo>
                  <a:lnTo>
                    <a:pt x="0" y="21600"/>
                  </a:ln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7" name="Freeform 76"/>
            <p:cNvSpPr/>
            <p:nvPr/>
          </p:nvSpPr>
          <p:spPr>
            <a:xfrm>
              <a:off x="2533501" y="2306208"/>
              <a:ext cx="159927" cy="603622"/>
            </a:xfrm>
            <a:custGeom>
              <a:avLst/>
              <a:gdLst/>
              <a:ahLst/>
              <a:cxnLst>
                <a:cxn ang="0">
                  <a:pos x="wd2" y="hd2"/>
                </a:cxn>
                <a:cxn ang="5400000">
                  <a:pos x="wd2" y="hd2"/>
                </a:cxn>
                <a:cxn ang="10800000">
                  <a:pos x="wd2" y="hd2"/>
                </a:cxn>
                <a:cxn ang="16200000">
                  <a:pos x="wd2" y="hd2"/>
                </a:cxn>
              </a:cxnLst>
              <a:rect l="0" t="0" r="r" b="b"/>
              <a:pathLst>
                <a:path w="18244" h="21600" fill="norm" stroke="1" extrusionOk="0">
                  <a:moveTo>
                    <a:pt x="18244" y="0"/>
                  </a:moveTo>
                  <a:cubicBezTo>
                    <a:pt x="15896" y="0"/>
                    <a:pt x="13783" y="0"/>
                    <a:pt x="12140" y="0"/>
                  </a:cubicBezTo>
                  <a:cubicBezTo>
                    <a:pt x="-3356" y="5565"/>
                    <a:pt x="401" y="21600"/>
                    <a:pt x="401" y="21600"/>
                  </a:cubicBezTo>
                  <a:cubicBezTo>
                    <a:pt x="6505" y="21600"/>
                    <a:pt x="6505" y="21600"/>
                    <a:pt x="6505" y="21600"/>
                  </a:cubicBezTo>
                  <a:cubicBezTo>
                    <a:pt x="6505" y="21600"/>
                    <a:pt x="2748" y="5565"/>
                    <a:pt x="18244" y="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8" name="Rectangle 77"/>
            <p:cNvSpPr/>
            <p:nvPr/>
          </p:nvSpPr>
          <p:spPr>
            <a:xfrm>
              <a:off x="1607061" y="348580"/>
              <a:ext cx="33136" cy="1034442"/>
            </a:xfrm>
            <a:prstGeom prst="rect">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69" name="Freeform 78"/>
            <p:cNvSpPr/>
            <p:nvPr/>
          </p:nvSpPr>
          <p:spPr>
            <a:xfrm>
              <a:off x="2857782" y="2306208"/>
              <a:ext cx="1322001" cy="603622"/>
            </a:xfrm>
            <a:custGeom>
              <a:avLst/>
              <a:gdLst/>
              <a:ahLst/>
              <a:cxnLst>
                <a:cxn ang="0">
                  <a:pos x="wd2" y="hd2"/>
                </a:cxn>
                <a:cxn ang="5400000">
                  <a:pos x="wd2" y="hd2"/>
                </a:cxn>
                <a:cxn ang="10800000">
                  <a:pos x="wd2" y="hd2"/>
                </a:cxn>
                <a:cxn ang="16200000">
                  <a:pos x="wd2" y="hd2"/>
                </a:cxn>
              </a:cxnLst>
              <a:rect l="0" t="0" r="r" b="b"/>
              <a:pathLst>
                <a:path w="21129" h="21600" fill="norm" stroke="1" extrusionOk="0">
                  <a:moveTo>
                    <a:pt x="20668" y="15083"/>
                  </a:moveTo>
                  <a:cubicBezTo>
                    <a:pt x="6740" y="15083"/>
                    <a:pt x="6740" y="15083"/>
                    <a:pt x="6740" y="15083"/>
                  </a:cubicBezTo>
                  <a:cubicBezTo>
                    <a:pt x="6740" y="15083"/>
                    <a:pt x="6707" y="15083"/>
                    <a:pt x="6674" y="15157"/>
                  </a:cubicBezTo>
                  <a:cubicBezTo>
                    <a:pt x="6674" y="0"/>
                    <a:pt x="6674" y="0"/>
                    <a:pt x="6674" y="0"/>
                  </a:cubicBezTo>
                  <a:cubicBezTo>
                    <a:pt x="6674" y="0"/>
                    <a:pt x="3447" y="0"/>
                    <a:pt x="1702" y="0"/>
                  </a:cubicBezTo>
                  <a:cubicBezTo>
                    <a:pt x="-471" y="5565"/>
                    <a:pt x="56" y="21600"/>
                    <a:pt x="56" y="21600"/>
                  </a:cubicBezTo>
                  <a:cubicBezTo>
                    <a:pt x="20668" y="21600"/>
                    <a:pt x="20668" y="21600"/>
                    <a:pt x="20668" y="21600"/>
                  </a:cubicBezTo>
                  <a:cubicBezTo>
                    <a:pt x="20931" y="21600"/>
                    <a:pt x="21129" y="21161"/>
                    <a:pt x="21129" y="20575"/>
                  </a:cubicBezTo>
                  <a:cubicBezTo>
                    <a:pt x="21129" y="16182"/>
                    <a:pt x="21129" y="16182"/>
                    <a:pt x="21129" y="16182"/>
                  </a:cubicBezTo>
                  <a:cubicBezTo>
                    <a:pt x="21129" y="15596"/>
                    <a:pt x="20931" y="15083"/>
                    <a:pt x="20668" y="15083"/>
                  </a:cubicBezTo>
                  <a:close/>
                </a:path>
              </a:pathLst>
            </a:custGeom>
            <a:solidFill>
              <a:srgbClr val="FFB9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0" name="Freeform 79"/>
            <p:cNvSpPr/>
            <p:nvPr/>
          </p:nvSpPr>
          <p:spPr>
            <a:xfrm>
              <a:off x="2857800" y="2306208"/>
              <a:ext cx="417863" cy="603622"/>
            </a:xfrm>
            <a:custGeom>
              <a:avLst/>
              <a:gdLst/>
              <a:ahLst/>
              <a:cxnLst>
                <a:cxn ang="0">
                  <a:pos x="wd2" y="hd2"/>
                </a:cxn>
                <a:cxn ang="5400000">
                  <a:pos x="wd2" y="hd2"/>
                </a:cxn>
                <a:cxn ang="10800000">
                  <a:pos x="wd2" y="hd2"/>
                </a:cxn>
                <a:cxn ang="16200000">
                  <a:pos x="wd2" y="hd2"/>
                </a:cxn>
              </a:cxnLst>
              <a:rect l="0" t="0" r="r" b="b"/>
              <a:pathLst>
                <a:path w="20177" h="21600" fill="norm" stroke="1" extrusionOk="0">
                  <a:moveTo>
                    <a:pt x="6640" y="1098"/>
                  </a:moveTo>
                  <a:cubicBezTo>
                    <a:pt x="10721" y="1098"/>
                    <a:pt x="17290" y="1098"/>
                    <a:pt x="20177" y="1098"/>
                  </a:cubicBezTo>
                  <a:cubicBezTo>
                    <a:pt x="20177" y="0"/>
                    <a:pt x="20177" y="0"/>
                    <a:pt x="20177" y="0"/>
                  </a:cubicBezTo>
                  <a:cubicBezTo>
                    <a:pt x="20177" y="0"/>
                    <a:pt x="10422" y="0"/>
                    <a:pt x="5147" y="0"/>
                  </a:cubicBezTo>
                  <a:cubicBezTo>
                    <a:pt x="-1423" y="5565"/>
                    <a:pt x="170" y="21600"/>
                    <a:pt x="170" y="21600"/>
                  </a:cubicBezTo>
                  <a:cubicBezTo>
                    <a:pt x="1563" y="21600"/>
                    <a:pt x="1563" y="21600"/>
                    <a:pt x="1563" y="21600"/>
                  </a:cubicBezTo>
                  <a:cubicBezTo>
                    <a:pt x="1364" y="17866"/>
                    <a:pt x="1065" y="5784"/>
                    <a:pt x="6640" y="1098"/>
                  </a:cubicBezTo>
                  <a:close/>
                </a:path>
              </a:pathLst>
            </a:custGeom>
            <a:solidFill>
              <a:srgbClr val="FFCB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nvGrpSpPr>
            <p:cNvPr id="8073" name="Freeform 81"/>
            <p:cNvGrpSpPr/>
            <p:nvPr/>
          </p:nvGrpSpPr>
          <p:grpSpPr>
            <a:xfrm>
              <a:off x="2859103" y="2883359"/>
              <a:ext cx="1" cy="12701"/>
              <a:chOff x="0" y="0"/>
              <a:chExt cx="0" cy="12700"/>
            </a:xfrm>
          </p:grpSpPr>
          <p:sp>
            <p:nvSpPr>
              <p:cNvPr id="8071" name="Line"/>
              <p:cNvSpPr/>
              <p:nvPr/>
            </p:nvSpPr>
            <p:spPr>
              <a:xfrm flipV="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8072" name="Line"/>
              <p:cNvSpPr/>
              <p:nvPr/>
            </p:nvSpPr>
            <p:spPr>
              <a:xfrm flipH="1">
                <a:off x="-1" y="0"/>
                <a:ext cx="2" cy="12700"/>
              </a:xfrm>
              <a:prstGeom prst="line">
                <a:avLst/>
              </a:prstGeom>
              <a:noFill/>
              <a:ln w="12700" cap="flat">
                <a:noFill/>
                <a:miter lim="400000"/>
              </a:ln>
              <a:effectLst/>
            </p:spPr>
            <p:txBody>
              <a:bodyPr wrap="square" lIns="45719" tIns="45719" rIns="45719" bIns="45719" numCol="1" anchor="t">
                <a:noAutofit/>
              </a:bodyPr>
              <a:lstStyle/>
              <a:p>
                <a:pPr>
                  <a:defRPr>
                    <a:solidFill>
                      <a:srgbClr val="FFFFFF"/>
                    </a:solidFill>
                  </a:defRPr>
                </a:pPr>
              </a:p>
            </p:txBody>
          </p:sp>
        </p:grpSp>
        <p:sp>
          <p:nvSpPr>
            <p:cNvPr id="8074" name="Freeform 83"/>
            <p:cNvSpPr/>
            <p:nvPr/>
          </p:nvSpPr>
          <p:spPr>
            <a:xfrm>
              <a:off x="2887505" y="2727560"/>
              <a:ext cx="1292278" cy="18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8" y="0"/>
                  </a:moveTo>
                  <a:cubicBezTo>
                    <a:pt x="21118" y="13591"/>
                    <a:pt x="21118" y="13591"/>
                    <a:pt x="21118" y="13591"/>
                  </a:cubicBezTo>
                  <a:cubicBezTo>
                    <a:pt x="21118" y="15533"/>
                    <a:pt x="20911" y="17231"/>
                    <a:pt x="20635" y="17231"/>
                  </a:cubicBezTo>
                  <a:cubicBezTo>
                    <a:pt x="0" y="17231"/>
                    <a:pt x="0" y="17231"/>
                    <a:pt x="0" y="17231"/>
                  </a:cubicBezTo>
                  <a:cubicBezTo>
                    <a:pt x="0" y="18930"/>
                    <a:pt x="34" y="20387"/>
                    <a:pt x="34" y="21600"/>
                  </a:cubicBezTo>
                  <a:cubicBezTo>
                    <a:pt x="21118" y="21600"/>
                    <a:pt x="21118" y="21600"/>
                    <a:pt x="21118" y="21600"/>
                  </a:cubicBezTo>
                  <a:cubicBezTo>
                    <a:pt x="21393" y="21600"/>
                    <a:pt x="21600" y="20144"/>
                    <a:pt x="21600" y="18202"/>
                  </a:cubicBezTo>
                  <a:cubicBezTo>
                    <a:pt x="21600" y="3640"/>
                    <a:pt x="21600" y="3640"/>
                    <a:pt x="21600" y="3640"/>
                  </a:cubicBezTo>
                  <a:cubicBezTo>
                    <a:pt x="21600" y="1699"/>
                    <a:pt x="21393" y="243"/>
                    <a:pt x="21118" y="0"/>
                  </a:cubicBezTo>
                  <a:close/>
                </a:path>
              </a:pathLst>
            </a:custGeom>
            <a:solidFill>
              <a:srgbClr val="DB9D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5" name="Freeform 84"/>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0"/>
                    <a:pt x="21600" y="0"/>
                    <a:pt x="21600" y="0"/>
                  </a:cubicBezTo>
                  <a:cubicBezTo>
                    <a:pt x="21600" y="0"/>
                    <a:pt x="12132" y="0"/>
                    <a:pt x="5918" y="0"/>
                  </a:cubicBezTo>
                  <a:cubicBezTo>
                    <a:pt x="1184" y="4717"/>
                    <a:pt x="0" y="14772"/>
                    <a:pt x="0" y="21600"/>
                  </a:cubicBezTo>
                  <a:lnTo>
                    <a:pt x="21600" y="2160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6" name="Freeform 85"/>
            <p:cNvSpPr/>
            <p:nvPr/>
          </p:nvSpPr>
          <p:spPr>
            <a:xfrm>
              <a:off x="2915907" y="2372488"/>
              <a:ext cx="302952" cy="355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27" y="9062"/>
                    <a:pt x="5918" y="0"/>
                  </a:cubicBezTo>
                  <a:cubicBezTo>
                    <a:pt x="1184" y="4717"/>
                    <a:pt x="0" y="14772"/>
                    <a:pt x="0" y="21600"/>
                  </a:cubicBezTo>
                  <a:lnTo>
                    <a:pt x="21600" y="21600"/>
                  </a:ln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7" name="Oval 86"/>
            <p:cNvSpPr/>
            <p:nvPr/>
          </p:nvSpPr>
          <p:spPr>
            <a:xfrm>
              <a:off x="2925374" y="2770169"/>
              <a:ext cx="281651"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8" name="Oval 87"/>
            <p:cNvSpPr/>
            <p:nvPr/>
          </p:nvSpPr>
          <p:spPr>
            <a:xfrm>
              <a:off x="2991645" y="2834082"/>
              <a:ext cx="149111"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79" name="Oval 88"/>
            <p:cNvSpPr/>
            <p:nvPr/>
          </p:nvSpPr>
          <p:spPr>
            <a:xfrm>
              <a:off x="3793992" y="2770169"/>
              <a:ext cx="286385"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0" name="Oval 89"/>
            <p:cNvSpPr/>
            <p:nvPr/>
          </p:nvSpPr>
          <p:spPr>
            <a:xfrm>
              <a:off x="3493408" y="2770169"/>
              <a:ext cx="284017" cy="281691"/>
            </a:xfrm>
            <a:prstGeom prst="ellipse">
              <a:avLst/>
            </a:pr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1" name="Freeform 90"/>
            <p:cNvSpPr/>
            <p:nvPr/>
          </p:nvSpPr>
          <p:spPr>
            <a:xfrm>
              <a:off x="2991645"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484" y="0"/>
                    <a:pt x="3484" y="0"/>
                    <a:pt x="3484"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2" name="Freeform 91"/>
            <p:cNvSpPr/>
            <p:nvPr/>
          </p:nvSpPr>
          <p:spPr>
            <a:xfrm>
              <a:off x="2601121" y="2779637"/>
              <a:ext cx="179878" cy="23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6200"/>
                    <a:pt x="0" y="10800"/>
                  </a:cubicBezTo>
                  <a:cubicBezTo>
                    <a:pt x="0" y="5400"/>
                    <a:pt x="497" y="0"/>
                    <a:pt x="1490" y="0"/>
                  </a:cubicBezTo>
                  <a:cubicBezTo>
                    <a:pt x="20110" y="0"/>
                    <a:pt x="20110" y="0"/>
                    <a:pt x="20110" y="0"/>
                  </a:cubicBezTo>
                  <a:cubicBezTo>
                    <a:pt x="20855" y="0"/>
                    <a:pt x="21600" y="5400"/>
                    <a:pt x="21600" y="10800"/>
                  </a:cubicBezTo>
                  <a:cubicBezTo>
                    <a:pt x="21600" y="162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3" name="Freeform 92"/>
            <p:cNvSpPr/>
            <p:nvPr/>
          </p:nvSpPr>
          <p:spPr>
            <a:xfrm>
              <a:off x="2601121" y="2834082"/>
              <a:ext cx="179878" cy="26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10" y="21600"/>
                  </a:moveTo>
                  <a:cubicBezTo>
                    <a:pt x="1490" y="21600"/>
                    <a:pt x="1490" y="21600"/>
                    <a:pt x="1490" y="21600"/>
                  </a:cubicBezTo>
                  <a:cubicBezTo>
                    <a:pt x="497" y="21600"/>
                    <a:pt x="0" y="18000"/>
                    <a:pt x="0" y="10800"/>
                  </a:cubicBezTo>
                  <a:cubicBezTo>
                    <a:pt x="0" y="5400"/>
                    <a:pt x="497" y="0"/>
                    <a:pt x="1490" y="0"/>
                  </a:cubicBezTo>
                  <a:cubicBezTo>
                    <a:pt x="20110" y="0"/>
                    <a:pt x="20110" y="0"/>
                    <a:pt x="20110" y="0"/>
                  </a:cubicBezTo>
                  <a:cubicBezTo>
                    <a:pt x="20855" y="0"/>
                    <a:pt x="21600" y="5400"/>
                    <a:pt x="21600" y="10800"/>
                  </a:cubicBezTo>
                  <a:cubicBezTo>
                    <a:pt x="21600" y="18000"/>
                    <a:pt x="20855" y="21600"/>
                    <a:pt x="2011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4" name="Freeform 93"/>
            <p:cNvSpPr/>
            <p:nvPr/>
          </p:nvSpPr>
          <p:spPr>
            <a:xfrm>
              <a:off x="2553785" y="2372488"/>
              <a:ext cx="338455" cy="357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3" y="0"/>
                  </a:moveTo>
                  <a:cubicBezTo>
                    <a:pt x="1185" y="6048"/>
                    <a:pt x="132" y="14688"/>
                    <a:pt x="0" y="21600"/>
                  </a:cubicBezTo>
                  <a:cubicBezTo>
                    <a:pt x="17517" y="21600"/>
                    <a:pt x="17517" y="21600"/>
                    <a:pt x="17517" y="21600"/>
                  </a:cubicBezTo>
                  <a:cubicBezTo>
                    <a:pt x="17649" y="14688"/>
                    <a:pt x="18702" y="6048"/>
                    <a:pt x="21600" y="0"/>
                  </a:cubicBezTo>
                  <a:lnTo>
                    <a:pt x="4083" y="0"/>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5" name="Freeform 94"/>
            <p:cNvSpPr/>
            <p:nvPr/>
          </p:nvSpPr>
          <p:spPr>
            <a:xfrm>
              <a:off x="2553785" y="2372488"/>
              <a:ext cx="274866" cy="357440"/>
            </a:xfrm>
            <a:custGeom>
              <a:avLst/>
              <a:gdLst/>
              <a:ahLst/>
              <a:cxnLst>
                <a:cxn ang="0">
                  <a:pos x="wd2" y="hd2"/>
                </a:cxn>
                <a:cxn ang="5400000">
                  <a:pos x="wd2" y="hd2"/>
                </a:cxn>
                <a:cxn ang="10800000">
                  <a:pos x="wd2" y="hd2"/>
                </a:cxn>
                <a:cxn ang="16200000">
                  <a:pos x="wd2" y="hd2"/>
                </a:cxn>
              </a:cxnLst>
              <a:rect l="0" t="0" r="r" b="b"/>
              <a:pathLst>
                <a:path w="21440" h="21600" fill="norm" stroke="1" extrusionOk="0">
                  <a:moveTo>
                    <a:pt x="4997" y="0"/>
                  </a:moveTo>
                  <a:cubicBezTo>
                    <a:pt x="1451" y="6048"/>
                    <a:pt x="161" y="14688"/>
                    <a:pt x="0" y="21600"/>
                  </a:cubicBezTo>
                  <a:cubicBezTo>
                    <a:pt x="21439" y="21600"/>
                    <a:pt x="21439" y="21600"/>
                    <a:pt x="21439" y="21600"/>
                  </a:cubicBezTo>
                  <a:cubicBezTo>
                    <a:pt x="21600" y="14688"/>
                    <a:pt x="4997" y="0"/>
                    <a:pt x="4997" y="0"/>
                  </a:cubicBezTo>
                  <a:close/>
                </a:path>
              </a:pathLst>
            </a:custGeom>
            <a:solidFill>
              <a:srgbClr val="006FC8"/>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6" name="Freeform 95"/>
            <p:cNvSpPr/>
            <p:nvPr/>
          </p:nvSpPr>
          <p:spPr>
            <a:xfrm>
              <a:off x="1133700" y="1491910"/>
              <a:ext cx="418927" cy="4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cubicBezTo>
                    <a:pt x="21600" y="9896"/>
                    <a:pt x="21600" y="9896"/>
                    <a:pt x="21600" y="9896"/>
                  </a:cubicBezTo>
                  <a:cubicBezTo>
                    <a:pt x="20217" y="9896"/>
                    <a:pt x="20217" y="9896"/>
                    <a:pt x="20217" y="9896"/>
                  </a:cubicBezTo>
                  <a:cubicBezTo>
                    <a:pt x="20110" y="9364"/>
                    <a:pt x="20004" y="8725"/>
                    <a:pt x="19898" y="8193"/>
                  </a:cubicBezTo>
                  <a:cubicBezTo>
                    <a:pt x="21174" y="7661"/>
                    <a:pt x="21174" y="7661"/>
                    <a:pt x="21174" y="7661"/>
                  </a:cubicBezTo>
                  <a:cubicBezTo>
                    <a:pt x="20430" y="5746"/>
                    <a:pt x="20430" y="5746"/>
                    <a:pt x="20430" y="5746"/>
                  </a:cubicBezTo>
                  <a:cubicBezTo>
                    <a:pt x="19046" y="6384"/>
                    <a:pt x="19046" y="6384"/>
                    <a:pt x="19046" y="6384"/>
                  </a:cubicBezTo>
                  <a:cubicBezTo>
                    <a:pt x="18833" y="5852"/>
                    <a:pt x="18514" y="5427"/>
                    <a:pt x="18089" y="4895"/>
                  </a:cubicBezTo>
                  <a:cubicBezTo>
                    <a:pt x="19153" y="3831"/>
                    <a:pt x="19153" y="3831"/>
                    <a:pt x="19153" y="3831"/>
                  </a:cubicBezTo>
                  <a:cubicBezTo>
                    <a:pt x="17769" y="2447"/>
                    <a:pt x="17769" y="2447"/>
                    <a:pt x="17769" y="2447"/>
                  </a:cubicBezTo>
                  <a:cubicBezTo>
                    <a:pt x="16705" y="3511"/>
                    <a:pt x="16705" y="3511"/>
                    <a:pt x="16705" y="3511"/>
                  </a:cubicBezTo>
                  <a:cubicBezTo>
                    <a:pt x="16280" y="3192"/>
                    <a:pt x="15748" y="2873"/>
                    <a:pt x="15322" y="2660"/>
                  </a:cubicBezTo>
                  <a:cubicBezTo>
                    <a:pt x="15854" y="1170"/>
                    <a:pt x="15854" y="1170"/>
                    <a:pt x="15854" y="1170"/>
                  </a:cubicBezTo>
                  <a:cubicBezTo>
                    <a:pt x="14045" y="426"/>
                    <a:pt x="14045" y="426"/>
                    <a:pt x="14045" y="426"/>
                  </a:cubicBezTo>
                  <a:cubicBezTo>
                    <a:pt x="13513" y="1915"/>
                    <a:pt x="13513" y="1915"/>
                    <a:pt x="13513" y="1915"/>
                  </a:cubicBezTo>
                  <a:cubicBezTo>
                    <a:pt x="12981" y="1702"/>
                    <a:pt x="12343" y="1596"/>
                    <a:pt x="11811" y="1596"/>
                  </a:cubicBezTo>
                  <a:cubicBezTo>
                    <a:pt x="11811" y="0"/>
                    <a:pt x="11811" y="0"/>
                    <a:pt x="11811" y="0"/>
                  </a:cubicBezTo>
                  <a:cubicBezTo>
                    <a:pt x="9789" y="0"/>
                    <a:pt x="9789" y="0"/>
                    <a:pt x="9789" y="0"/>
                  </a:cubicBezTo>
                  <a:cubicBezTo>
                    <a:pt x="9789" y="1596"/>
                    <a:pt x="9789" y="1596"/>
                    <a:pt x="9789" y="1596"/>
                  </a:cubicBezTo>
                  <a:cubicBezTo>
                    <a:pt x="9257" y="1596"/>
                    <a:pt x="8725" y="1702"/>
                    <a:pt x="8193" y="1915"/>
                  </a:cubicBezTo>
                  <a:cubicBezTo>
                    <a:pt x="7661" y="426"/>
                    <a:pt x="7661" y="426"/>
                    <a:pt x="7661" y="426"/>
                  </a:cubicBezTo>
                  <a:cubicBezTo>
                    <a:pt x="5746" y="1170"/>
                    <a:pt x="5746" y="1170"/>
                    <a:pt x="5746" y="1170"/>
                  </a:cubicBezTo>
                  <a:cubicBezTo>
                    <a:pt x="6384" y="2660"/>
                    <a:pt x="6384" y="2660"/>
                    <a:pt x="6384" y="2660"/>
                  </a:cubicBezTo>
                  <a:cubicBezTo>
                    <a:pt x="5852" y="2873"/>
                    <a:pt x="5427" y="3192"/>
                    <a:pt x="5001" y="3511"/>
                  </a:cubicBezTo>
                  <a:cubicBezTo>
                    <a:pt x="3831" y="2447"/>
                    <a:pt x="3831" y="2447"/>
                    <a:pt x="3831" y="2447"/>
                  </a:cubicBezTo>
                  <a:cubicBezTo>
                    <a:pt x="2447" y="3831"/>
                    <a:pt x="2447" y="3831"/>
                    <a:pt x="2447" y="3831"/>
                  </a:cubicBezTo>
                  <a:cubicBezTo>
                    <a:pt x="3511" y="4895"/>
                    <a:pt x="3511" y="4895"/>
                    <a:pt x="3511" y="4895"/>
                  </a:cubicBezTo>
                  <a:cubicBezTo>
                    <a:pt x="3192" y="5427"/>
                    <a:pt x="2873" y="5852"/>
                    <a:pt x="2554" y="6278"/>
                  </a:cubicBezTo>
                  <a:cubicBezTo>
                    <a:pt x="1170" y="5746"/>
                    <a:pt x="1170" y="5746"/>
                    <a:pt x="1170" y="5746"/>
                  </a:cubicBezTo>
                  <a:cubicBezTo>
                    <a:pt x="426" y="7555"/>
                    <a:pt x="426" y="7555"/>
                    <a:pt x="426" y="7555"/>
                  </a:cubicBezTo>
                  <a:cubicBezTo>
                    <a:pt x="1809" y="8193"/>
                    <a:pt x="1809" y="8193"/>
                    <a:pt x="1809" y="8193"/>
                  </a:cubicBezTo>
                  <a:cubicBezTo>
                    <a:pt x="1596" y="8725"/>
                    <a:pt x="1490" y="9364"/>
                    <a:pt x="1490" y="9896"/>
                  </a:cubicBezTo>
                  <a:cubicBezTo>
                    <a:pt x="0" y="9896"/>
                    <a:pt x="0" y="9896"/>
                    <a:pt x="0" y="9896"/>
                  </a:cubicBezTo>
                  <a:cubicBezTo>
                    <a:pt x="0" y="11917"/>
                    <a:pt x="0" y="11917"/>
                    <a:pt x="0" y="11917"/>
                  </a:cubicBezTo>
                  <a:cubicBezTo>
                    <a:pt x="1490" y="11917"/>
                    <a:pt x="1490" y="11917"/>
                    <a:pt x="1490" y="11917"/>
                  </a:cubicBezTo>
                  <a:cubicBezTo>
                    <a:pt x="1490" y="12449"/>
                    <a:pt x="1596" y="12981"/>
                    <a:pt x="1702" y="13513"/>
                  </a:cubicBezTo>
                  <a:cubicBezTo>
                    <a:pt x="426" y="14045"/>
                    <a:pt x="426" y="14045"/>
                    <a:pt x="426" y="14045"/>
                  </a:cubicBezTo>
                  <a:cubicBezTo>
                    <a:pt x="1170" y="15854"/>
                    <a:pt x="1170" y="15854"/>
                    <a:pt x="1170" y="15854"/>
                  </a:cubicBezTo>
                  <a:cubicBezTo>
                    <a:pt x="2447" y="15322"/>
                    <a:pt x="2447" y="15322"/>
                    <a:pt x="2447" y="15322"/>
                  </a:cubicBezTo>
                  <a:cubicBezTo>
                    <a:pt x="2767" y="15854"/>
                    <a:pt x="3086" y="16386"/>
                    <a:pt x="3405" y="16812"/>
                  </a:cubicBezTo>
                  <a:cubicBezTo>
                    <a:pt x="2447" y="17769"/>
                    <a:pt x="2447" y="17769"/>
                    <a:pt x="2447" y="17769"/>
                  </a:cubicBezTo>
                  <a:cubicBezTo>
                    <a:pt x="3831" y="19153"/>
                    <a:pt x="3831" y="19153"/>
                    <a:pt x="3831" y="19153"/>
                  </a:cubicBezTo>
                  <a:cubicBezTo>
                    <a:pt x="4788" y="18195"/>
                    <a:pt x="4788" y="18195"/>
                    <a:pt x="4788" y="18195"/>
                  </a:cubicBezTo>
                  <a:cubicBezTo>
                    <a:pt x="5320" y="18621"/>
                    <a:pt x="5746" y="18940"/>
                    <a:pt x="6278" y="19153"/>
                  </a:cubicBezTo>
                  <a:cubicBezTo>
                    <a:pt x="5746" y="20430"/>
                    <a:pt x="5746" y="20430"/>
                    <a:pt x="5746" y="20430"/>
                  </a:cubicBezTo>
                  <a:cubicBezTo>
                    <a:pt x="7555" y="21174"/>
                    <a:pt x="7555" y="21174"/>
                    <a:pt x="7555" y="21174"/>
                  </a:cubicBezTo>
                  <a:cubicBezTo>
                    <a:pt x="8087" y="20004"/>
                    <a:pt x="8087" y="20004"/>
                    <a:pt x="8087" y="20004"/>
                  </a:cubicBezTo>
                  <a:cubicBezTo>
                    <a:pt x="8619" y="20110"/>
                    <a:pt x="9257" y="20217"/>
                    <a:pt x="9789" y="20323"/>
                  </a:cubicBezTo>
                  <a:cubicBezTo>
                    <a:pt x="9789" y="21600"/>
                    <a:pt x="9789" y="21600"/>
                    <a:pt x="9789" y="21600"/>
                  </a:cubicBezTo>
                  <a:cubicBezTo>
                    <a:pt x="11811" y="21600"/>
                    <a:pt x="11811" y="21600"/>
                    <a:pt x="11811" y="21600"/>
                  </a:cubicBezTo>
                  <a:cubicBezTo>
                    <a:pt x="11811" y="20323"/>
                    <a:pt x="11811" y="20323"/>
                    <a:pt x="11811" y="20323"/>
                  </a:cubicBezTo>
                  <a:cubicBezTo>
                    <a:pt x="12449" y="20217"/>
                    <a:pt x="12981" y="20110"/>
                    <a:pt x="13513" y="20004"/>
                  </a:cubicBezTo>
                  <a:cubicBezTo>
                    <a:pt x="14045" y="21174"/>
                    <a:pt x="14045" y="21174"/>
                    <a:pt x="14045" y="21174"/>
                  </a:cubicBezTo>
                  <a:cubicBezTo>
                    <a:pt x="15854" y="20430"/>
                    <a:pt x="15854" y="20430"/>
                    <a:pt x="15854" y="20430"/>
                  </a:cubicBezTo>
                  <a:cubicBezTo>
                    <a:pt x="15322" y="19259"/>
                    <a:pt x="15322" y="19259"/>
                    <a:pt x="15322" y="19259"/>
                  </a:cubicBezTo>
                  <a:cubicBezTo>
                    <a:pt x="15854" y="18940"/>
                    <a:pt x="16386" y="18621"/>
                    <a:pt x="16812" y="18195"/>
                  </a:cubicBezTo>
                  <a:cubicBezTo>
                    <a:pt x="17769" y="19153"/>
                    <a:pt x="17769" y="19153"/>
                    <a:pt x="17769" y="19153"/>
                  </a:cubicBezTo>
                  <a:cubicBezTo>
                    <a:pt x="19153" y="17769"/>
                    <a:pt x="19153" y="17769"/>
                    <a:pt x="19153" y="17769"/>
                  </a:cubicBezTo>
                  <a:cubicBezTo>
                    <a:pt x="18195" y="16812"/>
                    <a:pt x="18195" y="16812"/>
                    <a:pt x="18195" y="16812"/>
                  </a:cubicBezTo>
                  <a:cubicBezTo>
                    <a:pt x="18621" y="16386"/>
                    <a:pt x="18940" y="15854"/>
                    <a:pt x="19153" y="15322"/>
                  </a:cubicBezTo>
                  <a:cubicBezTo>
                    <a:pt x="20430" y="15854"/>
                    <a:pt x="20430" y="15854"/>
                    <a:pt x="20430" y="15854"/>
                  </a:cubicBezTo>
                  <a:cubicBezTo>
                    <a:pt x="21174" y="14045"/>
                    <a:pt x="21174" y="14045"/>
                    <a:pt x="21174" y="14045"/>
                  </a:cubicBezTo>
                  <a:cubicBezTo>
                    <a:pt x="19898" y="13513"/>
                    <a:pt x="19898" y="13513"/>
                    <a:pt x="19898" y="13513"/>
                  </a:cubicBezTo>
                  <a:cubicBezTo>
                    <a:pt x="20004" y="12981"/>
                    <a:pt x="20110" y="12449"/>
                    <a:pt x="20217" y="11917"/>
                  </a:cubicBezTo>
                  <a:lnTo>
                    <a:pt x="21600" y="11917"/>
                  </a:lnTo>
                  <a:close/>
                  <a:moveTo>
                    <a:pt x="6065" y="6171"/>
                  </a:moveTo>
                  <a:cubicBezTo>
                    <a:pt x="7129" y="5107"/>
                    <a:pt x="8512" y="4363"/>
                    <a:pt x="9896" y="4256"/>
                  </a:cubicBezTo>
                  <a:cubicBezTo>
                    <a:pt x="9896" y="7767"/>
                    <a:pt x="9896" y="7767"/>
                    <a:pt x="9896" y="7767"/>
                  </a:cubicBezTo>
                  <a:cubicBezTo>
                    <a:pt x="8832" y="8087"/>
                    <a:pt x="7980" y="8938"/>
                    <a:pt x="7661" y="10108"/>
                  </a:cubicBezTo>
                  <a:cubicBezTo>
                    <a:pt x="4150" y="10108"/>
                    <a:pt x="4150" y="10108"/>
                    <a:pt x="4150" y="10108"/>
                  </a:cubicBezTo>
                  <a:cubicBezTo>
                    <a:pt x="4256" y="8619"/>
                    <a:pt x="5001" y="7235"/>
                    <a:pt x="6065" y="6171"/>
                  </a:cubicBezTo>
                  <a:close/>
                  <a:moveTo>
                    <a:pt x="9896" y="17663"/>
                  </a:moveTo>
                  <a:cubicBezTo>
                    <a:pt x="8512" y="17450"/>
                    <a:pt x="7129" y="16812"/>
                    <a:pt x="6065" y="15748"/>
                  </a:cubicBezTo>
                  <a:cubicBezTo>
                    <a:pt x="5001" y="14684"/>
                    <a:pt x="4256" y="13300"/>
                    <a:pt x="4150" y="11811"/>
                  </a:cubicBezTo>
                  <a:cubicBezTo>
                    <a:pt x="7661" y="11811"/>
                    <a:pt x="7661" y="11811"/>
                    <a:pt x="7661" y="11811"/>
                  </a:cubicBezTo>
                  <a:cubicBezTo>
                    <a:pt x="7980" y="12981"/>
                    <a:pt x="8832" y="13833"/>
                    <a:pt x="9896" y="14152"/>
                  </a:cubicBezTo>
                  <a:lnTo>
                    <a:pt x="9896" y="17663"/>
                  </a:lnTo>
                  <a:close/>
                  <a:moveTo>
                    <a:pt x="9470" y="10853"/>
                  </a:moveTo>
                  <a:cubicBezTo>
                    <a:pt x="9470" y="10108"/>
                    <a:pt x="10108" y="9470"/>
                    <a:pt x="10853" y="9470"/>
                  </a:cubicBezTo>
                  <a:cubicBezTo>
                    <a:pt x="11598" y="9470"/>
                    <a:pt x="12130" y="10108"/>
                    <a:pt x="12130" y="10853"/>
                  </a:cubicBezTo>
                  <a:cubicBezTo>
                    <a:pt x="12130" y="11598"/>
                    <a:pt x="11598" y="12130"/>
                    <a:pt x="10853" y="12130"/>
                  </a:cubicBezTo>
                  <a:cubicBezTo>
                    <a:pt x="10108" y="12130"/>
                    <a:pt x="9470" y="11598"/>
                    <a:pt x="9470" y="10853"/>
                  </a:cubicBezTo>
                  <a:close/>
                  <a:moveTo>
                    <a:pt x="15641" y="15748"/>
                  </a:moveTo>
                  <a:cubicBezTo>
                    <a:pt x="14577" y="16812"/>
                    <a:pt x="13194" y="17450"/>
                    <a:pt x="11704" y="17663"/>
                  </a:cubicBezTo>
                  <a:cubicBezTo>
                    <a:pt x="11704" y="14152"/>
                    <a:pt x="11704" y="14152"/>
                    <a:pt x="11704" y="14152"/>
                  </a:cubicBezTo>
                  <a:cubicBezTo>
                    <a:pt x="12236" y="13939"/>
                    <a:pt x="12768" y="13726"/>
                    <a:pt x="13194" y="13300"/>
                  </a:cubicBezTo>
                  <a:cubicBezTo>
                    <a:pt x="13620" y="12875"/>
                    <a:pt x="13833" y="12343"/>
                    <a:pt x="14045" y="11811"/>
                  </a:cubicBezTo>
                  <a:cubicBezTo>
                    <a:pt x="17557" y="11811"/>
                    <a:pt x="17557" y="11811"/>
                    <a:pt x="17557" y="11811"/>
                  </a:cubicBezTo>
                  <a:cubicBezTo>
                    <a:pt x="17344" y="13300"/>
                    <a:pt x="16705" y="14684"/>
                    <a:pt x="15641" y="15748"/>
                  </a:cubicBezTo>
                  <a:close/>
                  <a:moveTo>
                    <a:pt x="14045" y="10108"/>
                  </a:moveTo>
                  <a:cubicBezTo>
                    <a:pt x="13726" y="8938"/>
                    <a:pt x="12875" y="8087"/>
                    <a:pt x="11704" y="7767"/>
                  </a:cubicBezTo>
                  <a:cubicBezTo>
                    <a:pt x="11704" y="4256"/>
                    <a:pt x="11704" y="4256"/>
                    <a:pt x="11704" y="4256"/>
                  </a:cubicBezTo>
                  <a:cubicBezTo>
                    <a:pt x="13194" y="4363"/>
                    <a:pt x="14577" y="5107"/>
                    <a:pt x="15641" y="6171"/>
                  </a:cubicBezTo>
                  <a:cubicBezTo>
                    <a:pt x="16705" y="7235"/>
                    <a:pt x="17344" y="8619"/>
                    <a:pt x="17557" y="10108"/>
                  </a:cubicBezTo>
                  <a:lnTo>
                    <a:pt x="14045" y="10108"/>
                  </a:ln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7" name="Freeform 96"/>
            <p:cNvSpPr/>
            <p:nvPr/>
          </p:nvSpPr>
          <p:spPr>
            <a:xfrm>
              <a:off x="913587" y="1830413"/>
              <a:ext cx="378691" cy="378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77"/>
                  </a:moveTo>
                  <a:cubicBezTo>
                    <a:pt x="18900" y="10391"/>
                    <a:pt x="18900" y="10391"/>
                    <a:pt x="18900" y="10391"/>
                  </a:cubicBezTo>
                  <a:cubicBezTo>
                    <a:pt x="21248" y="7356"/>
                    <a:pt x="21248" y="7356"/>
                    <a:pt x="21248" y="7356"/>
                  </a:cubicBezTo>
                  <a:cubicBezTo>
                    <a:pt x="17609" y="6422"/>
                    <a:pt x="17609" y="6422"/>
                    <a:pt x="17609" y="6422"/>
                  </a:cubicBezTo>
                  <a:cubicBezTo>
                    <a:pt x="18196" y="2569"/>
                    <a:pt x="18196" y="2569"/>
                    <a:pt x="18196" y="2569"/>
                  </a:cubicBezTo>
                  <a:cubicBezTo>
                    <a:pt x="14439" y="3619"/>
                    <a:pt x="14439" y="3619"/>
                    <a:pt x="14439" y="3619"/>
                  </a:cubicBezTo>
                  <a:cubicBezTo>
                    <a:pt x="13030" y="0"/>
                    <a:pt x="13030" y="0"/>
                    <a:pt x="13030" y="0"/>
                  </a:cubicBezTo>
                  <a:cubicBezTo>
                    <a:pt x="10330" y="2685"/>
                    <a:pt x="10330" y="2685"/>
                    <a:pt x="10330" y="2685"/>
                  </a:cubicBezTo>
                  <a:cubicBezTo>
                    <a:pt x="7396" y="350"/>
                    <a:pt x="7396" y="350"/>
                    <a:pt x="7396" y="350"/>
                  </a:cubicBezTo>
                  <a:cubicBezTo>
                    <a:pt x="6339" y="3970"/>
                    <a:pt x="6339" y="3970"/>
                    <a:pt x="6339" y="3970"/>
                  </a:cubicBezTo>
                  <a:cubicBezTo>
                    <a:pt x="2583" y="3386"/>
                    <a:pt x="2583" y="3386"/>
                    <a:pt x="2583" y="3386"/>
                  </a:cubicBezTo>
                  <a:cubicBezTo>
                    <a:pt x="3522" y="7122"/>
                    <a:pt x="3522" y="7122"/>
                    <a:pt x="3522" y="7122"/>
                  </a:cubicBezTo>
                  <a:cubicBezTo>
                    <a:pt x="0" y="8523"/>
                    <a:pt x="0" y="8523"/>
                    <a:pt x="0" y="8523"/>
                  </a:cubicBezTo>
                  <a:cubicBezTo>
                    <a:pt x="2700" y="11209"/>
                    <a:pt x="2700" y="11209"/>
                    <a:pt x="2700" y="11209"/>
                  </a:cubicBezTo>
                  <a:cubicBezTo>
                    <a:pt x="235" y="14128"/>
                    <a:pt x="235" y="14128"/>
                    <a:pt x="235" y="14128"/>
                  </a:cubicBezTo>
                  <a:cubicBezTo>
                    <a:pt x="3991" y="15178"/>
                    <a:pt x="3991" y="15178"/>
                    <a:pt x="3991" y="15178"/>
                  </a:cubicBezTo>
                  <a:cubicBezTo>
                    <a:pt x="3404" y="18915"/>
                    <a:pt x="3404" y="18915"/>
                    <a:pt x="3404" y="18915"/>
                  </a:cubicBezTo>
                  <a:cubicBezTo>
                    <a:pt x="7043" y="17981"/>
                    <a:pt x="7043" y="17981"/>
                    <a:pt x="7043" y="17981"/>
                  </a:cubicBezTo>
                  <a:cubicBezTo>
                    <a:pt x="8452" y="21600"/>
                    <a:pt x="8452" y="21600"/>
                    <a:pt x="8452" y="21600"/>
                  </a:cubicBezTo>
                  <a:cubicBezTo>
                    <a:pt x="11152" y="18798"/>
                    <a:pt x="11152" y="18798"/>
                    <a:pt x="11152" y="18798"/>
                  </a:cubicBezTo>
                  <a:cubicBezTo>
                    <a:pt x="14204" y="21250"/>
                    <a:pt x="14204" y="21250"/>
                    <a:pt x="14204" y="21250"/>
                  </a:cubicBezTo>
                  <a:cubicBezTo>
                    <a:pt x="15143" y="17514"/>
                    <a:pt x="15143" y="17514"/>
                    <a:pt x="15143" y="17514"/>
                  </a:cubicBezTo>
                  <a:cubicBezTo>
                    <a:pt x="19017" y="18214"/>
                    <a:pt x="19017" y="18214"/>
                    <a:pt x="19017" y="18214"/>
                  </a:cubicBezTo>
                  <a:cubicBezTo>
                    <a:pt x="17961" y="14478"/>
                    <a:pt x="17961" y="14478"/>
                    <a:pt x="17961" y="14478"/>
                  </a:cubicBezTo>
                  <a:lnTo>
                    <a:pt x="21600" y="13077"/>
                  </a:lnTo>
                  <a:close/>
                  <a:moveTo>
                    <a:pt x="10800" y="13427"/>
                  </a:moveTo>
                  <a:cubicBezTo>
                    <a:pt x="9274" y="13427"/>
                    <a:pt x="8100" y="12259"/>
                    <a:pt x="8100" y="10742"/>
                  </a:cubicBezTo>
                  <a:cubicBezTo>
                    <a:pt x="8100" y="9341"/>
                    <a:pt x="9274" y="8173"/>
                    <a:pt x="10800" y="8173"/>
                  </a:cubicBezTo>
                  <a:cubicBezTo>
                    <a:pt x="12209" y="8173"/>
                    <a:pt x="13383" y="9341"/>
                    <a:pt x="13383" y="10742"/>
                  </a:cubicBezTo>
                  <a:cubicBezTo>
                    <a:pt x="13383" y="12259"/>
                    <a:pt x="12209" y="13427"/>
                    <a:pt x="10800" y="13427"/>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8" name="Freeform 97"/>
            <p:cNvSpPr/>
            <p:nvPr/>
          </p:nvSpPr>
          <p:spPr>
            <a:xfrm>
              <a:off x="1446830" y="1724709"/>
              <a:ext cx="528744" cy="524006"/>
            </a:xfrm>
            <a:custGeom>
              <a:avLst/>
              <a:gdLst/>
              <a:ahLst/>
              <a:cxnLst>
                <a:cxn ang="0">
                  <a:pos x="wd2" y="hd2"/>
                </a:cxn>
                <a:cxn ang="5400000">
                  <a:pos x="wd2" y="hd2"/>
                </a:cxn>
                <a:cxn ang="10800000">
                  <a:pos x="wd2" y="hd2"/>
                </a:cxn>
                <a:cxn ang="16200000">
                  <a:pos x="wd2" y="hd2"/>
                </a:cxn>
              </a:cxnLst>
              <a:rect l="0" t="0" r="r" b="b"/>
              <a:pathLst>
                <a:path w="21351" h="21346" fill="norm" stroke="1" extrusionOk="0">
                  <a:moveTo>
                    <a:pt x="20475" y="11462"/>
                  </a:moveTo>
                  <a:cubicBezTo>
                    <a:pt x="18891" y="10962"/>
                    <a:pt x="18891" y="10962"/>
                    <a:pt x="18891" y="10962"/>
                  </a:cubicBezTo>
                  <a:cubicBezTo>
                    <a:pt x="18891" y="10128"/>
                    <a:pt x="18807" y="9294"/>
                    <a:pt x="18557" y="8460"/>
                  </a:cubicBezTo>
                  <a:cubicBezTo>
                    <a:pt x="19975" y="7709"/>
                    <a:pt x="19975" y="7709"/>
                    <a:pt x="19975" y="7709"/>
                  </a:cubicBezTo>
                  <a:cubicBezTo>
                    <a:pt x="20642" y="7376"/>
                    <a:pt x="20809" y="6625"/>
                    <a:pt x="20475" y="5958"/>
                  </a:cubicBezTo>
                  <a:cubicBezTo>
                    <a:pt x="19808" y="4790"/>
                    <a:pt x="19808" y="4790"/>
                    <a:pt x="19808" y="4790"/>
                  </a:cubicBezTo>
                  <a:cubicBezTo>
                    <a:pt x="19474" y="4207"/>
                    <a:pt x="18724" y="3956"/>
                    <a:pt x="18140" y="4290"/>
                  </a:cubicBezTo>
                  <a:cubicBezTo>
                    <a:pt x="16722" y="5124"/>
                    <a:pt x="16722" y="5124"/>
                    <a:pt x="16722" y="5124"/>
                  </a:cubicBezTo>
                  <a:cubicBezTo>
                    <a:pt x="16139" y="4457"/>
                    <a:pt x="15471" y="3956"/>
                    <a:pt x="14721" y="3539"/>
                  </a:cubicBezTo>
                  <a:cubicBezTo>
                    <a:pt x="15138" y="1955"/>
                    <a:pt x="15138" y="1955"/>
                    <a:pt x="15138" y="1955"/>
                  </a:cubicBezTo>
                  <a:cubicBezTo>
                    <a:pt x="15305" y="1288"/>
                    <a:pt x="14971" y="621"/>
                    <a:pt x="14304" y="454"/>
                  </a:cubicBezTo>
                  <a:cubicBezTo>
                    <a:pt x="12969" y="37"/>
                    <a:pt x="12969" y="37"/>
                    <a:pt x="12969" y="37"/>
                  </a:cubicBezTo>
                  <a:cubicBezTo>
                    <a:pt x="12302" y="-130"/>
                    <a:pt x="11635" y="287"/>
                    <a:pt x="11385" y="871"/>
                  </a:cubicBezTo>
                  <a:cubicBezTo>
                    <a:pt x="10968" y="2455"/>
                    <a:pt x="10968" y="2455"/>
                    <a:pt x="10968" y="2455"/>
                  </a:cubicBezTo>
                  <a:cubicBezTo>
                    <a:pt x="10134" y="2455"/>
                    <a:pt x="9300" y="2539"/>
                    <a:pt x="8466" y="2789"/>
                  </a:cubicBezTo>
                  <a:cubicBezTo>
                    <a:pt x="7632" y="1371"/>
                    <a:pt x="7632" y="1371"/>
                    <a:pt x="7632" y="1371"/>
                  </a:cubicBezTo>
                  <a:cubicBezTo>
                    <a:pt x="7382" y="787"/>
                    <a:pt x="6548" y="537"/>
                    <a:pt x="5964" y="871"/>
                  </a:cubicBezTo>
                  <a:cubicBezTo>
                    <a:pt x="4796" y="1538"/>
                    <a:pt x="4796" y="1538"/>
                    <a:pt x="4796" y="1538"/>
                  </a:cubicBezTo>
                  <a:cubicBezTo>
                    <a:pt x="4129" y="1872"/>
                    <a:pt x="3962" y="2622"/>
                    <a:pt x="4296" y="3206"/>
                  </a:cubicBezTo>
                  <a:cubicBezTo>
                    <a:pt x="5130" y="4707"/>
                    <a:pt x="5130" y="4707"/>
                    <a:pt x="5130" y="4707"/>
                  </a:cubicBezTo>
                  <a:cubicBezTo>
                    <a:pt x="4463" y="5207"/>
                    <a:pt x="3962" y="5875"/>
                    <a:pt x="3545" y="6625"/>
                  </a:cubicBezTo>
                  <a:cubicBezTo>
                    <a:pt x="1961" y="6208"/>
                    <a:pt x="1961" y="6208"/>
                    <a:pt x="1961" y="6208"/>
                  </a:cubicBezTo>
                  <a:cubicBezTo>
                    <a:pt x="1294" y="6041"/>
                    <a:pt x="627" y="6375"/>
                    <a:pt x="460" y="7042"/>
                  </a:cubicBezTo>
                  <a:cubicBezTo>
                    <a:pt x="43" y="8460"/>
                    <a:pt x="43" y="8460"/>
                    <a:pt x="43" y="8460"/>
                  </a:cubicBezTo>
                  <a:cubicBezTo>
                    <a:pt x="-124" y="9044"/>
                    <a:pt x="210" y="9794"/>
                    <a:pt x="877" y="9961"/>
                  </a:cubicBezTo>
                  <a:cubicBezTo>
                    <a:pt x="2461" y="10378"/>
                    <a:pt x="2461" y="10378"/>
                    <a:pt x="2461" y="10378"/>
                  </a:cubicBezTo>
                  <a:cubicBezTo>
                    <a:pt x="2461" y="11212"/>
                    <a:pt x="2545" y="12046"/>
                    <a:pt x="2795" y="12880"/>
                  </a:cubicBezTo>
                  <a:cubicBezTo>
                    <a:pt x="1377" y="13714"/>
                    <a:pt x="1377" y="13714"/>
                    <a:pt x="1377" y="13714"/>
                  </a:cubicBezTo>
                  <a:cubicBezTo>
                    <a:pt x="793" y="14048"/>
                    <a:pt x="543" y="14798"/>
                    <a:pt x="877" y="15382"/>
                  </a:cubicBezTo>
                  <a:cubicBezTo>
                    <a:pt x="1544" y="16633"/>
                    <a:pt x="1544" y="16633"/>
                    <a:pt x="1544" y="16633"/>
                  </a:cubicBezTo>
                  <a:cubicBezTo>
                    <a:pt x="1878" y="17217"/>
                    <a:pt x="2628" y="17384"/>
                    <a:pt x="3212" y="17050"/>
                  </a:cubicBezTo>
                  <a:cubicBezTo>
                    <a:pt x="4713" y="16299"/>
                    <a:pt x="4713" y="16299"/>
                    <a:pt x="4713" y="16299"/>
                  </a:cubicBezTo>
                  <a:cubicBezTo>
                    <a:pt x="5213" y="16883"/>
                    <a:pt x="5881" y="17384"/>
                    <a:pt x="6631" y="17801"/>
                  </a:cubicBezTo>
                  <a:cubicBezTo>
                    <a:pt x="6214" y="19385"/>
                    <a:pt x="6214" y="19385"/>
                    <a:pt x="6214" y="19385"/>
                  </a:cubicBezTo>
                  <a:cubicBezTo>
                    <a:pt x="6047" y="20052"/>
                    <a:pt x="6381" y="20719"/>
                    <a:pt x="7048" y="20970"/>
                  </a:cubicBezTo>
                  <a:cubicBezTo>
                    <a:pt x="8383" y="21303"/>
                    <a:pt x="8383" y="21303"/>
                    <a:pt x="8383" y="21303"/>
                  </a:cubicBezTo>
                  <a:cubicBezTo>
                    <a:pt x="9050" y="21470"/>
                    <a:pt x="9717" y="21136"/>
                    <a:pt x="9967" y="20469"/>
                  </a:cubicBezTo>
                  <a:cubicBezTo>
                    <a:pt x="10384" y="18885"/>
                    <a:pt x="10384" y="18885"/>
                    <a:pt x="10384" y="18885"/>
                  </a:cubicBezTo>
                  <a:cubicBezTo>
                    <a:pt x="11218" y="18885"/>
                    <a:pt x="12052" y="18801"/>
                    <a:pt x="12886" y="18551"/>
                  </a:cubicBezTo>
                  <a:cubicBezTo>
                    <a:pt x="13720" y="20052"/>
                    <a:pt x="13720" y="20052"/>
                    <a:pt x="13720" y="20052"/>
                  </a:cubicBezTo>
                  <a:cubicBezTo>
                    <a:pt x="14054" y="20636"/>
                    <a:pt x="14804" y="20803"/>
                    <a:pt x="15388" y="20469"/>
                  </a:cubicBezTo>
                  <a:cubicBezTo>
                    <a:pt x="16556" y="19802"/>
                    <a:pt x="16556" y="19802"/>
                    <a:pt x="16556" y="19802"/>
                  </a:cubicBezTo>
                  <a:cubicBezTo>
                    <a:pt x="17223" y="19468"/>
                    <a:pt x="17390" y="18718"/>
                    <a:pt x="17056" y="18134"/>
                  </a:cubicBezTo>
                  <a:cubicBezTo>
                    <a:pt x="16305" y="16716"/>
                    <a:pt x="16305" y="16716"/>
                    <a:pt x="16305" y="16716"/>
                  </a:cubicBezTo>
                  <a:cubicBezTo>
                    <a:pt x="16889" y="16133"/>
                    <a:pt x="17390" y="15465"/>
                    <a:pt x="17807" y="14715"/>
                  </a:cubicBezTo>
                  <a:cubicBezTo>
                    <a:pt x="19391" y="15132"/>
                    <a:pt x="19391" y="15132"/>
                    <a:pt x="19391" y="15132"/>
                  </a:cubicBezTo>
                  <a:cubicBezTo>
                    <a:pt x="20058" y="15299"/>
                    <a:pt x="20725" y="14965"/>
                    <a:pt x="20892" y="14298"/>
                  </a:cubicBezTo>
                  <a:cubicBezTo>
                    <a:pt x="21309" y="12963"/>
                    <a:pt x="21309" y="12963"/>
                    <a:pt x="21309" y="12963"/>
                  </a:cubicBezTo>
                  <a:cubicBezTo>
                    <a:pt x="21476" y="12296"/>
                    <a:pt x="21142" y="11629"/>
                    <a:pt x="20475" y="11462"/>
                  </a:cubicBezTo>
                  <a:close/>
                  <a:moveTo>
                    <a:pt x="9550" y="14715"/>
                  </a:moveTo>
                  <a:cubicBezTo>
                    <a:pt x="7382" y="14048"/>
                    <a:pt x="6047" y="11796"/>
                    <a:pt x="6715" y="9544"/>
                  </a:cubicBezTo>
                  <a:cubicBezTo>
                    <a:pt x="7298" y="7376"/>
                    <a:pt x="9634" y="6041"/>
                    <a:pt x="11802" y="6709"/>
                  </a:cubicBezTo>
                  <a:cubicBezTo>
                    <a:pt x="13970" y="7292"/>
                    <a:pt x="15305" y="9628"/>
                    <a:pt x="14637" y="11796"/>
                  </a:cubicBezTo>
                  <a:cubicBezTo>
                    <a:pt x="14054" y="14048"/>
                    <a:pt x="11718" y="15299"/>
                    <a:pt x="9550" y="14715"/>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89" name="Freeform 98"/>
            <p:cNvSpPr/>
            <p:nvPr/>
          </p:nvSpPr>
          <p:spPr>
            <a:xfrm>
              <a:off x="1971550" y="1733359"/>
              <a:ext cx="338455" cy="340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11"/>
                  </a:moveTo>
                  <a:cubicBezTo>
                    <a:pt x="21600" y="9759"/>
                    <a:pt x="21600" y="9759"/>
                    <a:pt x="21600" y="9759"/>
                  </a:cubicBezTo>
                  <a:cubicBezTo>
                    <a:pt x="21600" y="9759"/>
                    <a:pt x="21600" y="9759"/>
                    <a:pt x="21600" y="9759"/>
                  </a:cubicBezTo>
                  <a:cubicBezTo>
                    <a:pt x="21600" y="9759"/>
                    <a:pt x="21600" y="9759"/>
                    <a:pt x="21600" y="9759"/>
                  </a:cubicBezTo>
                  <a:cubicBezTo>
                    <a:pt x="20160" y="9759"/>
                    <a:pt x="20160" y="9759"/>
                    <a:pt x="20160" y="9759"/>
                  </a:cubicBezTo>
                  <a:cubicBezTo>
                    <a:pt x="20029" y="9239"/>
                    <a:pt x="19898" y="8718"/>
                    <a:pt x="19767" y="8198"/>
                  </a:cubicBezTo>
                  <a:cubicBezTo>
                    <a:pt x="21207" y="7547"/>
                    <a:pt x="21207" y="7547"/>
                    <a:pt x="21207" y="7547"/>
                  </a:cubicBezTo>
                  <a:cubicBezTo>
                    <a:pt x="20422" y="5725"/>
                    <a:pt x="20422" y="5725"/>
                    <a:pt x="20422" y="5725"/>
                  </a:cubicBezTo>
                  <a:cubicBezTo>
                    <a:pt x="18982" y="6376"/>
                    <a:pt x="18982" y="6376"/>
                    <a:pt x="18982" y="6376"/>
                  </a:cubicBezTo>
                  <a:cubicBezTo>
                    <a:pt x="18720" y="5855"/>
                    <a:pt x="18458" y="5335"/>
                    <a:pt x="18065" y="4945"/>
                  </a:cubicBezTo>
                  <a:cubicBezTo>
                    <a:pt x="19113" y="3904"/>
                    <a:pt x="19113" y="3904"/>
                    <a:pt x="19113" y="3904"/>
                  </a:cubicBezTo>
                  <a:cubicBezTo>
                    <a:pt x="17804" y="2472"/>
                    <a:pt x="17804" y="2472"/>
                    <a:pt x="17804" y="2472"/>
                  </a:cubicBezTo>
                  <a:cubicBezTo>
                    <a:pt x="16625" y="3513"/>
                    <a:pt x="16625" y="3513"/>
                    <a:pt x="16625" y="3513"/>
                  </a:cubicBezTo>
                  <a:cubicBezTo>
                    <a:pt x="16233" y="3253"/>
                    <a:pt x="15709" y="2863"/>
                    <a:pt x="15316" y="2602"/>
                  </a:cubicBezTo>
                  <a:cubicBezTo>
                    <a:pt x="15840" y="1171"/>
                    <a:pt x="15840" y="1171"/>
                    <a:pt x="15840" y="1171"/>
                  </a:cubicBezTo>
                  <a:cubicBezTo>
                    <a:pt x="14007" y="390"/>
                    <a:pt x="14007" y="390"/>
                    <a:pt x="14007" y="390"/>
                  </a:cubicBezTo>
                  <a:cubicBezTo>
                    <a:pt x="13484" y="1822"/>
                    <a:pt x="13484" y="1822"/>
                    <a:pt x="13484" y="1822"/>
                  </a:cubicBezTo>
                  <a:cubicBezTo>
                    <a:pt x="12960" y="1692"/>
                    <a:pt x="12305" y="1561"/>
                    <a:pt x="11782" y="1561"/>
                  </a:cubicBezTo>
                  <a:cubicBezTo>
                    <a:pt x="11782" y="0"/>
                    <a:pt x="11782" y="0"/>
                    <a:pt x="11782" y="0"/>
                  </a:cubicBezTo>
                  <a:cubicBezTo>
                    <a:pt x="11782" y="0"/>
                    <a:pt x="11782" y="0"/>
                    <a:pt x="11782" y="0"/>
                  </a:cubicBezTo>
                  <a:cubicBezTo>
                    <a:pt x="9818" y="0"/>
                    <a:pt x="9818" y="0"/>
                    <a:pt x="9818" y="0"/>
                  </a:cubicBezTo>
                  <a:cubicBezTo>
                    <a:pt x="9818" y="0"/>
                    <a:pt x="9818" y="0"/>
                    <a:pt x="9818" y="0"/>
                  </a:cubicBezTo>
                  <a:cubicBezTo>
                    <a:pt x="9818" y="1561"/>
                    <a:pt x="9818" y="1561"/>
                    <a:pt x="9818" y="1561"/>
                  </a:cubicBezTo>
                  <a:cubicBezTo>
                    <a:pt x="9295" y="1561"/>
                    <a:pt x="8640" y="1692"/>
                    <a:pt x="8116" y="1822"/>
                  </a:cubicBezTo>
                  <a:cubicBezTo>
                    <a:pt x="7593" y="390"/>
                    <a:pt x="7593" y="390"/>
                    <a:pt x="7593" y="390"/>
                  </a:cubicBezTo>
                  <a:cubicBezTo>
                    <a:pt x="5760" y="1171"/>
                    <a:pt x="5760" y="1171"/>
                    <a:pt x="5760" y="1171"/>
                  </a:cubicBezTo>
                  <a:cubicBezTo>
                    <a:pt x="6284" y="2602"/>
                    <a:pt x="6284" y="2602"/>
                    <a:pt x="6284" y="2602"/>
                  </a:cubicBezTo>
                  <a:cubicBezTo>
                    <a:pt x="5760" y="2863"/>
                    <a:pt x="5236" y="3123"/>
                    <a:pt x="4713" y="3513"/>
                  </a:cubicBezTo>
                  <a:cubicBezTo>
                    <a:pt x="3796" y="2472"/>
                    <a:pt x="3796" y="2472"/>
                    <a:pt x="3796" y="2472"/>
                  </a:cubicBezTo>
                  <a:cubicBezTo>
                    <a:pt x="2356" y="3904"/>
                    <a:pt x="2356" y="3904"/>
                    <a:pt x="2356" y="3904"/>
                  </a:cubicBezTo>
                  <a:cubicBezTo>
                    <a:pt x="3404" y="4945"/>
                    <a:pt x="3404" y="4945"/>
                    <a:pt x="3404" y="4945"/>
                  </a:cubicBezTo>
                  <a:cubicBezTo>
                    <a:pt x="3011" y="5335"/>
                    <a:pt x="2749" y="5855"/>
                    <a:pt x="2487" y="6246"/>
                  </a:cubicBezTo>
                  <a:cubicBezTo>
                    <a:pt x="1178" y="5725"/>
                    <a:pt x="1178" y="5725"/>
                    <a:pt x="1178" y="5725"/>
                  </a:cubicBezTo>
                  <a:cubicBezTo>
                    <a:pt x="393" y="7547"/>
                    <a:pt x="393" y="7547"/>
                    <a:pt x="393" y="7547"/>
                  </a:cubicBezTo>
                  <a:cubicBezTo>
                    <a:pt x="1702" y="8067"/>
                    <a:pt x="1702" y="8067"/>
                    <a:pt x="1702" y="8067"/>
                  </a:cubicBezTo>
                  <a:cubicBezTo>
                    <a:pt x="1440" y="8588"/>
                    <a:pt x="1440" y="9239"/>
                    <a:pt x="1309" y="9759"/>
                  </a:cubicBezTo>
                  <a:cubicBezTo>
                    <a:pt x="0" y="9759"/>
                    <a:pt x="0" y="9759"/>
                    <a:pt x="0" y="9759"/>
                  </a:cubicBezTo>
                  <a:cubicBezTo>
                    <a:pt x="0" y="9759"/>
                    <a:pt x="0" y="9759"/>
                    <a:pt x="0" y="9759"/>
                  </a:cubicBezTo>
                  <a:cubicBezTo>
                    <a:pt x="0" y="9759"/>
                    <a:pt x="0" y="9759"/>
                    <a:pt x="0" y="9759"/>
                  </a:cubicBezTo>
                  <a:cubicBezTo>
                    <a:pt x="0" y="10410"/>
                    <a:pt x="0" y="10410"/>
                    <a:pt x="0" y="10410"/>
                  </a:cubicBezTo>
                  <a:cubicBezTo>
                    <a:pt x="0" y="11711"/>
                    <a:pt x="0" y="11711"/>
                    <a:pt x="0" y="11711"/>
                  </a:cubicBezTo>
                  <a:cubicBezTo>
                    <a:pt x="0" y="11711"/>
                    <a:pt x="0" y="11711"/>
                    <a:pt x="0" y="11711"/>
                  </a:cubicBezTo>
                  <a:cubicBezTo>
                    <a:pt x="0" y="11711"/>
                    <a:pt x="0" y="11711"/>
                    <a:pt x="0" y="11711"/>
                  </a:cubicBezTo>
                  <a:cubicBezTo>
                    <a:pt x="1309" y="11711"/>
                    <a:pt x="1309" y="11711"/>
                    <a:pt x="1309" y="11711"/>
                  </a:cubicBezTo>
                  <a:cubicBezTo>
                    <a:pt x="1309" y="12361"/>
                    <a:pt x="1440" y="12882"/>
                    <a:pt x="1571" y="13402"/>
                  </a:cubicBezTo>
                  <a:cubicBezTo>
                    <a:pt x="393" y="13923"/>
                    <a:pt x="393" y="13923"/>
                    <a:pt x="393" y="13923"/>
                  </a:cubicBezTo>
                  <a:cubicBezTo>
                    <a:pt x="1178" y="15745"/>
                    <a:pt x="1178" y="15745"/>
                    <a:pt x="1178" y="15745"/>
                  </a:cubicBezTo>
                  <a:cubicBezTo>
                    <a:pt x="2356" y="15354"/>
                    <a:pt x="2356" y="15354"/>
                    <a:pt x="2356" y="15354"/>
                  </a:cubicBezTo>
                  <a:cubicBezTo>
                    <a:pt x="2618" y="15875"/>
                    <a:pt x="3011" y="16265"/>
                    <a:pt x="3404" y="16786"/>
                  </a:cubicBezTo>
                  <a:cubicBezTo>
                    <a:pt x="2356" y="17696"/>
                    <a:pt x="2356" y="17696"/>
                    <a:pt x="2356" y="17696"/>
                  </a:cubicBezTo>
                  <a:cubicBezTo>
                    <a:pt x="3796" y="19128"/>
                    <a:pt x="3796" y="19128"/>
                    <a:pt x="3796" y="19128"/>
                  </a:cubicBezTo>
                  <a:cubicBezTo>
                    <a:pt x="4713" y="18217"/>
                    <a:pt x="4713" y="18217"/>
                    <a:pt x="4713" y="18217"/>
                  </a:cubicBezTo>
                  <a:cubicBezTo>
                    <a:pt x="5236" y="18477"/>
                    <a:pt x="5760" y="18867"/>
                    <a:pt x="6284" y="19128"/>
                  </a:cubicBezTo>
                  <a:cubicBezTo>
                    <a:pt x="5760" y="20299"/>
                    <a:pt x="5760" y="20299"/>
                    <a:pt x="5760" y="20299"/>
                  </a:cubicBezTo>
                  <a:cubicBezTo>
                    <a:pt x="7593" y="21080"/>
                    <a:pt x="7593" y="21080"/>
                    <a:pt x="7593" y="21080"/>
                  </a:cubicBezTo>
                  <a:cubicBezTo>
                    <a:pt x="8116" y="19908"/>
                    <a:pt x="8116" y="19908"/>
                    <a:pt x="8116" y="19908"/>
                  </a:cubicBezTo>
                  <a:cubicBezTo>
                    <a:pt x="8640" y="20039"/>
                    <a:pt x="9164" y="20169"/>
                    <a:pt x="9818" y="20169"/>
                  </a:cubicBezTo>
                  <a:cubicBezTo>
                    <a:pt x="9818" y="21600"/>
                    <a:pt x="9818" y="21600"/>
                    <a:pt x="9818" y="21600"/>
                  </a:cubicBezTo>
                  <a:cubicBezTo>
                    <a:pt x="11782" y="21600"/>
                    <a:pt x="11782" y="21600"/>
                    <a:pt x="11782" y="21600"/>
                  </a:cubicBezTo>
                  <a:cubicBezTo>
                    <a:pt x="11782" y="21600"/>
                    <a:pt x="11782" y="21600"/>
                    <a:pt x="11782" y="21600"/>
                  </a:cubicBezTo>
                  <a:cubicBezTo>
                    <a:pt x="11782" y="21600"/>
                    <a:pt x="11782" y="21600"/>
                    <a:pt x="11782" y="21600"/>
                  </a:cubicBezTo>
                  <a:cubicBezTo>
                    <a:pt x="11782" y="20169"/>
                    <a:pt x="11782" y="20169"/>
                    <a:pt x="11782" y="20169"/>
                  </a:cubicBezTo>
                  <a:cubicBezTo>
                    <a:pt x="12305" y="20169"/>
                    <a:pt x="12960" y="20039"/>
                    <a:pt x="13484" y="19778"/>
                  </a:cubicBezTo>
                  <a:cubicBezTo>
                    <a:pt x="14007" y="21080"/>
                    <a:pt x="14007" y="21080"/>
                    <a:pt x="14007" y="21080"/>
                  </a:cubicBezTo>
                  <a:cubicBezTo>
                    <a:pt x="15840" y="20299"/>
                    <a:pt x="15840" y="20299"/>
                    <a:pt x="15840" y="20299"/>
                  </a:cubicBezTo>
                  <a:cubicBezTo>
                    <a:pt x="15316" y="18998"/>
                    <a:pt x="15316" y="18998"/>
                    <a:pt x="15316" y="18998"/>
                  </a:cubicBezTo>
                  <a:cubicBezTo>
                    <a:pt x="15840" y="18737"/>
                    <a:pt x="16233" y="18477"/>
                    <a:pt x="16625" y="18217"/>
                  </a:cubicBezTo>
                  <a:cubicBezTo>
                    <a:pt x="17673" y="19128"/>
                    <a:pt x="17673" y="19128"/>
                    <a:pt x="17673" y="19128"/>
                  </a:cubicBezTo>
                  <a:cubicBezTo>
                    <a:pt x="19113" y="17827"/>
                    <a:pt x="19113" y="17827"/>
                    <a:pt x="19113" y="17827"/>
                  </a:cubicBezTo>
                  <a:cubicBezTo>
                    <a:pt x="18065" y="16786"/>
                    <a:pt x="18065" y="16786"/>
                    <a:pt x="18065" y="16786"/>
                  </a:cubicBezTo>
                  <a:cubicBezTo>
                    <a:pt x="18458" y="16265"/>
                    <a:pt x="18720" y="15745"/>
                    <a:pt x="19113" y="15224"/>
                  </a:cubicBezTo>
                  <a:cubicBezTo>
                    <a:pt x="20422" y="15875"/>
                    <a:pt x="20422" y="15875"/>
                    <a:pt x="20422" y="15875"/>
                  </a:cubicBezTo>
                  <a:cubicBezTo>
                    <a:pt x="21207" y="14053"/>
                    <a:pt x="21207" y="14053"/>
                    <a:pt x="21207" y="14053"/>
                  </a:cubicBezTo>
                  <a:cubicBezTo>
                    <a:pt x="19767" y="13402"/>
                    <a:pt x="19767" y="13402"/>
                    <a:pt x="19767" y="13402"/>
                  </a:cubicBezTo>
                  <a:cubicBezTo>
                    <a:pt x="19898" y="12882"/>
                    <a:pt x="20029" y="12361"/>
                    <a:pt x="20160" y="11711"/>
                  </a:cubicBezTo>
                  <a:lnTo>
                    <a:pt x="21600" y="11711"/>
                  </a:lnTo>
                  <a:close/>
                  <a:moveTo>
                    <a:pt x="16102" y="6766"/>
                  </a:moveTo>
                  <a:cubicBezTo>
                    <a:pt x="16756" y="7677"/>
                    <a:pt x="17280" y="8718"/>
                    <a:pt x="17411" y="9759"/>
                  </a:cubicBezTo>
                  <a:cubicBezTo>
                    <a:pt x="13876" y="9759"/>
                    <a:pt x="13876" y="9759"/>
                    <a:pt x="13876" y="9759"/>
                  </a:cubicBezTo>
                  <a:cubicBezTo>
                    <a:pt x="13745" y="9629"/>
                    <a:pt x="13745" y="9369"/>
                    <a:pt x="13615" y="9239"/>
                  </a:cubicBezTo>
                  <a:lnTo>
                    <a:pt x="16102" y="6766"/>
                  </a:lnTo>
                  <a:close/>
                  <a:moveTo>
                    <a:pt x="14793" y="5465"/>
                  </a:moveTo>
                  <a:cubicBezTo>
                    <a:pt x="12305" y="7937"/>
                    <a:pt x="12305" y="7937"/>
                    <a:pt x="12305" y="7937"/>
                  </a:cubicBezTo>
                  <a:cubicBezTo>
                    <a:pt x="12175" y="7937"/>
                    <a:pt x="12044" y="7807"/>
                    <a:pt x="11782" y="7677"/>
                  </a:cubicBezTo>
                  <a:cubicBezTo>
                    <a:pt x="11782" y="4164"/>
                    <a:pt x="11782" y="4164"/>
                    <a:pt x="11782" y="4164"/>
                  </a:cubicBezTo>
                  <a:cubicBezTo>
                    <a:pt x="12960" y="4424"/>
                    <a:pt x="14007" y="4814"/>
                    <a:pt x="14793" y="5465"/>
                  </a:cubicBezTo>
                  <a:close/>
                  <a:moveTo>
                    <a:pt x="11782" y="11711"/>
                  </a:moveTo>
                  <a:cubicBezTo>
                    <a:pt x="11258" y="12231"/>
                    <a:pt x="10342" y="12231"/>
                    <a:pt x="9818" y="11711"/>
                  </a:cubicBezTo>
                  <a:cubicBezTo>
                    <a:pt x="9295" y="11190"/>
                    <a:pt x="9295" y="10410"/>
                    <a:pt x="9818" y="9889"/>
                  </a:cubicBezTo>
                  <a:cubicBezTo>
                    <a:pt x="10342" y="9369"/>
                    <a:pt x="11258" y="9369"/>
                    <a:pt x="11782" y="9889"/>
                  </a:cubicBezTo>
                  <a:cubicBezTo>
                    <a:pt x="12305" y="10410"/>
                    <a:pt x="12305" y="11190"/>
                    <a:pt x="11782" y="11711"/>
                  </a:cubicBezTo>
                  <a:close/>
                  <a:moveTo>
                    <a:pt x="9818" y="4164"/>
                  </a:moveTo>
                  <a:cubicBezTo>
                    <a:pt x="9818" y="7677"/>
                    <a:pt x="9818" y="7677"/>
                    <a:pt x="9818" y="7677"/>
                  </a:cubicBezTo>
                  <a:cubicBezTo>
                    <a:pt x="9556" y="7807"/>
                    <a:pt x="9295" y="7807"/>
                    <a:pt x="9033" y="7937"/>
                  </a:cubicBezTo>
                  <a:cubicBezTo>
                    <a:pt x="6545" y="5465"/>
                    <a:pt x="6545" y="5465"/>
                    <a:pt x="6545" y="5465"/>
                  </a:cubicBezTo>
                  <a:cubicBezTo>
                    <a:pt x="7462" y="4814"/>
                    <a:pt x="8640" y="4294"/>
                    <a:pt x="9818" y="4164"/>
                  </a:cubicBezTo>
                  <a:close/>
                  <a:moveTo>
                    <a:pt x="5367" y="6766"/>
                  </a:moveTo>
                  <a:cubicBezTo>
                    <a:pt x="7855" y="9239"/>
                    <a:pt x="7855" y="9239"/>
                    <a:pt x="7855" y="9239"/>
                  </a:cubicBezTo>
                  <a:cubicBezTo>
                    <a:pt x="7724" y="9369"/>
                    <a:pt x="7593" y="9629"/>
                    <a:pt x="7593" y="9759"/>
                  </a:cubicBezTo>
                  <a:cubicBezTo>
                    <a:pt x="4058" y="9759"/>
                    <a:pt x="4058" y="9759"/>
                    <a:pt x="4058" y="9759"/>
                  </a:cubicBezTo>
                  <a:cubicBezTo>
                    <a:pt x="4189" y="8718"/>
                    <a:pt x="4582" y="7677"/>
                    <a:pt x="5367" y="6766"/>
                  </a:cubicBezTo>
                  <a:close/>
                  <a:moveTo>
                    <a:pt x="5367" y="14964"/>
                  </a:moveTo>
                  <a:cubicBezTo>
                    <a:pt x="4582" y="14053"/>
                    <a:pt x="4189" y="12882"/>
                    <a:pt x="3927" y="11711"/>
                  </a:cubicBezTo>
                  <a:cubicBezTo>
                    <a:pt x="7462" y="11711"/>
                    <a:pt x="7462" y="11711"/>
                    <a:pt x="7462" y="11711"/>
                  </a:cubicBezTo>
                  <a:cubicBezTo>
                    <a:pt x="7593" y="11971"/>
                    <a:pt x="7724" y="12231"/>
                    <a:pt x="7855" y="12492"/>
                  </a:cubicBezTo>
                  <a:lnTo>
                    <a:pt x="5367" y="14964"/>
                  </a:lnTo>
                  <a:close/>
                  <a:moveTo>
                    <a:pt x="6545" y="16265"/>
                  </a:moveTo>
                  <a:cubicBezTo>
                    <a:pt x="9033" y="13793"/>
                    <a:pt x="9033" y="13793"/>
                    <a:pt x="9033" y="13793"/>
                  </a:cubicBezTo>
                  <a:cubicBezTo>
                    <a:pt x="9295" y="13923"/>
                    <a:pt x="9556" y="13923"/>
                    <a:pt x="9818" y="14053"/>
                  </a:cubicBezTo>
                  <a:cubicBezTo>
                    <a:pt x="9818" y="17566"/>
                    <a:pt x="9818" y="17566"/>
                    <a:pt x="9818" y="17566"/>
                  </a:cubicBezTo>
                  <a:cubicBezTo>
                    <a:pt x="8640" y="17436"/>
                    <a:pt x="7462" y="16916"/>
                    <a:pt x="6545" y="16265"/>
                  </a:cubicBezTo>
                  <a:close/>
                  <a:moveTo>
                    <a:pt x="11782" y="17566"/>
                  </a:moveTo>
                  <a:cubicBezTo>
                    <a:pt x="11782" y="13923"/>
                    <a:pt x="11782" y="13923"/>
                    <a:pt x="11782" y="13923"/>
                  </a:cubicBezTo>
                  <a:cubicBezTo>
                    <a:pt x="12044" y="13923"/>
                    <a:pt x="12175" y="13793"/>
                    <a:pt x="12305" y="13793"/>
                  </a:cubicBezTo>
                  <a:cubicBezTo>
                    <a:pt x="14793" y="16265"/>
                    <a:pt x="14793" y="16265"/>
                    <a:pt x="14793" y="16265"/>
                  </a:cubicBezTo>
                  <a:cubicBezTo>
                    <a:pt x="14007" y="16916"/>
                    <a:pt x="12960" y="17306"/>
                    <a:pt x="11782" y="17566"/>
                  </a:cubicBezTo>
                  <a:close/>
                  <a:moveTo>
                    <a:pt x="16102" y="14964"/>
                  </a:moveTo>
                  <a:cubicBezTo>
                    <a:pt x="13615" y="12492"/>
                    <a:pt x="13615" y="12492"/>
                    <a:pt x="13615" y="12492"/>
                  </a:cubicBezTo>
                  <a:cubicBezTo>
                    <a:pt x="13745" y="12231"/>
                    <a:pt x="13876" y="11971"/>
                    <a:pt x="13876" y="11711"/>
                  </a:cubicBezTo>
                  <a:cubicBezTo>
                    <a:pt x="17411" y="11711"/>
                    <a:pt x="17411" y="11711"/>
                    <a:pt x="17411" y="11711"/>
                  </a:cubicBezTo>
                  <a:cubicBezTo>
                    <a:pt x="17280" y="12882"/>
                    <a:pt x="16887" y="14053"/>
                    <a:pt x="16102" y="14964"/>
                  </a:cubicBezTo>
                  <a:close/>
                </a:path>
              </a:pathLst>
            </a:custGeom>
            <a:solidFill>
              <a:srgbClr val="00205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0" name="Freeform 99"/>
            <p:cNvSpPr/>
            <p:nvPr/>
          </p:nvSpPr>
          <p:spPr>
            <a:xfrm>
              <a:off x="842583" y="2105002"/>
              <a:ext cx="154316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cubicBezTo>
                    <a:pt x="29" y="1271"/>
                    <a:pt x="0" y="2400"/>
                    <a:pt x="0" y="3671"/>
                  </a:cubicBezTo>
                  <a:cubicBezTo>
                    <a:pt x="0" y="13553"/>
                    <a:pt x="1646" y="21600"/>
                    <a:pt x="3667" y="21600"/>
                  </a:cubicBezTo>
                  <a:cubicBezTo>
                    <a:pt x="17933" y="21600"/>
                    <a:pt x="17933" y="21600"/>
                    <a:pt x="17933" y="21600"/>
                  </a:cubicBezTo>
                  <a:cubicBezTo>
                    <a:pt x="19954" y="21600"/>
                    <a:pt x="21600" y="13553"/>
                    <a:pt x="21600" y="3671"/>
                  </a:cubicBezTo>
                  <a:cubicBezTo>
                    <a:pt x="21600" y="2400"/>
                    <a:pt x="21571" y="1271"/>
                    <a:pt x="21513" y="0"/>
                  </a:cubicBezTo>
                  <a:lnTo>
                    <a:pt x="87" y="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1" name="Freeform 100"/>
            <p:cNvSpPr/>
            <p:nvPr/>
          </p:nvSpPr>
          <p:spPr>
            <a:xfrm>
              <a:off x="901753" y="2105002"/>
              <a:ext cx="1483990" cy="314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10" y="0"/>
                  </a:moveTo>
                  <a:cubicBezTo>
                    <a:pt x="21029" y="0"/>
                    <a:pt x="21029" y="0"/>
                    <a:pt x="21029" y="0"/>
                  </a:cubicBezTo>
                  <a:cubicBezTo>
                    <a:pt x="21059" y="424"/>
                    <a:pt x="21059" y="706"/>
                    <a:pt x="21059" y="1129"/>
                  </a:cubicBezTo>
                  <a:cubicBezTo>
                    <a:pt x="21059" y="11012"/>
                    <a:pt x="19347" y="19059"/>
                    <a:pt x="17214" y="19059"/>
                  </a:cubicBezTo>
                  <a:cubicBezTo>
                    <a:pt x="2403" y="19059"/>
                    <a:pt x="2403" y="19059"/>
                    <a:pt x="2403" y="19059"/>
                  </a:cubicBezTo>
                  <a:cubicBezTo>
                    <a:pt x="1502" y="19059"/>
                    <a:pt x="661" y="17506"/>
                    <a:pt x="0" y="14965"/>
                  </a:cubicBezTo>
                  <a:cubicBezTo>
                    <a:pt x="691" y="19059"/>
                    <a:pt x="1772" y="21600"/>
                    <a:pt x="2944" y="21600"/>
                  </a:cubicBezTo>
                  <a:cubicBezTo>
                    <a:pt x="17785" y="21600"/>
                    <a:pt x="17785" y="21600"/>
                    <a:pt x="17785" y="21600"/>
                  </a:cubicBezTo>
                  <a:cubicBezTo>
                    <a:pt x="19888" y="21600"/>
                    <a:pt x="21600" y="13553"/>
                    <a:pt x="21600" y="3671"/>
                  </a:cubicBezTo>
                  <a:cubicBezTo>
                    <a:pt x="21600" y="2400"/>
                    <a:pt x="21570" y="1271"/>
                    <a:pt x="21510" y="0"/>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2" name="Freeform 101"/>
            <p:cNvSpPr/>
            <p:nvPr/>
          </p:nvSpPr>
          <p:spPr>
            <a:xfrm>
              <a:off x="847317" y="1039787"/>
              <a:ext cx="1533692"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281" y="17107"/>
                    <a:pt x="19800" y="13638"/>
                    <a:pt x="18029" y="13638"/>
                  </a:cubicBezTo>
                  <a:cubicBezTo>
                    <a:pt x="17623" y="13638"/>
                    <a:pt x="17245" y="13796"/>
                    <a:pt x="16868" y="14111"/>
                  </a:cubicBezTo>
                  <a:cubicBezTo>
                    <a:pt x="16665" y="9223"/>
                    <a:pt x="15126" y="5361"/>
                    <a:pt x="13268" y="5361"/>
                  </a:cubicBezTo>
                  <a:cubicBezTo>
                    <a:pt x="12310" y="5361"/>
                    <a:pt x="11439" y="6385"/>
                    <a:pt x="10800" y="7962"/>
                  </a:cubicBezTo>
                  <a:cubicBezTo>
                    <a:pt x="10481" y="3469"/>
                    <a:pt x="9000" y="0"/>
                    <a:pt x="7229" y="0"/>
                  </a:cubicBezTo>
                  <a:cubicBezTo>
                    <a:pt x="5197" y="0"/>
                    <a:pt x="3571" y="4415"/>
                    <a:pt x="3571" y="9854"/>
                  </a:cubicBezTo>
                  <a:cubicBezTo>
                    <a:pt x="3571" y="11194"/>
                    <a:pt x="3687" y="12534"/>
                    <a:pt x="3861" y="13638"/>
                  </a:cubicBezTo>
                  <a:cubicBezTo>
                    <a:pt x="3774" y="13638"/>
                    <a:pt x="3687" y="13638"/>
                    <a:pt x="3571" y="13638"/>
                  </a:cubicBezTo>
                  <a:cubicBezTo>
                    <a:pt x="1800" y="13638"/>
                    <a:pt x="348" y="17107"/>
                    <a:pt x="0" y="216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3" name="Freeform 102"/>
            <p:cNvSpPr/>
            <p:nvPr/>
          </p:nvSpPr>
          <p:spPr>
            <a:xfrm>
              <a:off x="1150268" y="1039787"/>
              <a:ext cx="1230741" cy="56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1813"/>
                  </a:moveTo>
                  <a:cubicBezTo>
                    <a:pt x="5102" y="1813"/>
                    <a:pt x="6947" y="5282"/>
                    <a:pt x="7345" y="9854"/>
                  </a:cubicBezTo>
                  <a:cubicBezTo>
                    <a:pt x="8141" y="8199"/>
                    <a:pt x="9226" y="7174"/>
                    <a:pt x="10420" y="7174"/>
                  </a:cubicBezTo>
                  <a:cubicBezTo>
                    <a:pt x="12772" y="7174"/>
                    <a:pt x="14689" y="11036"/>
                    <a:pt x="14943" y="16003"/>
                  </a:cubicBezTo>
                  <a:cubicBezTo>
                    <a:pt x="15377" y="15688"/>
                    <a:pt x="15847" y="15451"/>
                    <a:pt x="16354" y="15451"/>
                  </a:cubicBezTo>
                  <a:cubicBezTo>
                    <a:pt x="18271" y="15451"/>
                    <a:pt x="19863" y="18053"/>
                    <a:pt x="20551" y="21600"/>
                  </a:cubicBezTo>
                  <a:cubicBezTo>
                    <a:pt x="21600" y="21600"/>
                    <a:pt x="21600" y="21600"/>
                    <a:pt x="21600" y="21600"/>
                  </a:cubicBezTo>
                  <a:cubicBezTo>
                    <a:pt x="21202" y="17107"/>
                    <a:pt x="19357" y="13638"/>
                    <a:pt x="17150" y="13638"/>
                  </a:cubicBezTo>
                  <a:cubicBezTo>
                    <a:pt x="16643" y="13638"/>
                    <a:pt x="16173" y="13796"/>
                    <a:pt x="15703" y="14111"/>
                  </a:cubicBezTo>
                  <a:cubicBezTo>
                    <a:pt x="15449" y="9223"/>
                    <a:pt x="13532" y="5361"/>
                    <a:pt x="11216" y="5361"/>
                  </a:cubicBezTo>
                  <a:cubicBezTo>
                    <a:pt x="10022" y="5361"/>
                    <a:pt x="8937" y="6385"/>
                    <a:pt x="8141" y="7962"/>
                  </a:cubicBezTo>
                  <a:cubicBezTo>
                    <a:pt x="7743" y="3469"/>
                    <a:pt x="5897" y="0"/>
                    <a:pt x="3690" y="0"/>
                  </a:cubicBezTo>
                  <a:cubicBezTo>
                    <a:pt x="2171" y="0"/>
                    <a:pt x="832" y="1577"/>
                    <a:pt x="0" y="4099"/>
                  </a:cubicBezTo>
                  <a:cubicBezTo>
                    <a:pt x="796" y="2680"/>
                    <a:pt x="1773" y="1813"/>
                    <a:pt x="2894" y="1813"/>
                  </a:cubicBezTo>
                  <a:close/>
                </a:path>
              </a:pathLst>
            </a:custGeom>
            <a:solidFill>
              <a:srgbClr val="C6C6C6"/>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4" name="Oval 103"/>
            <p:cNvSpPr/>
            <p:nvPr/>
          </p:nvSpPr>
          <p:spPr>
            <a:xfrm>
              <a:off x="3860263" y="2834082"/>
              <a:ext cx="153845"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5" name="Oval 104"/>
            <p:cNvSpPr/>
            <p:nvPr/>
          </p:nvSpPr>
          <p:spPr>
            <a:xfrm>
              <a:off x="3559679" y="2834082"/>
              <a:ext cx="151477" cy="153865"/>
            </a:xfrm>
            <a:prstGeom prst="ellipse">
              <a:avLst/>
            </a:prstGeom>
            <a:solidFill>
              <a:srgbClr val="FF8C0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6" name="Freeform 105"/>
            <p:cNvSpPr/>
            <p:nvPr/>
          </p:nvSpPr>
          <p:spPr>
            <a:xfrm>
              <a:off x="3559679" y="2857754"/>
              <a:ext cx="127808"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0" y="21600"/>
                  </a:moveTo>
                  <a:cubicBezTo>
                    <a:pt x="16374" y="21600"/>
                    <a:pt x="19510" y="20229"/>
                    <a:pt x="21600" y="17829"/>
                  </a:cubicBezTo>
                  <a:cubicBezTo>
                    <a:pt x="3832" y="0"/>
                    <a:pt x="3832" y="0"/>
                    <a:pt x="3832" y="0"/>
                  </a:cubicBezTo>
                  <a:cubicBezTo>
                    <a:pt x="1394" y="2400"/>
                    <a:pt x="0" y="5486"/>
                    <a:pt x="0" y="8914"/>
                  </a:cubicBezTo>
                  <a:cubicBezTo>
                    <a:pt x="0" y="15771"/>
                    <a:pt x="5574" y="21600"/>
                    <a:pt x="12890"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sp>
          <p:nvSpPr>
            <p:cNvPr id="8097" name="Freeform 106"/>
            <p:cNvSpPr/>
            <p:nvPr/>
          </p:nvSpPr>
          <p:spPr>
            <a:xfrm>
              <a:off x="3860263" y="2857754"/>
              <a:ext cx="130176" cy="130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cubicBezTo>
                    <a:pt x="16114" y="21600"/>
                    <a:pt x="19200" y="20229"/>
                    <a:pt x="21600" y="17829"/>
                  </a:cubicBezTo>
                  <a:cubicBezTo>
                    <a:pt x="3771" y="0"/>
                    <a:pt x="3771" y="0"/>
                    <a:pt x="3771" y="0"/>
                  </a:cubicBezTo>
                  <a:cubicBezTo>
                    <a:pt x="1371" y="2400"/>
                    <a:pt x="0" y="5486"/>
                    <a:pt x="0" y="8914"/>
                  </a:cubicBezTo>
                  <a:cubicBezTo>
                    <a:pt x="0" y="15771"/>
                    <a:pt x="5829" y="21600"/>
                    <a:pt x="12686" y="21600"/>
                  </a:cubicBezTo>
                  <a:close/>
                </a:path>
              </a:pathLst>
            </a:custGeom>
            <a:solidFill>
              <a:srgbClr val="FFA940"/>
            </a:solidFill>
            <a:ln w="12700" cap="flat">
              <a:noFill/>
              <a:miter lim="400000"/>
            </a:ln>
            <a:effectLst/>
          </p:spPr>
          <p:txBody>
            <a:bodyPr wrap="square" lIns="45719" tIns="45719" rIns="45719" bIns="45719" numCol="1" anchor="t">
              <a:noAutofit/>
            </a:bodyPr>
            <a:lstStyle/>
            <a:p>
              <a:pPr>
                <a:defRPr sz="1300">
                  <a:latin typeface="Arial"/>
                  <a:ea typeface="Arial"/>
                  <a:cs typeface="Arial"/>
                  <a:sym typeface="Arial"/>
                </a:defRPr>
              </a:pPr>
            </a:p>
          </p:txBody>
        </p:sp>
      </p:grpSp>
      <p:sp>
        <p:nvSpPr>
          <p:cNvPr id="809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2.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pic>
        <p:nvPicPr>
          <p:cNvPr id="810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07"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08" name="Body Level One…"/>
          <p:cNvSpPr txBox="1"/>
          <p:nvPr>
            <p:ph type="body" sz="half" idx="1"/>
          </p:nvPr>
        </p:nvSpPr>
        <p:spPr>
          <a:xfrm>
            <a:off x="269241" y="1189177"/>
            <a:ext cx="11655080" cy="2328587"/>
          </a:xfrm>
          <a:prstGeom prst="rect">
            <a:avLst/>
          </a:prstGeom>
        </p:spPr>
        <p:txBody>
          <a:bodyPr lIns="91439" tIns="91439" rIns="91439" bIns="91439"/>
          <a:lstStyle>
            <a:lvl1pPr marL="0" indent="0" defTabSz="914437">
              <a:spcBef>
                <a:spcPts val="800"/>
              </a:spcBef>
              <a:buSzTx/>
              <a:buFontTx/>
              <a:buNone/>
              <a:defRPr sz="3500">
                <a:solidFill>
                  <a:srgbClr val="353535"/>
                </a:solidFill>
                <a:latin typeface="Segoe UI Light"/>
                <a:ea typeface="Segoe UI Light"/>
                <a:cs typeface="Segoe UI Light"/>
                <a:sym typeface="Segoe UI Light"/>
              </a:defRPr>
            </a:lvl1pPr>
            <a:lvl2pPr marL="0" indent="224114" defTabSz="914437">
              <a:spcBef>
                <a:spcPts val="800"/>
              </a:spcBef>
              <a:buSzTx/>
              <a:buFontTx/>
              <a:buNone/>
              <a:defRPr sz="3500">
                <a:solidFill>
                  <a:srgbClr val="353535"/>
                </a:solidFill>
                <a:latin typeface="Segoe UI Light"/>
                <a:ea typeface="Segoe UI Light"/>
                <a:cs typeface="Segoe UI Light"/>
                <a:sym typeface="Segoe UI Light"/>
              </a:defRPr>
            </a:lvl2pPr>
            <a:lvl3pPr marL="0" indent="448227" defTabSz="914437">
              <a:spcBef>
                <a:spcPts val="800"/>
              </a:spcBef>
              <a:buSzTx/>
              <a:buFontTx/>
              <a:buNone/>
              <a:defRPr sz="3500">
                <a:solidFill>
                  <a:srgbClr val="353535"/>
                </a:solidFill>
                <a:latin typeface="Segoe UI Light"/>
                <a:ea typeface="Segoe UI Light"/>
                <a:cs typeface="Segoe UI Light"/>
                <a:sym typeface="Segoe UI Light"/>
              </a:defRPr>
            </a:lvl3pPr>
            <a:lvl4pPr marL="0" indent="672342" defTabSz="914437">
              <a:spcBef>
                <a:spcPts val="800"/>
              </a:spcBef>
              <a:buSzTx/>
              <a:buFontTx/>
              <a:buNone/>
              <a:defRPr sz="3500">
                <a:solidFill>
                  <a:srgbClr val="353535"/>
                </a:solidFill>
                <a:latin typeface="Segoe UI Light"/>
                <a:ea typeface="Segoe UI Light"/>
                <a:cs typeface="Segoe UI Light"/>
                <a:sym typeface="Segoe UI Light"/>
              </a:defRPr>
            </a:lvl4pPr>
            <a:lvl5pPr marL="0" indent="896454" defTabSz="914437">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pic>
        <p:nvPicPr>
          <p:cNvPr id="811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17"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18" name="Body Level One…"/>
          <p:cNvSpPr txBox="1"/>
          <p:nvPr>
            <p:ph type="body" sz="half" idx="1"/>
          </p:nvPr>
        </p:nvSpPr>
        <p:spPr>
          <a:xfrm>
            <a:off x="269302" y="1187643"/>
            <a:ext cx="11655081" cy="2328588"/>
          </a:xfrm>
          <a:prstGeom prst="rect">
            <a:avLst/>
          </a:prstGeom>
        </p:spPr>
        <p:txBody>
          <a:bodyPr lIns="91439" tIns="91439" rIns="91439" bIns="91439"/>
          <a:lstStyle>
            <a:lvl1pPr marL="224114" indent="-224114" defTabSz="914437">
              <a:spcBef>
                <a:spcPts val="800"/>
              </a:spcBef>
              <a:buSzPct val="90000"/>
              <a:buFontTx/>
              <a:buChar char="·"/>
              <a:defRPr sz="3500">
                <a:solidFill>
                  <a:srgbClr val="353535"/>
                </a:solidFill>
                <a:latin typeface="Segoe UI Light"/>
                <a:ea typeface="Segoe UI Light"/>
                <a:cs typeface="Segoe UI Light"/>
                <a:sym typeface="Segoe UI Light"/>
              </a:defRPr>
            </a:lvl1pPr>
            <a:lvl2pPr marL="514631" indent="-290518" defTabSz="914437">
              <a:spcBef>
                <a:spcPts val="800"/>
              </a:spcBef>
              <a:buSzPct val="90000"/>
              <a:buFontTx/>
              <a:buChar char="·"/>
              <a:defRPr sz="3500">
                <a:solidFill>
                  <a:srgbClr val="353535"/>
                </a:solidFill>
                <a:latin typeface="Segoe UI Light"/>
                <a:ea typeface="Segoe UI Light"/>
                <a:cs typeface="Segoe UI Light"/>
                <a:sym typeface="Segoe UI Light"/>
              </a:defRPr>
            </a:lvl2pPr>
            <a:lvl3pPr marL="789271" indent="-341043" defTabSz="914437">
              <a:spcBef>
                <a:spcPts val="800"/>
              </a:spcBef>
              <a:buSzPct val="90000"/>
              <a:buFontTx/>
              <a:buChar char="·"/>
              <a:defRPr sz="3500">
                <a:solidFill>
                  <a:srgbClr val="353535"/>
                </a:solidFill>
                <a:latin typeface="Segoe UI Light"/>
                <a:ea typeface="Segoe UI Light"/>
                <a:cs typeface="Segoe UI Light"/>
                <a:sym typeface="Segoe UI Light"/>
              </a:defRPr>
            </a:lvl3pPr>
            <a:lvl4pPr marL="1045864"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4pPr>
            <a:lvl5pPr marL="1269978" indent="-373523" defTabSz="914437">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11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4.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FFFFFF"/>
        </a:solidFill>
      </p:bgPr>
    </p:bg>
    <p:spTree>
      <p:nvGrpSpPr>
        <p:cNvPr id="1" name=""/>
        <p:cNvGrpSpPr/>
        <p:nvPr/>
      </p:nvGrpSpPr>
      <p:grpSpPr>
        <a:xfrm>
          <a:off x="0" y="0"/>
          <a:ext cx="0" cy="0"/>
          <a:chOff x="0" y="0"/>
          <a:chExt cx="0" cy="0"/>
        </a:xfrm>
      </p:grpSpPr>
      <p:pic>
        <p:nvPicPr>
          <p:cNvPr id="812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27"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28" name="Body Level One…"/>
          <p:cNvSpPr txBox="1"/>
          <p:nvPr>
            <p:ph type="body" sz="quarter" idx="1"/>
          </p:nvPr>
        </p:nvSpPr>
        <p:spPr>
          <a:xfrm>
            <a:off x="269241" y="1187645"/>
            <a:ext cx="5378549" cy="2147597"/>
          </a:xfrm>
          <a:prstGeom prst="rect">
            <a:avLst/>
          </a:prstGeom>
        </p:spPr>
        <p:txBody>
          <a:bodyPr lIns="91439" tIns="91439" rIns="91439" bIns="91439"/>
          <a:lstStyle>
            <a:lvl1pPr marL="0" indent="0" defTabSz="914437">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72" defTabSz="914437">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2001" defTabSz="914437">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56" defTabSz="914437">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314" defTabSz="914437">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129" name="Text Placeholder 3"/>
          <p:cNvSpPr/>
          <p:nvPr>
            <p:ph type="body" sz="quarter" idx="13"/>
          </p:nvPr>
        </p:nvSpPr>
        <p:spPr>
          <a:xfrm>
            <a:off x="6544215" y="1187644"/>
            <a:ext cx="5378549" cy="2429578"/>
          </a:xfrm>
          <a:prstGeom prst="rect">
            <a:avLst/>
          </a:prstGeom>
        </p:spPr>
        <p:txBody>
          <a:bodyPr lIns="91439" tIns="91439" rIns="91439" bIns="91439"/>
          <a:lstStyle/>
          <a:p>
            <a:pPr marL="504257" indent="-504257" defTabSz="914437">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813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5.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FFFFFF"/>
        </a:solidFill>
      </p:bgPr>
    </p:bg>
    <p:spTree>
      <p:nvGrpSpPr>
        <p:cNvPr id="1" name=""/>
        <p:cNvGrpSpPr/>
        <p:nvPr/>
      </p:nvGrpSpPr>
      <p:grpSpPr>
        <a:xfrm>
          <a:off x="0" y="0"/>
          <a:ext cx="0" cy="0"/>
          <a:chOff x="0" y="0"/>
          <a:chExt cx="0" cy="0"/>
        </a:xfrm>
      </p:grpSpPr>
      <p:pic>
        <p:nvPicPr>
          <p:cNvPr id="8137"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38"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39" name="Body Level One…"/>
          <p:cNvSpPr txBox="1"/>
          <p:nvPr>
            <p:ph type="body" sz="quarter" idx="1"/>
          </p:nvPr>
        </p:nvSpPr>
        <p:spPr>
          <a:xfrm>
            <a:off x="269241" y="1187645"/>
            <a:ext cx="5378549" cy="2147597"/>
          </a:xfrm>
          <a:prstGeom prst="rect">
            <a:avLst/>
          </a:prstGeom>
        </p:spPr>
        <p:txBody>
          <a:bodyPr lIns="91439" tIns="91439" rIns="91439" bIns="91439"/>
          <a:lstStyle>
            <a:lvl1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506" indent="-211933"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62" indent="-255760"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224" indent="-238565"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83" indent="-229968"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140" name="Text Placeholder 3"/>
          <p:cNvSpPr/>
          <p:nvPr>
            <p:ph type="body" sz="quarter" idx="13"/>
          </p:nvPr>
        </p:nvSpPr>
        <p:spPr>
          <a:xfrm>
            <a:off x="6544215" y="1187644"/>
            <a:ext cx="5378549" cy="2429578"/>
          </a:xfrm>
          <a:prstGeom prst="rect">
            <a:avLst/>
          </a:prstGeom>
        </p:spPr>
        <p:txBody>
          <a:bodyPr lIns="91439" tIns="91439" rIns="91439" bIns="91439"/>
          <a:lstStyle/>
          <a:p>
            <a:pPr marL="227226" indent="-227226" defTabSz="914437">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81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pic>
        <p:nvPicPr>
          <p:cNvPr id="8148"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49"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5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7.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8157"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58" name="Title Text"/>
          <p:cNvSpPr txBox="1"/>
          <p:nvPr>
            <p:ph type="title"/>
          </p:nvPr>
        </p:nvSpPr>
        <p:spPr>
          <a:xfrm>
            <a:off x="269238" y="2084186"/>
            <a:ext cx="9859118"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8159" name="Body Level One…"/>
          <p:cNvSpPr txBox="1"/>
          <p:nvPr>
            <p:ph type="body" sz="quarter" idx="1"/>
          </p:nvPr>
        </p:nvSpPr>
        <p:spPr>
          <a:xfrm>
            <a:off x="269241" y="3877276"/>
            <a:ext cx="9860674" cy="729944"/>
          </a:xfrm>
          <a:prstGeom prst="rect">
            <a:avLst/>
          </a:prstGeom>
        </p:spPr>
        <p:txBody>
          <a:bodyPr lIns="146304" tIns="146304" rIns="146304" bIns="146304"/>
          <a:lstStyle>
            <a:lvl1pPr marL="0" indent="0" defTabSz="914437">
              <a:spcBef>
                <a:spcPts val="0"/>
              </a:spcBef>
              <a:buSzTx/>
              <a:buFontTx/>
              <a:buNone/>
              <a:defRPr sz="3100">
                <a:latin typeface="Segoe UI Light"/>
                <a:ea typeface="Segoe UI Light"/>
                <a:cs typeface="Segoe UI Light"/>
                <a:sym typeface="Segoe UI Light"/>
              </a:defRPr>
            </a:lvl1pPr>
            <a:lvl2pPr marL="481429" indent="-257316" defTabSz="914437">
              <a:spcBef>
                <a:spcPts val="0"/>
              </a:spcBef>
              <a:buSzPct val="90000"/>
              <a:buFontTx/>
              <a:buChar char="·"/>
              <a:defRPr sz="3100">
                <a:latin typeface="Segoe UI Light"/>
                <a:ea typeface="Segoe UI Light"/>
                <a:cs typeface="Segoe UI Light"/>
                <a:sym typeface="Segoe UI Light"/>
              </a:defRPr>
            </a:lvl2pPr>
            <a:lvl3pPr marL="750294" indent="-302066" defTabSz="914437">
              <a:spcBef>
                <a:spcPts val="0"/>
              </a:spcBef>
              <a:buSzPct val="90000"/>
              <a:buFontTx/>
              <a:buChar char="·"/>
              <a:defRPr sz="3100">
                <a:latin typeface="Segoe UI Light"/>
                <a:ea typeface="Segoe UI Light"/>
                <a:cs typeface="Segoe UI Light"/>
                <a:sym typeface="Segoe UI Light"/>
              </a:defRPr>
            </a:lvl3pPr>
            <a:lvl4pPr marL="1003175" indent="-330835" defTabSz="914437">
              <a:spcBef>
                <a:spcPts val="0"/>
              </a:spcBef>
              <a:buSzPct val="90000"/>
              <a:buFontTx/>
              <a:buChar char="·"/>
              <a:defRPr sz="3100">
                <a:latin typeface="Segoe UI Light"/>
                <a:ea typeface="Segoe UI Light"/>
                <a:cs typeface="Segoe UI Light"/>
                <a:sym typeface="Segoe UI Light"/>
              </a:defRPr>
            </a:lvl4pPr>
            <a:lvl5pPr marL="1227290" indent="-330835" defTabSz="914437">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16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8.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8167"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68" name="Title Text"/>
          <p:cNvSpPr txBox="1"/>
          <p:nvPr>
            <p:ph type="title"/>
          </p:nvPr>
        </p:nvSpPr>
        <p:spPr>
          <a:xfrm>
            <a:off x="269241" y="2084186"/>
            <a:ext cx="9859117"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816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9.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FFFFFF"/>
        </a:solidFill>
      </p:bgPr>
    </p:bg>
    <p:spTree>
      <p:nvGrpSpPr>
        <p:cNvPr id="1" name=""/>
        <p:cNvGrpSpPr/>
        <p:nvPr/>
      </p:nvGrpSpPr>
      <p:grpSpPr>
        <a:xfrm>
          <a:off x="0" y="0"/>
          <a:ext cx="0" cy="0"/>
          <a:chOff x="0" y="0"/>
          <a:chExt cx="0" cy="0"/>
        </a:xfrm>
      </p:grpSpPr>
      <p:pic>
        <p:nvPicPr>
          <p:cNvPr id="8176"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77"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solidFill>
                  <a:srgbClr val="353535"/>
                </a:solidFill>
                <a:latin typeface="Segoe UI Light"/>
                <a:ea typeface="Segoe UI Light"/>
                <a:cs typeface="Segoe UI Light"/>
                <a:sym typeface="Segoe UI Light"/>
              </a:defRPr>
            </a:lvl1pPr>
          </a:lstStyle>
          <a:p>
            <a:pPr/>
            <a:r>
              <a:t>Title Text</a:t>
            </a:r>
          </a:p>
        </p:txBody>
      </p:sp>
      <p:sp>
        <p:nvSpPr>
          <p:cNvPr id="817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8F8F8"/>
        </a:solidFill>
      </p:bgPr>
    </p:bg>
    <p:spTree>
      <p:nvGrpSpPr>
        <p:cNvPr id="1" name=""/>
        <p:cNvGrpSpPr/>
        <p:nvPr/>
      </p:nvGrpSpPr>
      <p:grpSpPr>
        <a:xfrm>
          <a:off x="0" y="0"/>
          <a:ext cx="0" cy="0"/>
          <a:chOff x="0" y="0"/>
          <a:chExt cx="0" cy="0"/>
        </a:xfrm>
      </p:grpSpPr>
      <p:grpSp>
        <p:nvGrpSpPr>
          <p:cNvPr id="513" name="Group 2"/>
          <p:cNvGrpSpPr/>
          <p:nvPr/>
        </p:nvGrpSpPr>
        <p:grpSpPr>
          <a:xfrm>
            <a:off x="12370904" y="8221"/>
            <a:ext cx="935478" cy="5664549"/>
            <a:chOff x="0" y="0"/>
            <a:chExt cx="935477" cy="5664547"/>
          </a:xfrm>
        </p:grpSpPr>
        <p:grpSp>
          <p:nvGrpSpPr>
            <p:cNvPr id="509" name="Group 17"/>
            <p:cNvGrpSpPr/>
            <p:nvPr/>
          </p:nvGrpSpPr>
          <p:grpSpPr>
            <a:xfrm>
              <a:off x="-1" y="-1"/>
              <a:ext cx="935479" cy="5664549"/>
              <a:chOff x="0" y="0"/>
              <a:chExt cx="935477" cy="5664547"/>
            </a:xfrm>
          </p:grpSpPr>
          <p:grpSp>
            <p:nvGrpSpPr>
              <p:cNvPr id="496" name="Group 25"/>
              <p:cNvGrpSpPr/>
              <p:nvPr/>
            </p:nvGrpSpPr>
            <p:grpSpPr>
              <a:xfrm>
                <a:off x="-1" y="-1"/>
                <a:ext cx="616867" cy="2650293"/>
                <a:chOff x="0" y="0"/>
                <a:chExt cx="616865" cy="2650291"/>
              </a:xfrm>
            </p:grpSpPr>
            <p:grpSp>
              <p:nvGrpSpPr>
                <p:cNvPr id="480" name="Rectangle 44"/>
                <p:cNvGrpSpPr/>
                <p:nvPr/>
              </p:nvGrpSpPr>
              <p:grpSpPr>
                <a:xfrm>
                  <a:off x="332795" y="-1"/>
                  <a:ext cx="284070" cy="852951"/>
                  <a:chOff x="0" y="0"/>
                  <a:chExt cx="284069" cy="852949"/>
                </a:xfrm>
              </p:grpSpPr>
              <p:sp>
                <p:nvSpPr>
                  <p:cNvPr id="478"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79"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483" name="Rectangle 36"/>
                <p:cNvGrpSpPr/>
                <p:nvPr/>
              </p:nvGrpSpPr>
              <p:grpSpPr>
                <a:xfrm>
                  <a:off x="332794" y="1797341"/>
                  <a:ext cx="284070" cy="852951"/>
                  <a:chOff x="0" y="0"/>
                  <a:chExt cx="284069" cy="852949"/>
                </a:xfrm>
              </p:grpSpPr>
              <p:sp>
                <p:nvSpPr>
                  <p:cNvPr id="481"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82"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486" name="Rectangle 40"/>
                <p:cNvGrpSpPr/>
                <p:nvPr/>
              </p:nvGrpSpPr>
              <p:grpSpPr>
                <a:xfrm>
                  <a:off x="-1" y="-1"/>
                  <a:ext cx="284070" cy="852951"/>
                  <a:chOff x="0" y="0"/>
                  <a:chExt cx="284069" cy="852949"/>
                </a:xfrm>
              </p:grpSpPr>
              <p:sp>
                <p:nvSpPr>
                  <p:cNvPr id="484"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85"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489" name="Rectangle 41"/>
                <p:cNvGrpSpPr/>
                <p:nvPr/>
              </p:nvGrpSpPr>
              <p:grpSpPr>
                <a:xfrm>
                  <a:off x="332796" y="900789"/>
                  <a:ext cx="284070" cy="852951"/>
                  <a:chOff x="0" y="0"/>
                  <a:chExt cx="284069" cy="852949"/>
                </a:xfrm>
              </p:grpSpPr>
              <p:sp>
                <p:nvSpPr>
                  <p:cNvPr id="487"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88"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492" name="Rectangle 42"/>
                <p:cNvGrpSpPr/>
                <p:nvPr/>
              </p:nvGrpSpPr>
              <p:grpSpPr>
                <a:xfrm>
                  <a:off x="-1" y="1790760"/>
                  <a:ext cx="284070" cy="852951"/>
                  <a:chOff x="0" y="0"/>
                  <a:chExt cx="284069" cy="852949"/>
                </a:xfrm>
              </p:grpSpPr>
              <p:sp>
                <p:nvSpPr>
                  <p:cNvPr id="490"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91"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495" name="Rectangle 43"/>
                <p:cNvGrpSpPr/>
                <p:nvPr/>
              </p:nvGrpSpPr>
              <p:grpSpPr>
                <a:xfrm>
                  <a:off x="0" y="900789"/>
                  <a:ext cx="284070" cy="852951"/>
                  <a:chOff x="0" y="0"/>
                  <a:chExt cx="284069" cy="852949"/>
                </a:xfrm>
              </p:grpSpPr>
              <p:sp>
                <p:nvSpPr>
                  <p:cNvPr id="493"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94"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506" name="Group 26"/>
              <p:cNvGrpSpPr/>
              <p:nvPr/>
            </p:nvGrpSpPr>
            <p:grpSpPr>
              <a:xfrm>
                <a:off x="1" y="1797342"/>
                <a:ext cx="616864" cy="3848838"/>
                <a:chOff x="0" y="0"/>
                <a:chExt cx="616862" cy="3848837"/>
              </a:xfrm>
            </p:grpSpPr>
            <p:grpSp>
              <p:nvGrpSpPr>
                <p:cNvPr id="499" name="Rectangle 32"/>
                <p:cNvGrpSpPr/>
                <p:nvPr/>
              </p:nvGrpSpPr>
              <p:grpSpPr>
                <a:xfrm>
                  <a:off x="-1" y="2099335"/>
                  <a:ext cx="284070" cy="852951"/>
                  <a:chOff x="0" y="0"/>
                  <a:chExt cx="284069" cy="852949"/>
                </a:xfrm>
              </p:grpSpPr>
              <p:sp>
                <p:nvSpPr>
                  <p:cNvPr id="497"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498"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502" name="Rectangle 33"/>
                <p:cNvGrpSpPr/>
                <p:nvPr/>
              </p:nvGrpSpPr>
              <p:grpSpPr>
                <a:xfrm>
                  <a:off x="-1" y="2995887"/>
                  <a:ext cx="284070" cy="852951"/>
                  <a:chOff x="0" y="0"/>
                  <a:chExt cx="284069" cy="852949"/>
                </a:xfrm>
              </p:grpSpPr>
              <p:sp>
                <p:nvSpPr>
                  <p:cNvPr id="500"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01"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505" name="Rectangle 34"/>
                <p:cNvGrpSpPr/>
                <p:nvPr/>
              </p:nvGrpSpPr>
              <p:grpSpPr>
                <a:xfrm>
                  <a:off x="332793" y="-1"/>
                  <a:ext cx="284070" cy="852951"/>
                  <a:chOff x="0" y="0"/>
                  <a:chExt cx="284069" cy="852949"/>
                </a:xfrm>
              </p:grpSpPr>
              <p:sp>
                <p:nvSpPr>
                  <p:cNvPr id="503"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04"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507"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508"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512" name="Rectangle 18"/>
            <p:cNvGrpSpPr/>
            <p:nvPr/>
          </p:nvGrpSpPr>
          <p:grpSpPr>
            <a:xfrm>
              <a:off x="-1" y="2998082"/>
              <a:ext cx="284070" cy="852951"/>
              <a:chOff x="0" y="0"/>
              <a:chExt cx="284069" cy="852949"/>
            </a:xfrm>
          </p:grpSpPr>
          <p:sp>
            <p:nvSpPr>
              <p:cNvPr id="510"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1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514" name="Title Text"/>
          <p:cNvSpPr txBox="1"/>
          <p:nvPr>
            <p:ph type="title"/>
          </p:nvPr>
        </p:nvSpPr>
        <p:spPr>
          <a:xfrm>
            <a:off x="269240" y="289512"/>
            <a:ext cx="582676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515" name="Body Level One…"/>
          <p:cNvSpPr txBox="1"/>
          <p:nvPr>
            <p:ph type="body" sz="quarter" idx="1"/>
          </p:nvPr>
        </p:nvSpPr>
        <p:spPr>
          <a:xfrm>
            <a:off x="269241" y="2041061"/>
            <a:ext cx="5826760" cy="1985642"/>
          </a:xfrm>
          <a:prstGeom prst="rect">
            <a:avLst/>
          </a:prstGeom>
        </p:spPr>
        <p:txBody>
          <a:bodyPr lIns="91439" tIns="91439" rIns="91439" bIns="91439"/>
          <a:lstStyle>
            <a:lvl1pPr marL="0" indent="0" defTabSz="914191">
              <a:spcBef>
                <a:spcPts val="900"/>
              </a:spcBef>
              <a:buSzTx/>
              <a:buFontTx/>
              <a:buNone/>
              <a:defRPr sz="3900">
                <a:solidFill>
                  <a:srgbClr val="505050"/>
                </a:solidFill>
                <a:latin typeface="Segoe UI Light"/>
                <a:ea typeface="Segoe UI Light"/>
                <a:cs typeface="Segoe UI Light"/>
                <a:sym typeface="Segoe UI Light"/>
              </a:defRPr>
            </a:lvl1pPr>
            <a:lvl2pPr marL="0" indent="0" defTabSz="914191">
              <a:spcBef>
                <a:spcPts val="900"/>
              </a:spcBef>
              <a:buSzTx/>
              <a:buFontTx/>
              <a:buNone/>
              <a:defRPr sz="3900">
                <a:solidFill>
                  <a:srgbClr val="505050"/>
                </a:solidFill>
                <a:latin typeface="Segoe UI Light"/>
                <a:ea typeface="Segoe UI Light"/>
                <a:cs typeface="Segoe UI Light"/>
                <a:sym typeface="Segoe UI Light"/>
              </a:defRPr>
            </a:lvl2pPr>
            <a:lvl3pPr marL="0" indent="224054" defTabSz="914191">
              <a:spcBef>
                <a:spcPts val="900"/>
              </a:spcBef>
              <a:buSzTx/>
              <a:buFontTx/>
              <a:buNone/>
              <a:defRPr sz="3900">
                <a:solidFill>
                  <a:srgbClr val="505050"/>
                </a:solidFill>
                <a:latin typeface="Segoe UI Light"/>
                <a:ea typeface="Segoe UI Light"/>
                <a:cs typeface="Segoe UI Light"/>
                <a:sym typeface="Segoe UI Light"/>
              </a:defRPr>
            </a:lvl3pPr>
            <a:lvl4pPr marL="0" indent="448106" defTabSz="914191">
              <a:spcBef>
                <a:spcPts val="900"/>
              </a:spcBef>
              <a:buSzTx/>
              <a:buFontTx/>
              <a:buNone/>
              <a:defRPr sz="3900">
                <a:solidFill>
                  <a:srgbClr val="505050"/>
                </a:solidFill>
                <a:latin typeface="Segoe UI Light"/>
                <a:ea typeface="Segoe UI Light"/>
                <a:cs typeface="Segoe UI Light"/>
                <a:sym typeface="Segoe UI Light"/>
              </a:defRPr>
            </a:lvl4pPr>
            <a:lvl5pPr marL="0" indent="672161" defTabSz="914191">
              <a:spcBef>
                <a:spcPts val="900"/>
              </a:spcBef>
              <a:buSzTx/>
              <a:buFontTx/>
              <a:buNone/>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51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8185"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86" name="Title Text"/>
          <p:cNvSpPr txBox="1"/>
          <p:nvPr>
            <p:ph type="title"/>
          </p:nvPr>
        </p:nvSpPr>
        <p:spPr>
          <a:xfrm>
            <a:off x="269238" y="2084172"/>
            <a:ext cx="11653524" cy="1162179"/>
          </a:xfrm>
          <a:prstGeom prst="rect">
            <a:avLst/>
          </a:prstGeom>
        </p:spPr>
        <p:txBody>
          <a:bodyPr lIns="91439" tIns="91439" rIns="91439" bIns="91439" anchor="t"/>
          <a:lstStyle>
            <a:lvl1pPr defTabSz="914437">
              <a:defRPr spc="-99" sz="7000">
                <a:latin typeface="Segoe UI Light"/>
                <a:ea typeface="Segoe UI Light"/>
                <a:cs typeface="Segoe UI Light"/>
                <a:sym typeface="Segoe UI Light"/>
              </a:defRPr>
            </a:lvl1pPr>
          </a:lstStyle>
          <a:p>
            <a:pPr/>
            <a:r>
              <a:t>Title Text</a:t>
            </a:r>
          </a:p>
        </p:txBody>
      </p:sp>
      <p:sp>
        <p:nvSpPr>
          <p:cNvPr id="818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1.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FFFFFF"/>
        </a:solidFill>
      </p:bgPr>
    </p:bg>
    <p:spTree>
      <p:nvGrpSpPr>
        <p:cNvPr id="1" name=""/>
        <p:cNvGrpSpPr/>
        <p:nvPr/>
      </p:nvGrpSpPr>
      <p:grpSpPr>
        <a:xfrm>
          <a:off x="0" y="0"/>
          <a:ext cx="0" cy="0"/>
          <a:chOff x="0" y="0"/>
          <a:chExt cx="0" cy="0"/>
        </a:xfrm>
      </p:grpSpPr>
      <p:pic>
        <p:nvPicPr>
          <p:cNvPr id="819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195" name="Title Text"/>
          <p:cNvSpPr txBox="1"/>
          <p:nvPr>
            <p:ph type="title"/>
          </p:nvPr>
        </p:nvSpPr>
        <p:spPr>
          <a:xfrm>
            <a:off x="269241" y="2685015"/>
            <a:ext cx="4795874" cy="1487972"/>
          </a:xfrm>
          <a:prstGeom prst="rect">
            <a:avLst/>
          </a:prstGeom>
        </p:spPr>
        <p:txBody>
          <a:bodyPr lIns="91439" tIns="91439" rIns="91439" bIns="91439"/>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196" name="Picture Placeholder 4"/>
          <p:cNvSpPr/>
          <p:nvPr>
            <p:ph type="pic" idx="13"/>
          </p:nvPr>
        </p:nvSpPr>
        <p:spPr>
          <a:xfrm>
            <a:off x="5334351" y="1"/>
            <a:ext cx="6857650" cy="6856101"/>
          </a:xfrm>
          <a:prstGeom prst="rect">
            <a:avLst/>
          </a:prstGeom>
        </p:spPr>
        <p:txBody>
          <a:bodyPr lIns="91439" rIns="91439">
            <a:noAutofit/>
          </a:bodyPr>
          <a:lstStyle/>
          <a:p>
            <a:pPr/>
          </a:p>
        </p:txBody>
      </p:sp>
      <p:sp>
        <p:nvSpPr>
          <p:cNvPr id="819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2.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8204"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3.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821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1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4.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FFFFF"/>
        </a:solidFill>
      </p:bgPr>
    </p:bg>
    <p:spTree>
      <p:nvGrpSpPr>
        <p:cNvPr id="1" name=""/>
        <p:cNvGrpSpPr/>
        <p:nvPr/>
      </p:nvGrpSpPr>
      <p:grpSpPr>
        <a:xfrm>
          <a:off x="0" y="0"/>
          <a:ext cx="0" cy="0"/>
          <a:chOff x="0" y="0"/>
          <a:chExt cx="0" cy="0"/>
        </a:xfrm>
      </p:grpSpPr>
      <p:pic>
        <p:nvPicPr>
          <p:cNvPr id="8220"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21"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222"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72">
              <a:defRPr sz="1300">
                <a:solidFill>
                  <a:srgbClr val="FFFFFF"/>
                </a:solidFill>
                <a:latin typeface="Segoe UI Semilight"/>
                <a:ea typeface="Segoe UI Semilight"/>
                <a:cs typeface="Segoe UI Semilight"/>
                <a:sym typeface="Segoe UI Semilight"/>
              </a:defRPr>
            </a:pPr>
          </a:p>
        </p:txBody>
      </p:sp>
      <p:sp>
        <p:nvSpPr>
          <p:cNvPr id="8223" name="Body Level One…"/>
          <p:cNvSpPr txBox="1"/>
          <p:nvPr>
            <p:ph type="body" sz="half" idx="1"/>
          </p:nvPr>
        </p:nvSpPr>
        <p:spPr>
          <a:xfrm>
            <a:off x="269241" y="1197321"/>
            <a:ext cx="11653522" cy="2287722"/>
          </a:xfrm>
          <a:prstGeom prst="rect">
            <a:avLst/>
          </a:prstGeom>
        </p:spPr>
        <p:txBody>
          <a:bodyPr lIns="91439" tIns="91439" rIns="91439" bIns="91439"/>
          <a:lstStyle>
            <a:lvl1pPr marL="0" indent="0" defTabSz="914437">
              <a:spcBef>
                <a:spcPts val="700"/>
              </a:spcBef>
              <a:buSzTx/>
              <a:buFontTx/>
              <a:buNone/>
              <a:defRPr sz="3200">
                <a:solidFill>
                  <a:srgbClr val="353535"/>
                </a:solidFill>
                <a:latin typeface="Consolas"/>
                <a:ea typeface="Consolas"/>
                <a:cs typeface="Consolas"/>
                <a:sym typeface="Consolas"/>
              </a:defRPr>
            </a:lvl1pPr>
            <a:lvl2pPr marL="0" indent="339752" defTabSz="914437">
              <a:spcBef>
                <a:spcPts val="700"/>
              </a:spcBef>
              <a:buSzTx/>
              <a:buFontTx/>
              <a:buNone/>
              <a:defRPr sz="3200">
                <a:solidFill>
                  <a:srgbClr val="353535"/>
                </a:solidFill>
                <a:latin typeface="Consolas"/>
                <a:ea typeface="Consolas"/>
                <a:cs typeface="Consolas"/>
                <a:sym typeface="Consolas"/>
              </a:defRPr>
            </a:lvl2pPr>
            <a:lvl3pPr marL="0" indent="573134" defTabSz="914437">
              <a:spcBef>
                <a:spcPts val="700"/>
              </a:spcBef>
              <a:buSzTx/>
              <a:buFontTx/>
              <a:buNone/>
              <a:defRPr sz="3200">
                <a:solidFill>
                  <a:srgbClr val="353535"/>
                </a:solidFill>
                <a:latin typeface="Consolas"/>
                <a:ea typeface="Consolas"/>
                <a:cs typeface="Consolas"/>
                <a:sym typeface="Consolas"/>
              </a:defRPr>
            </a:lvl3pPr>
            <a:lvl4pPr marL="0" indent="798576" defTabSz="914437">
              <a:spcBef>
                <a:spcPts val="700"/>
              </a:spcBef>
              <a:buSzTx/>
              <a:buFontTx/>
              <a:buNone/>
              <a:defRPr sz="3200">
                <a:solidFill>
                  <a:srgbClr val="353535"/>
                </a:solidFill>
                <a:latin typeface="Consolas"/>
                <a:ea typeface="Consolas"/>
                <a:cs typeface="Consolas"/>
                <a:sym typeface="Consolas"/>
              </a:defRPr>
            </a:lvl4pPr>
            <a:lvl5pPr marL="0" indent="1030371" defTabSz="914437">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82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5.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823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32" name="Text Box 3"/>
          <p:cNvSpPr txBox="1"/>
          <p:nvPr/>
        </p:nvSpPr>
        <p:spPr>
          <a:xfrm>
            <a:off x="269240" y="6099190"/>
            <a:ext cx="4482126" cy="432279"/>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94">
              <a:defRPr sz="600">
                <a:solidFill>
                  <a:srgbClr val="FFFFFF"/>
                </a:solidFill>
                <a:latin typeface="Arial"/>
                <a:ea typeface="Arial"/>
                <a:cs typeface="Arial"/>
                <a:sym typeface="Arial"/>
              </a:defRPr>
            </a:lvl1pPr>
          </a:lstStyle>
          <a:p>
            <a:pPr/>
            <a:r>
              <a:t>© Copyright Microsoft Corporation. All rights reserved. </a:t>
            </a:r>
          </a:p>
        </p:txBody>
      </p:sp>
      <p:pic>
        <p:nvPicPr>
          <p:cNvPr id="8233" name="Picture 7" descr="Picture 7"/>
          <p:cNvPicPr>
            <a:picLocks noChangeAspect="1"/>
          </p:cNvPicPr>
          <p:nvPr/>
        </p:nvPicPr>
        <p:blipFill>
          <a:blip r:embed="rId3">
            <a:extLst/>
          </a:blip>
          <a:stretch>
            <a:fillRect/>
          </a:stretch>
        </p:blipFill>
        <p:spPr>
          <a:xfrm>
            <a:off x="448213" y="471693"/>
            <a:ext cx="1454257" cy="304829"/>
          </a:xfrm>
          <a:prstGeom prst="rect">
            <a:avLst/>
          </a:prstGeom>
          <a:ln w="12700">
            <a:miter lim="400000"/>
          </a:ln>
        </p:spPr>
      </p:pic>
      <p:sp>
        <p:nvSpPr>
          <p:cNvPr id="823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6.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8241"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42" name="Body Level One…"/>
          <p:cNvSpPr txBox="1"/>
          <p:nvPr>
            <p:ph type="body" sz="half" idx="1"/>
          </p:nvPr>
        </p:nvSpPr>
        <p:spPr>
          <a:xfrm>
            <a:off x="269238" y="1189177"/>
            <a:ext cx="11653524" cy="2461102"/>
          </a:xfrm>
          <a:prstGeom prst="rect">
            <a:avLst/>
          </a:prstGeom>
        </p:spPr>
        <p:txBody>
          <a:bodyPr lIns="91439" tIns="91439" rIns="91439" bIns="91439"/>
          <a:lstStyle>
            <a:lvl1pPr marL="284812" indent="-284812" defTabSz="914437">
              <a:spcBef>
                <a:spcPts val="800"/>
              </a:spcBef>
              <a:buClr>
                <a:srgbClr val="FFFFFF"/>
              </a:buClr>
              <a:buSzPct val="90000"/>
              <a:defRPr sz="3500">
                <a:latin typeface="Segoe UI"/>
                <a:ea typeface="Segoe UI"/>
                <a:cs typeface="Segoe UI"/>
                <a:sym typeface="Segoe UI"/>
              </a:defRPr>
            </a:lvl1pPr>
            <a:lvl2pPr marL="595829" indent="-311017" defTabSz="914437">
              <a:spcBef>
                <a:spcPts val="800"/>
              </a:spcBef>
              <a:buClr>
                <a:srgbClr val="FFFFFF"/>
              </a:buClr>
              <a:buSzPct val="90000"/>
              <a:defRPr sz="3500">
                <a:latin typeface="Segoe UI"/>
                <a:ea typeface="Segoe UI"/>
                <a:cs typeface="Segoe UI"/>
                <a:sym typeface="Segoe UI"/>
              </a:defRPr>
            </a:lvl2pPr>
            <a:lvl3pPr marL="929484" indent="-369200" defTabSz="914437">
              <a:spcBef>
                <a:spcPts val="800"/>
              </a:spcBef>
              <a:buClr>
                <a:srgbClr val="FFFFFF"/>
              </a:buClr>
              <a:buSzPct val="90000"/>
              <a:defRPr sz="3500">
                <a:latin typeface="Segoe UI"/>
                <a:ea typeface="Segoe UI"/>
                <a:cs typeface="Segoe UI"/>
                <a:sym typeface="Segoe UI"/>
              </a:defRPr>
            </a:lvl3pPr>
            <a:lvl4pPr marL="1186140" indent="-341043" defTabSz="914437">
              <a:spcBef>
                <a:spcPts val="800"/>
              </a:spcBef>
              <a:buClr>
                <a:srgbClr val="FFFFFF"/>
              </a:buClr>
              <a:buSzPct val="90000"/>
              <a:defRPr sz="3500">
                <a:latin typeface="Segoe UI"/>
                <a:ea typeface="Segoe UI"/>
                <a:cs typeface="Segoe UI"/>
                <a:sym typeface="Segoe UI"/>
              </a:defRPr>
            </a:lvl4pPr>
            <a:lvl5pPr marL="1482051" indent="-412841" defTabSz="914437">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8243" name="Text Placeholder 6"/>
          <p:cNvSpPr/>
          <p:nvPr>
            <p:ph type="body" sz="quarter" idx="13"/>
          </p:nvPr>
        </p:nvSpPr>
        <p:spPr>
          <a:xfrm>
            <a:off x="1" y="6238876"/>
            <a:ext cx="12192003" cy="619126"/>
          </a:xfrm>
          <a:prstGeom prst="rect">
            <a:avLst/>
          </a:prstGeom>
          <a:solidFill>
            <a:srgbClr val="FFFF99"/>
          </a:solidFill>
        </p:spPr>
        <p:txBody>
          <a:bodyPr lIns="77729" tIns="77729" rIns="77729" bIns="77729" anchor="b"/>
          <a:lstStyle/>
          <a:p>
            <a:pPr marL="224114" indent="-224114" algn="r" defTabSz="914437">
              <a:spcBef>
                <a:spcPts val="800"/>
              </a:spcBef>
              <a:buSzTx/>
              <a:buFontTx/>
              <a:buNone/>
              <a:defRPr spc="-100" sz="3600">
                <a:solidFill>
                  <a:srgbClr val="000000"/>
                </a:solidFill>
                <a:latin typeface="Segoe UI"/>
                <a:ea typeface="Segoe UI"/>
                <a:cs typeface="Segoe UI"/>
                <a:sym typeface="Segoe UI"/>
              </a:defRPr>
            </a:pPr>
          </a:p>
        </p:txBody>
      </p:sp>
      <p:sp>
        <p:nvSpPr>
          <p:cNvPr id="8244" name="Title Text"/>
          <p:cNvSpPr txBox="1"/>
          <p:nvPr>
            <p:ph type="title"/>
          </p:nvPr>
        </p:nvSpPr>
        <p:spPr>
          <a:xfrm>
            <a:off x="269240" y="289512"/>
            <a:ext cx="11655840" cy="899666"/>
          </a:xfrm>
          <a:prstGeom prst="rect">
            <a:avLst/>
          </a:prstGeom>
        </p:spPr>
        <p:txBody>
          <a:bodyPr lIns="91439" tIns="91439" rIns="91439" bIns="91439" anchor="t"/>
          <a:lstStyle>
            <a:lvl1pPr defTabSz="914437">
              <a:defRPr spc="-99" sz="4700">
                <a:latin typeface="Segoe UI"/>
                <a:ea typeface="Segoe UI"/>
                <a:cs typeface="Segoe UI"/>
                <a:sym typeface="Segoe UI"/>
              </a:defRPr>
            </a:lvl1pPr>
          </a:lstStyle>
          <a:p>
            <a:pPr/>
            <a:r>
              <a:t>Title Text</a:t>
            </a:r>
          </a:p>
        </p:txBody>
      </p:sp>
      <p:sp>
        <p:nvSpPr>
          <p:cNvPr id="824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7.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bg>
      <p:bgPr>
        <a:solidFill>
          <a:srgbClr val="FFFFFF"/>
        </a:solidFill>
      </p:bgPr>
    </p:bg>
    <p:spTree>
      <p:nvGrpSpPr>
        <p:cNvPr id="1" name=""/>
        <p:cNvGrpSpPr/>
        <p:nvPr/>
      </p:nvGrpSpPr>
      <p:grpSpPr>
        <a:xfrm>
          <a:off x="0" y="0"/>
          <a:ext cx="0" cy="0"/>
          <a:chOff x="0" y="0"/>
          <a:chExt cx="0" cy="0"/>
        </a:xfrm>
      </p:grpSpPr>
      <p:pic>
        <p:nvPicPr>
          <p:cNvPr id="825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53" name="Title Text"/>
          <p:cNvSpPr txBox="1"/>
          <p:nvPr>
            <p:ph type="title"/>
          </p:nvPr>
        </p:nvSpPr>
        <p:spPr>
          <a:xfrm>
            <a:off x="415600" y="593366"/>
            <a:ext cx="11360801" cy="763601"/>
          </a:xfrm>
          <a:prstGeom prst="rect">
            <a:avLst/>
          </a:prstGeom>
        </p:spPr>
        <p:txBody>
          <a:bodyPr lIns="91424" tIns="91424" rIns="91424" bIns="91424" anchor="t"/>
          <a:lstStyle>
            <a:lvl1pPr defTabSz="914437">
              <a:defRPr spc="-99" sz="4700">
                <a:solidFill>
                  <a:srgbClr val="353535"/>
                </a:solidFill>
                <a:latin typeface="Segoe UI Light"/>
                <a:ea typeface="Segoe UI Light"/>
                <a:cs typeface="Segoe UI Light"/>
                <a:sym typeface="Segoe UI Light"/>
              </a:defRPr>
            </a:lvl1pPr>
          </a:lstStyle>
          <a:p>
            <a:pPr/>
            <a:r>
              <a:t>Title Text</a:t>
            </a:r>
          </a:p>
        </p:txBody>
      </p:sp>
      <p:sp>
        <p:nvSpPr>
          <p:cNvPr id="8254" name="Body Level One…"/>
          <p:cNvSpPr txBox="1"/>
          <p:nvPr>
            <p:ph type="body" sz="quarter" idx="1"/>
          </p:nvPr>
        </p:nvSpPr>
        <p:spPr>
          <a:xfrm>
            <a:off x="415600" y="1536633"/>
            <a:ext cx="11360801" cy="673425"/>
          </a:xfrm>
          <a:prstGeom prst="rect">
            <a:avLst/>
          </a:prstGeom>
        </p:spPr>
        <p:txBody>
          <a:bodyPr lIns="91424" tIns="91424" rIns="91424" bIns="91424"/>
          <a:lstStyle>
            <a:lvl1pPr marL="224114" indent="-224114" defTabSz="914437">
              <a:spcBef>
                <a:spcPts val="0"/>
              </a:spcBef>
              <a:buSzPct val="90000"/>
              <a:buFontTx/>
              <a:buChar char="·"/>
              <a:defRPr sz="3500">
                <a:solidFill>
                  <a:srgbClr val="353535"/>
                </a:solidFill>
                <a:latin typeface="Segoe UI Light"/>
                <a:ea typeface="Segoe UI Light"/>
                <a:cs typeface="Segoe UI Light"/>
                <a:sym typeface="Segoe UI Light"/>
              </a:defRPr>
            </a:lvl1pPr>
            <a:lvl2pPr marL="514631" indent="-290518" defTabSz="914437">
              <a:spcBef>
                <a:spcPts val="0"/>
              </a:spcBef>
              <a:buSzPct val="90000"/>
              <a:buFontTx/>
              <a:buChar char="·"/>
              <a:defRPr sz="3500">
                <a:solidFill>
                  <a:srgbClr val="353535"/>
                </a:solidFill>
                <a:latin typeface="Segoe UI Light"/>
                <a:ea typeface="Segoe UI Light"/>
                <a:cs typeface="Segoe UI Light"/>
                <a:sym typeface="Segoe UI Light"/>
              </a:defRPr>
            </a:lvl2pPr>
            <a:lvl3pPr marL="789271" indent="-341043" defTabSz="914437">
              <a:spcBef>
                <a:spcPts val="0"/>
              </a:spcBef>
              <a:buSzPct val="90000"/>
              <a:buFontTx/>
              <a:buChar char="·"/>
              <a:defRPr sz="3500">
                <a:solidFill>
                  <a:srgbClr val="353535"/>
                </a:solidFill>
                <a:latin typeface="Segoe UI Light"/>
                <a:ea typeface="Segoe UI Light"/>
                <a:cs typeface="Segoe UI Light"/>
                <a:sym typeface="Segoe UI Light"/>
              </a:defRPr>
            </a:lvl3pPr>
            <a:lvl4pPr marL="1045864" indent="-373523" defTabSz="914437">
              <a:spcBef>
                <a:spcPts val="0"/>
              </a:spcBef>
              <a:buSzPct val="90000"/>
              <a:buFontTx/>
              <a:buChar char="·"/>
              <a:defRPr sz="3500">
                <a:solidFill>
                  <a:srgbClr val="353535"/>
                </a:solidFill>
                <a:latin typeface="Segoe UI Light"/>
                <a:ea typeface="Segoe UI Light"/>
                <a:cs typeface="Segoe UI Light"/>
                <a:sym typeface="Segoe UI Light"/>
              </a:defRPr>
            </a:lvl4pPr>
            <a:lvl5pPr marL="1269978" indent="-373523" defTabSz="914437">
              <a:spcBef>
                <a:spcPts val="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255"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8.xml><?xml version="1.0" encoding="utf-8"?>
<p:sldLayout xmlns:a="http://schemas.openxmlformats.org/drawingml/2006/main" xmlns:r="http://schemas.openxmlformats.org/officeDocument/2006/relationships" xmlns:p="http://schemas.openxmlformats.org/presentationml/2006/main" type="tx" showMasterSp="1" showMasterPhAnim="1">
  <p:cSld name="Main point">
    <p:bg>
      <p:bgPr>
        <a:solidFill>
          <a:srgbClr val="FFFFFF"/>
        </a:solidFill>
      </p:bgPr>
    </p:bg>
    <p:spTree>
      <p:nvGrpSpPr>
        <p:cNvPr id="1" name=""/>
        <p:cNvGrpSpPr/>
        <p:nvPr/>
      </p:nvGrpSpPr>
      <p:grpSpPr>
        <a:xfrm>
          <a:off x="0" y="0"/>
          <a:ext cx="0" cy="0"/>
          <a:chOff x="0" y="0"/>
          <a:chExt cx="0" cy="0"/>
        </a:xfrm>
      </p:grpSpPr>
      <p:pic>
        <p:nvPicPr>
          <p:cNvPr id="8262" name="Picture 4" descr="Picture 4"/>
          <p:cNvPicPr>
            <a:picLocks noChangeAspect="1"/>
          </p:cNvPicPr>
          <p:nvPr/>
        </p:nvPicPr>
        <p:blipFill>
          <a:blip r:embed="rId2">
            <a:extLst/>
          </a:blip>
          <a:stretch>
            <a:fillRect/>
          </a:stretch>
        </p:blipFill>
        <p:spPr>
          <a:xfrm rot="5400000">
            <a:off x="9187078" y="3012390"/>
            <a:ext cx="6858624" cy="833220"/>
          </a:xfrm>
          <a:prstGeom prst="rect">
            <a:avLst/>
          </a:prstGeom>
          <a:ln w="12700">
            <a:miter lim="400000"/>
          </a:ln>
        </p:spPr>
      </p:pic>
      <p:sp>
        <p:nvSpPr>
          <p:cNvPr id="8263" name="Title Text"/>
          <p:cNvSpPr txBox="1"/>
          <p:nvPr>
            <p:ph type="title"/>
          </p:nvPr>
        </p:nvSpPr>
        <p:spPr>
          <a:xfrm>
            <a:off x="653666" y="600199"/>
            <a:ext cx="8490402" cy="5454402"/>
          </a:xfrm>
          <a:prstGeom prst="rect">
            <a:avLst/>
          </a:prstGeom>
        </p:spPr>
        <p:txBody>
          <a:bodyPr lIns="91424" tIns="91424" rIns="91424" bIns="91424"/>
          <a:lstStyle>
            <a:lvl1pPr defTabSz="914437">
              <a:defRPr spc="-100" sz="6400">
                <a:solidFill>
                  <a:srgbClr val="353535"/>
                </a:solidFill>
                <a:latin typeface="Segoe UI Light"/>
                <a:ea typeface="Segoe UI Light"/>
                <a:cs typeface="Segoe UI Light"/>
                <a:sym typeface="Segoe UI Light"/>
              </a:defRPr>
            </a:lvl1pPr>
          </a:lstStyle>
          <a:p>
            <a:pPr/>
            <a:r>
              <a:t>Title Text</a:t>
            </a:r>
          </a:p>
        </p:txBody>
      </p:sp>
      <p:sp>
        <p:nvSpPr>
          <p:cNvPr id="8264" name="Slide Number"/>
          <p:cNvSpPr txBox="1"/>
          <p:nvPr>
            <p:ph type="sldNum" sz="quarter" idx="2"/>
          </p:nvPr>
        </p:nvSpPr>
        <p:spPr>
          <a:xfrm>
            <a:off x="11296608" y="6258985"/>
            <a:ext cx="449824"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9.xml><?xml version="1.0" encoding="utf-8"?>
<p:sldLayout xmlns:a="http://schemas.openxmlformats.org/drawingml/2006/main" xmlns:r="http://schemas.openxmlformats.org/officeDocument/2006/relationships" xmlns:p="http://schemas.openxmlformats.org/presentationml/2006/main" type="tx" showMasterSp="1" showMasterPhAnim="1">
  <p:cSld name="Walkin Microsoft Ready - Editable">
    <p:bg>
      <p:bgPr>
        <a:solidFill>
          <a:srgbClr val="002050"/>
        </a:solidFill>
      </p:bgPr>
    </p:bg>
    <p:spTree>
      <p:nvGrpSpPr>
        <p:cNvPr id="1" name=""/>
        <p:cNvGrpSpPr/>
        <p:nvPr/>
      </p:nvGrpSpPr>
      <p:grpSpPr>
        <a:xfrm>
          <a:off x="0" y="0"/>
          <a:ext cx="0" cy="0"/>
          <a:chOff x="0" y="0"/>
          <a:chExt cx="0" cy="0"/>
        </a:xfrm>
      </p:grpSpPr>
      <p:pic>
        <p:nvPicPr>
          <p:cNvPr id="827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pic>
        <p:nvPicPr>
          <p:cNvPr id="8272"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8273" name="TextBox 1"/>
          <p:cNvSpPr txBox="1"/>
          <p:nvPr/>
        </p:nvSpPr>
        <p:spPr>
          <a:xfrm>
            <a:off x="221372" y="1834503"/>
            <a:ext cx="5575820"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GBB Ready to</a:t>
            </a:r>
          </a:p>
        </p:txBody>
      </p:sp>
      <p:sp>
        <p:nvSpPr>
          <p:cNvPr id="8274" name="Body Level One…"/>
          <p:cNvSpPr txBox="1"/>
          <p:nvPr>
            <p:ph type="body" sz="quarter" idx="1"/>
          </p:nvPr>
        </p:nvSpPr>
        <p:spPr>
          <a:xfrm>
            <a:off x="5628509" y="1834503"/>
            <a:ext cx="6274975" cy="1022070"/>
          </a:xfrm>
          <a:prstGeom prst="rect">
            <a:avLst/>
          </a:prstGeom>
        </p:spPr>
        <p:txBody>
          <a:bodyPr lIns="146304" tIns="146304" rIns="146304" bIns="146304"/>
          <a:lstStyle>
            <a:lvl1pPr marL="0" indent="0" defTabSz="914366">
              <a:spcBef>
                <a:spcPts val="1200"/>
              </a:spcBef>
              <a:buSzTx/>
              <a:buFontTx/>
              <a:buNone/>
              <a:defRPr sz="5200">
                <a:latin typeface="Segoe UI Light"/>
                <a:ea typeface="Segoe UI Light"/>
                <a:cs typeface="Segoe UI Light"/>
                <a:sym typeface="Segoe UI Light"/>
              </a:defRPr>
            </a:lvl1pPr>
            <a:lvl2pPr marL="655690" indent="-431594" defTabSz="914366">
              <a:spcBef>
                <a:spcPts val="1200"/>
              </a:spcBef>
              <a:buSzPct val="90000"/>
              <a:buFontTx/>
              <a:buChar char="·"/>
              <a:defRPr sz="5200">
                <a:latin typeface="Segoe UI Light"/>
                <a:ea typeface="Segoe UI Light"/>
                <a:cs typeface="Segoe UI Light"/>
                <a:sym typeface="Segoe UI Light"/>
              </a:defRPr>
            </a:lvl2pPr>
            <a:lvl3pPr marL="954847" indent="-506654" defTabSz="914366">
              <a:spcBef>
                <a:spcPts val="1200"/>
              </a:spcBef>
              <a:buSzPct val="90000"/>
              <a:buFontTx/>
              <a:buChar char="·"/>
              <a:defRPr sz="5200">
                <a:latin typeface="Segoe UI Light"/>
                <a:ea typeface="Segoe UI Light"/>
                <a:cs typeface="Segoe UI Light"/>
                <a:sym typeface="Segoe UI Light"/>
              </a:defRPr>
            </a:lvl3pPr>
            <a:lvl4pPr marL="1227195" indent="-554906" defTabSz="914366">
              <a:spcBef>
                <a:spcPts val="1200"/>
              </a:spcBef>
              <a:buSzPct val="90000"/>
              <a:buFontTx/>
              <a:buChar char="·"/>
              <a:defRPr sz="5200">
                <a:latin typeface="Segoe UI Light"/>
                <a:ea typeface="Segoe UI Light"/>
                <a:cs typeface="Segoe UI Light"/>
                <a:sym typeface="Segoe UI Light"/>
              </a:defRPr>
            </a:lvl4pPr>
            <a:lvl5pPr marL="1451292" indent="-554906" defTabSz="914366">
              <a:spcBef>
                <a:spcPts val="1200"/>
              </a:spcBef>
              <a:buSzPct val="90000"/>
              <a:buFontTx/>
              <a:buChar char="·"/>
              <a:defRPr sz="52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275" name="TextBox 10"/>
          <p:cNvSpPr txBox="1"/>
          <p:nvPr/>
        </p:nvSpPr>
        <p:spPr>
          <a:xfrm>
            <a:off x="202095" y="2599696"/>
            <a:ext cx="5661415"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a:t>
            </a:r>
          </a:p>
        </p:txBody>
      </p:sp>
      <p:sp>
        <p:nvSpPr>
          <p:cNvPr id="8276" name="Text Placeholder 4"/>
          <p:cNvSpPr/>
          <p:nvPr>
            <p:ph type="body" sz="quarter" idx="13"/>
          </p:nvPr>
        </p:nvSpPr>
        <p:spPr>
          <a:xfrm>
            <a:off x="5628509" y="2599696"/>
            <a:ext cx="6274975" cy="1022999"/>
          </a:xfrm>
          <a:prstGeom prst="rect">
            <a:avLst/>
          </a:prstGeom>
        </p:spPr>
        <p:txBody>
          <a:bodyPr lIns="146304" tIns="146304" rIns="146304" bIns="146304"/>
          <a:lstStyle/>
          <a:p>
            <a:pPr marL="0" indent="0" defTabSz="914366">
              <a:spcBef>
                <a:spcPts val="1200"/>
              </a:spcBef>
              <a:buSzTx/>
              <a:buFontTx/>
              <a:buNone/>
              <a:defRPr sz="5200">
                <a:latin typeface="Segoe UI Light"/>
                <a:ea typeface="Segoe UI Light"/>
                <a:cs typeface="Segoe UI Light"/>
                <a:sym typeface="Segoe UI Light"/>
              </a:defRPr>
            </a:pPr>
          </a:p>
        </p:txBody>
      </p:sp>
      <p:sp>
        <p:nvSpPr>
          <p:cNvPr id="8277" name="TextBox 13"/>
          <p:cNvSpPr txBox="1"/>
          <p:nvPr/>
        </p:nvSpPr>
        <p:spPr>
          <a:xfrm>
            <a:off x="202095" y="3378027"/>
            <a:ext cx="5661415"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a:t>
            </a:r>
          </a:p>
        </p:txBody>
      </p:sp>
      <p:sp>
        <p:nvSpPr>
          <p:cNvPr id="8278" name="Text Placeholder 4"/>
          <p:cNvSpPr/>
          <p:nvPr>
            <p:ph type="body" sz="quarter" idx="14"/>
          </p:nvPr>
        </p:nvSpPr>
        <p:spPr>
          <a:xfrm>
            <a:off x="5628509" y="3378027"/>
            <a:ext cx="6274975" cy="1022999"/>
          </a:xfrm>
          <a:prstGeom prst="rect">
            <a:avLst/>
          </a:prstGeom>
        </p:spPr>
        <p:txBody>
          <a:bodyPr lIns="146304" tIns="146304" rIns="146304" bIns="146304"/>
          <a:lstStyle/>
          <a:p>
            <a:pPr marL="0" indent="0" defTabSz="914366">
              <a:spcBef>
                <a:spcPts val="1200"/>
              </a:spcBef>
              <a:buSzTx/>
              <a:buFontTx/>
              <a:buNone/>
              <a:defRPr sz="5200">
                <a:latin typeface="Segoe UI Light"/>
                <a:ea typeface="Segoe UI Light"/>
                <a:cs typeface="Segoe UI Light"/>
                <a:sym typeface="Segoe UI Light"/>
              </a:defRPr>
            </a:pPr>
          </a:p>
        </p:txBody>
      </p:sp>
      <p:sp>
        <p:nvSpPr>
          <p:cNvPr id="8279" name="TextBox 15"/>
          <p:cNvSpPr txBox="1"/>
          <p:nvPr/>
        </p:nvSpPr>
        <p:spPr>
          <a:xfrm>
            <a:off x="4927286" y="4143218"/>
            <a:ext cx="6403635" cy="1074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keep transforming</a:t>
            </a:r>
          </a:p>
        </p:txBody>
      </p:sp>
      <p:sp>
        <p:nvSpPr>
          <p:cNvPr id="82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1st level color text">
    <p:bg>
      <p:bgPr>
        <a:solidFill>
          <a:srgbClr val="F8F8F8"/>
        </a:solidFill>
      </p:bgPr>
    </p:bg>
    <p:spTree>
      <p:nvGrpSpPr>
        <p:cNvPr id="1" name=""/>
        <p:cNvGrpSpPr/>
        <p:nvPr/>
      </p:nvGrpSpPr>
      <p:grpSpPr>
        <a:xfrm>
          <a:off x="0" y="0"/>
          <a:ext cx="0" cy="0"/>
          <a:chOff x="0" y="0"/>
          <a:chExt cx="0" cy="0"/>
        </a:xfrm>
      </p:grpSpPr>
      <p:grpSp>
        <p:nvGrpSpPr>
          <p:cNvPr id="558" name="Group 2"/>
          <p:cNvGrpSpPr/>
          <p:nvPr/>
        </p:nvGrpSpPr>
        <p:grpSpPr>
          <a:xfrm>
            <a:off x="12370904" y="8221"/>
            <a:ext cx="935478" cy="5664549"/>
            <a:chOff x="0" y="0"/>
            <a:chExt cx="935477" cy="5664547"/>
          </a:xfrm>
        </p:grpSpPr>
        <p:grpSp>
          <p:nvGrpSpPr>
            <p:cNvPr id="554" name="Group 17"/>
            <p:cNvGrpSpPr/>
            <p:nvPr/>
          </p:nvGrpSpPr>
          <p:grpSpPr>
            <a:xfrm>
              <a:off x="-1" y="-1"/>
              <a:ext cx="935479" cy="5664549"/>
              <a:chOff x="0" y="0"/>
              <a:chExt cx="935477" cy="5664547"/>
            </a:xfrm>
          </p:grpSpPr>
          <p:grpSp>
            <p:nvGrpSpPr>
              <p:cNvPr id="541" name="Group 25"/>
              <p:cNvGrpSpPr/>
              <p:nvPr/>
            </p:nvGrpSpPr>
            <p:grpSpPr>
              <a:xfrm>
                <a:off x="-1" y="-1"/>
                <a:ext cx="616867" cy="2650293"/>
                <a:chOff x="0" y="0"/>
                <a:chExt cx="616865" cy="2650291"/>
              </a:xfrm>
            </p:grpSpPr>
            <p:grpSp>
              <p:nvGrpSpPr>
                <p:cNvPr id="525" name="Rectangle 44"/>
                <p:cNvGrpSpPr/>
                <p:nvPr/>
              </p:nvGrpSpPr>
              <p:grpSpPr>
                <a:xfrm>
                  <a:off x="332795" y="-1"/>
                  <a:ext cx="284070" cy="852951"/>
                  <a:chOff x="0" y="0"/>
                  <a:chExt cx="284069" cy="852949"/>
                </a:xfrm>
              </p:grpSpPr>
              <p:sp>
                <p:nvSpPr>
                  <p:cNvPr id="523"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24"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528" name="Rectangle 36"/>
                <p:cNvGrpSpPr/>
                <p:nvPr/>
              </p:nvGrpSpPr>
              <p:grpSpPr>
                <a:xfrm>
                  <a:off x="332794" y="1797341"/>
                  <a:ext cx="284070" cy="852951"/>
                  <a:chOff x="0" y="0"/>
                  <a:chExt cx="284069" cy="852949"/>
                </a:xfrm>
              </p:grpSpPr>
              <p:sp>
                <p:nvSpPr>
                  <p:cNvPr id="52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2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531" name="Rectangle 40"/>
                <p:cNvGrpSpPr/>
                <p:nvPr/>
              </p:nvGrpSpPr>
              <p:grpSpPr>
                <a:xfrm>
                  <a:off x="-1" y="-1"/>
                  <a:ext cx="284070" cy="852951"/>
                  <a:chOff x="0" y="0"/>
                  <a:chExt cx="284069" cy="852949"/>
                </a:xfrm>
              </p:grpSpPr>
              <p:sp>
                <p:nvSpPr>
                  <p:cNvPr id="529"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30"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534" name="Rectangle 41"/>
                <p:cNvGrpSpPr/>
                <p:nvPr/>
              </p:nvGrpSpPr>
              <p:grpSpPr>
                <a:xfrm>
                  <a:off x="332796" y="900789"/>
                  <a:ext cx="284070" cy="852951"/>
                  <a:chOff x="0" y="0"/>
                  <a:chExt cx="284069" cy="852949"/>
                </a:xfrm>
              </p:grpSpPr>
              <p:sp>
                <p:nvSpPr>
                  <p:cNvPr id="532"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33"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537" name="Rectangle 42"/>
                <p:cNvGrpSpPr/>
                <p:nvPr/>
              </p:nvGrpSpPr>
              <p:grpSpPr>
                <a:xfrm>
                  <a:off x="-1" y="1790760"/>
                  <a:ext cx="284070" cy="852951"/>
                  <a:chOff x="0" y="0"/>
                  <a:chExt cx="284069" cy="852949"/>
                </a:xfrm>
              </p:grpSpPr>
              <p:sp>
                <p:nvSpPr>
                  <p:cNvPr id="535"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36"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540" name="Rectangle 43"/>
                <p:cNvGrpSpPr/>
                <p:nvPr/>
              </p:nvGrpSpPr>
              <p:grpSpPr>
                <a:xfrm>
                  <a:off x="0" y="900789"/>
                  <a:ext cx="284070" cy="852951"/>
                  <a:chOff x="0" y="0"/>
                  <a:chExt cx="284069" cy="852949"/>
                </a:xfrm>
              </p:grpSpPr>
              <p:sp>
                <p:nvSpPr>
                  <p:cNvPr id="538"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39"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551" name="Group 26"/>
              <p:cNvGrpSpPr/>
              <p:nvPr/>
            </p:nvGrpSpPr>
            <p:grpSpPr>
              <a:xfrm>
                <a:off x="1" y="1797342"/>
                <a:ext cx="616864" cy="3848838"/>
                <a:chOff x="0" y="0"/>
                <a:chExt cx="616862" cy="3848837"/>
              </a:xfrm>
            </p:grpSpPr>
            <p:grpSp>
              <p:nvGrpSpPr>
                <p:cNvPr id="544" name="Rectangle 32"/>
                <p:cNvGrpSpPr/>
                <p:nvPr/>
              </p:nvGrpSpPr>
              <p:grpSpPr>
                <a:xfrm>
                  <a:off x="-1" y="2099335"/>
                  <a:ext cx="284070" cy="852951"/>
                  <a:chOff x="0" y="0"/>
                  <a:chExt cx="284069" cy="852949"/>
                </a:xfrm>
              </p:grpSpPr>
              <p:sp>
                <p:nvSpPr>
                  <p:cNvPr id="542"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43"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547" name="Rectangle 33"/>
                <p:cNvGrpSpPr/>
                <p:nvPr/>
              </p:nvGrpSpPr>
              <p:grpSpPr>
                <a:xfrm>
                  <a:off x="-1" y="2995887"/>
                  <a:ext cx="284070" cy="852951"/>
                  <a:chOff x="0" y="0"/>
                  <a:chExt cx="284069" cy="852949"/>
                </a:xfrm>
              </p:grpSpPr>
              <p:sp>
                <p:nvSpPr>
                  <p:cNvPr id="545"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46"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550" name="Rectangle 34"/>
                <p:cNvGrpSpPr/>
                <p:nvPr/>
              </p:nvGrpSpPr>
              <p:grpSpPr>
                <a:xfrm>
                  <a:off x="332793" y="-1"/>
                  <a:ext cx="284070" cy="852951"/>
                  <a:chOff x="0" y="0"/>
                  <a:chExt cx="284069" cy="852949"/>
                </a:xfrm>
              </p:grpSpPr>
              <p:sp>
                <p:nvSpPr>
                  <p:cNvPr id="54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49"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552"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553"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557" name="Rectangle 18"/>
            <p:cNvGrpSpPr/>
            <p:nvPr/>
          </p:nvGrpSpPr>
          <p:grpSpPr>
            <a:xfrm>
              <a:off x="-1" y="2998082"/>
              <a:ext cx="284070" cy="852951"/>
              <a:chOff x="0" y="0"/>
              <a:chExt cx="284069" cy="852949"/>
            </a:xfrm>
          </p:grpSpPr>
          <p:sp>
            <p:nvSpPr>
              <p:cNvPr id="555"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5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559" name="Body Level One…"/>
          <p:cNvSpPr txBox="1"/>
          <p:nvPr>
            <p:ph type="body" sz="quarter" idx="1"/>
          </p:nvPr>
        </p:nvSpPr>
        <p:spPr>
          <a:xfrm>
            <a:off x="269241" y="2040141"/>
            <a:ext cx="5826760" cy="2052031"/>
          </a:xfrm>
          <a:prstGeom prst="rect">
            <a:avLst/>
          </a:prstGeom>
        </p:spPr>
        <p:txBody>
          <a:bodyPr lIns="91439" tIns="91439" rIns="91439" bIns="91439"/>
          <a:lstStyle>
            <a:lvl1pPr marL="336079" indent="-336079" defTabSz="914191">
              <a:spcBef>
                <a:spcPts val="900"/>
              </a:spcBef>
              <a:buSzPct val="90000"/>
              <a:defRPr sz="3900">
                <a:solidFill>
                  <a:srgbClr val="0078D7"/>
                </a:solidFill>
                <a:latin typeface="Segoe UI Light"/>
                <a:ea typeface="Segoe UI Light"/>
                <a:cs typeface="Segoe UI Light"/>
                <a:sym typeface="Segoe UI Light"/>
              </a:defRPr>
            </a:lvl1pPr>
            <a:lvl2pPr marL="737102" indent="-401021" defTabSz="914191">
              <a:spcBef>
                <a:spcPts val="900"/>
              </a:spcBef>
              <a:buSzPct val="90000"/>
              <a:defRPr sz="3900">
                <a:solidFill>
                  <a:srgbClr val="0078D7"/>
                </a:solidFill>
                <a:latin typeface="Segoe UI Light"/>
                <a:ea typeface="Segoe UI Light"/>
                <a:cs typeface="Segoe UI Light"/>
                <a:sym typeface="Segoe UI Light"/>
              </a:defRPr>
            </a:lvl2pPr>
            <a:lvl3pPr marL="1020033" indent="-459900" defTabSz="914191">
              <a:spcBef>
                <a:spcPts val="900"/>
              </a:spcBef>
              <a:buSzPct val="90000"/>
              <a:defRPr sz="3900">
                <a:solidFill>
                  <a:srgbClr val="0078D7"/>
                </a:solidFill>
                <a:latin typeface="Segoe UI Light"/>
                <a:ea typeface="Segoe UI Light"/>
                <a:cs typeface="Segoe UI Light"/>
                <a:sym typeface="Segoe UI Light"/>
              </a:defRPr>
            </a:lvl3pPr>
            <a:lvl4pPr marL="1298193" indent="-514006" defTabSz="914191">
              <a:spcBef>
                <a:spcPts val="900"/>
              </a:spcBef>
              <a:buSzPct val="90000"/>
              <a:defRPr sz="3900">
                <a:solidFill>
                  <a:srgbClr val="0078D7"/>
                </a:solidFill>
                <a:latin typeface="Segoe UI Light"/>
                <a:ea typeface="Segoe UI Light"/>
                <a:cs typeface="Segoe UI Light"/>
                <a:sym typeface="Segoe UI Light"/>
              </a:defRPr>
            </a:lvl4pPr>
            <a:lvl5pPr marL="1522246" indent="-514006" defTabSz="914191">
              <a:spcBef>
                <a:spcPts val="900"/>
              </a:spcBef>
              <a:buSzPct val="90000"/>
              <a:defRPr sz="39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560" name="Title Text"/>
          <p:cNvSpPr txBox="1"/>
          <p:nvPr>
            <p:ph type="title"/>
          </p:nvPr>
        </p:nvSpPr>
        <p:spPr>
          <a:xfrm>
            <a:off x="269240" y="289512"/>
            <a:ext cx="582676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5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0.xml><?xml version="1.0" encoding="utf-8"?>
<p:sldLayout xmlns:a="http://schemas.openxmlformats.org/drawingml/2006/main" xmlns:r="http://schemas.openxmlformats.org/officeDocument/2006/relationships" xmlns:p="http://schemas.openxmlformats.org/presentationml/2006/main" type="tx" showMasterSp="1" showMasterPhAnim="1">
  <p:cSld name="Walkin Microsoft Ready - Generic">
    <p:bg>
      <p:bgPr>
        <a:solidFill>
          <a:srgbClr val="002050"/>
        </a:solidFill>
      </p:bgPr>
    </p:bg>
    <p:spTree>
      <p:nvGrpSpPr>
        <p:cNvPr id="1" name=""/>
        <p:cNvGrpSpPr/>
        <p:nvPr/>
      </p:nvGrpSpPr>
      <p:grpSpPr>
        <a:xfrm>
          <a:off x="0" y="0"/>
          <a:ext cx="0" cy="0"/>
          <a:chOff x="0" y="0"/>
          <a:chExt cx="0" cy="0"/>
        </a:xfrm>
      </p:grpSpPr>
      <p:pic>
        <p:nvPicPr>
          <p:cNvPr id="828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pic>
        <p:nvPicPr>
          <p:cNvPr id="8288"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grpSp>
        <p:nvGrpSpPr>
          <p:cNvPr id="8291" name="Group 11"/>
          <p:cNvGrpSpPr/>
          <p:nvPr/>
        </p:nvGrpSpPr>
        <p:grpSpPr>
          <a:xfrm>
            <a:off x="6857007" y="5999450"/>
            <a:ext cx="5273391" cy="648209"/>
            <a:chOff x="0" y="0"/>
            <a:chExt cx="5273389" cy="648208"/>
          </a:xfrm>
        </p:grpSpPr>
        <p:sp>
          <p:nvSpPr>
            <p:cNvPr id="8289" name="TextBox 6"/>
            <p:cNvSpPr txBox="1"/>
            <p:nvPr/>
          </p:nvSpPr>
          <p:spPr>
            <a:xfrm>
              <a:off x="0" y="0"/>
              <a:ext cx="5273390" cy="6482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304" tIns="146304" rIns="146304" bIns="146304" numCol="1" anchor="t">
              <a:spAutoFit/>
            </a:bodyPr>
            <a:lstStyle>
              <a:lvl1pPr defTabSz="914366">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Las Vegas, Nevada	July 17–21, 2017</a:t>
              </a:r>
            </a:p>
          </p:txBody>
        </p:sp>
        <p:sp>
          <p:nvSpPr>
            <p:cNvPr id="8290" name="Straight Connector 9"/>
            <p:cNvSpPr/>
            <p:nvPr/>
          </p:nvSpPr>
          <p:spPr>
            <a:xfrm>
              <a:off x="2730393" y="116029"/>
              <a:ext cx="1" cy="358617"/>
            </a:xfrm>
            <a:prstGeom prst="line">
              <a:avLst/>
            </a:prstGeom>
            <a:noFill/>
            <a:ln w="15875"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8292" name="TextBox 1"/>
          <p:cNvSpPr txBox="1"/>
          <p:nvPr/>
        </p:nvSpPr>
        <p:spPr>
          <a:xfrm>
            <a:off x="221373" y="1834503"/>
            <a:ext cx="8141807" cy="1074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Microsoft Ready to believe</a:t>
            </a:r>
          </a:p>
        </p:txBody>
      </p:sp>
      <p:sp>
        <p:nvSpPr>
          <p:cNvPr id="8293" name="TextBox 10"/>
          <p:cNvSpPr txBox="1"/>
          <p:nvPr/>
        </p:nvSpPr>
        <p:spPr>
          <a:xfrm>
            <a:off x="4927286" y="2599696"/>
            <a:ext cx="5661416"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explore </a:t>
            </a:r>
          </a:p>
        </p:txBody>
      </p:sp>
      <p:sp>
        <p:nvSpPr>
          <p:cNvPr id="8294" name="TextBox 13"/>
          <p:cNvSpPr txBox="1"/>
          <p:nvPr/>
        </p:nvSpPr>
        <p:spPr>
          <a:xfrm>
            <a:off x="4927286" y="3378027"/>
            <a:ext cx="5661416"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win</a:t>
            </a:r>
          </a:p>
        </p:txBody>
      </p:sp>
      <p:sp>
        <p:nvSpPr>
          <p:cNvPr id="8295" name="TextBox 15"/>
          <p:cNvSpPr txBox="1"/>
          <p:nvPr/>
        </p:nvSpPr>
        <p:spPr>
          <a:xfrm>
            <a:off x="4927286" y="4143218"/>
            <a:ext cx="6403635" cy="1074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keep transforming</a:t>
            </a:r>
          </a:p>
        </p:txBody>
      </p:sp>
      <p:sp>
        <p:nvSpPr>
          <p:cNvPr id="829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1.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2050"/>
        </a:solidFill>
      </p:bgPr>
    </p:bg>
    <p:spTree>
      <p:nvGrpSpPr>
        <p:cNvPr id="1" name=""/>
        <p:cNvGrpSpPr/>
        <p:nvPr/>
      </p:nvGrpSpPr>
      <p:grpSpPr>
        <a:xfrm>
          <a:off x="0" y="0"/>
          <a:ext cx="0" cy="0"/>
          <a:chOff x="0" y="0"/>
          <a:chExt cx="0" cy="0"/>
        </a:xfrm>
      </p:grpSpPr>
      <p:pic>
        <p:nvPicPr>
          <p:cNvPr id="830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04"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8305"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8306"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8307" name="Text Placeholder 16"/>
          <p:cNvSpPr/>
          <p:nvPr>
            <p:ph type="body" sz="quarter" idx="13"/>
          </p:nvPr>
        </p:nvSpPr>
        <p:spPr>
          <a:xfrm>
            <a:off x="8339677" y="288560"/>
            <a:ext cx="3585699" cy="567016"/>
          </a:xfrm>
          <a:prstGeom prst="rect">
            <a:avLst/>
          </a:prstGeom>
        </p:spPr>
        <p:txBody>
          <a:bodyPr lIns="146304" tIns="146304" rIns="146304" bIns="146304"/>
          <a:lstStyle/>
          <a:p>
            <a:pPr marL="0" indent="0" algn="r" defTabSz="914366">
              <a:spcBef>
                <a:spcPts val="400"/>
              </a:spcBef>
              <a:buSzTx/>
              <a:buFontTx/>
              <a:buNone/>
              <a:defRPr sz="1900">
                <a:latin typeface="Segoe UI Semilight"/>
                <a:ea typeface="Segoe UI Semilight"/>
                <a:cs typeface="Segoe UI Semilight"/>
                <a:sym typeface="Segoe UI Semilight"/>
              </a:defRPr>
            </a:pPr>
          </a:p>
        </p:txBody>
      </p:sp>
      <p:sp>
        <p:nvSpPr>
          <p:cNvPr id="8308" name="Text Placeholder 16"/>
          <p:cNvSpPr/>
          <p:nvPr>
            <p:ph type="body" sz="quarter" idx="14"/>
          </p:nvPr>
        </p:nvSpPr>
        <p:spPr>
          <a:xfrm>
            <a:off x="269303" y="5997080"/>
            <a:ext cx="3585699" cy="567016"/>
          </a:xfrm>
          <a:prstGeom prst="rect">
            <a:avLst/>
          </a:prstGeom>
        </p:spPr>
        <p:txBody>
          <a:bodyPr lIns="146304" tIns="146304" rIns="146304" bIns="146304" anchor="b"/>
          <a:lstStyle/>
          <a:p>
            <a:pPr marL="0" indent="0" defTabSz="914366">
              <a:spcBef>
                <a:spcPts val="400"/>
              </a:spcBef>
              <a:buSzTx/>
              <a:buFontTx/>
              <a:buNone/>
              <a:defRPr sz="1900">
                <a:latin typeface="Segoe UI Semilight"/>
                <a:ea typeface="Segoe UI Semilight"/>
                <a:cs typeface="Segoe UI Semilight"/>
                <a:sym typeface="Segoe UI Semilight"/>
              </a:defRPr>
            </a:pPr>
          </a:p>
        </p:txBody>
      </p:sp>
      <p:sp>
        <p:nvSpPr>
          <p:cNvPr id="83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2.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E6E6E6"/>
        </a:solidFill>
      </p:bgPr>
    </p:bg>
    <p:spTree>
      <p:nvGrpSpPr>
        <p:cNvPr id="1" name=""/>
        <p:cNvGrpSpPr/>
        <p:nvPr/>
      </p:nvGrpSpPr>
      <p:grpSpPr>
        <a:xfrm>
          <a:off x="0" y="0"/>
          <a:ext cx="0" cy="0"/>
          <a:chOff x="0" y="0"/>
          <a:chExt cx="0" cy="0"/>
        </a:xfrm>
      </p:grpSpPr>
      <p:pic>
        <p:nvPicPr>
          <p:cNvPr id="831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17"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18"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solidFill>
                  <a:srgbClr val="353535"/>
                </a:solidFill>
                <a:latin typeface="Segoe UI Light"/>
                <a:ea typeface="Segoe UI Light"/>
                <a:cs typeface="Segoe UI Light"/>
                <a:sym typeface="Segoe UI Light"/>
              </a:defRPr>
            </a:lvl1pPr>
            <a:lvl2pPr marL="0" indent="224097" defTabSz="914366">
              <a:spcBef>
                <a:spcPts val="800"/>
              </a:spcBef>
              <a:buSzTx/>
              <a:buFontTx/>
              <a:buNone/>
              <a:defRPr sz="3500">
                <a:solidFill>
                  <a:srgbClr val="353535"/>
                </a:solidFill>
                <a:latin typeface="Segoe UI Light"/>
                <a:ea typeface="Segoe UI Light"/>
                <a:cs typeface="Segoe UI Light"/>
                <a:sym typeface="Segoe UI Light"/>
              </a:defRPr>
            </a:lvl2pPr>
            <a:lvl3pPr marL="0" indent="448192" defTabSz="914366">
              <a:spcBef>
                <a:spcPts val="800"/>
              </a:spcBef>
              <a:buSzTx/>
              <a:buFontTx/>
              <a:buNone/>
              <a:defRPr sz="3500">
                <a:solidFill>
                  <a:srgbClr val="353535"/>
                </a:solidFill>
                <a:latin typeface="Segoe UI Light"/>
                <a:ea typeface="Segoe UI Light"/>
                <a:cs typeface="Segoe UI Light"/>
                <a:sym typeface="Segoe UI Light"/>
              </a:defRPr>
            </a:lvl3pPr>
            <a:lvl4pPr marL="0" indent="672290" defTabSz="914366">
              <a:spcBef>
                <a:spcPts val="800"/>
              </a:spcBef>
              <a:buSzTx/>
              <a:buFontTx/>
              <a:buNone/>
              <a:defRPr sz="3500">
                <a:solidFill>
                  <a:srgbClr val="353535"/>
                </a:solidFill>
                <a:latin typeface="Segoe UI Light"/>
                <a:ea typeface="Segoe UI Light"/>
                <a:cs typeface="Segoe UI Light"/>
                <a:sym typeface="Segoe UI Light"/>
              </a:defRPr>
            </a:lvl4pPr>
            <a:lvl5pPr marL="0" indent="896385" defTabSz="914366">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31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E6E6E6"/>
        </a:solidFill>
      </p:bgPr>
    </p:bg>
    <p:spTree>
      <p:nvGrpSpPr>
        <p:cNvPr id="1" name=""/>
        <p:cNvGrpSpPr/>
        <p:nvPr/>
      </p:nvGrpSpPr>
      <p:grpSpPr>
        <a:xfrm>
          <a:off x="0" y="0"/>
          <a:ext cx="0" cy="0"/>
          <a:chOff x="0" y="0"/>
          <a:chExt cx="0" cy="0"/>
        </a:xfrm>
      </p:grpSpPr>
      <p:pic>
        <p:nvPicPr>
          <p:cNvPr id="832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27"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28"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solidFill>
                  <a:srgbClr val="353535"/>
                </a:solidFill>
                <a:latin typeface="Segoe UI Light"/>
                <a:ea typeface="Segoe UI Light"/>
                <a:cs typeface="Segoe UI Light"/>
                <a:sym typeface="Segoe UI Light"/>
              </a:defRPr>
            </a:lvl1pPr>
            <a:lvl2pPr marL="514592" indent="-290496" defTabSz="914366">
              <a:spcBef>
                <a:spcPts val="800"/>
              </a:spcBef>
              <a:buSzPct val="90000"/>
              <a:buFontTx/>
              <a:buChar char="·"/>
              <a:defRPr sz="3500">
                <a:solidFill>
                  <a:srgbClr val="353535"/>
                </a:solidFill>
                <a:latin typeface="Segoe UI Light"/>
                <a:ea typeface="Segoe UI Light"/>
                <a:cs typeface="Segoe UI Light"/>
                <a:sym typeface="Segoe UI Light"/>
              </a:defRPr>
            </a:lvl2pPr>
            <a:lvl3pPr marL="789210" indent="-341017" defTabSz="914366">
              <a:spcBef>
                <a:spcPts val="800"/>
              </a:spcBef>
              <a:buSzPct val="90000"/>
              <a:buFontTx/>
              <a:buChar char="·"/>
              <a:defRPr sz="3500">
                <a:solidFill>
                  <a:srgbClr val="353535"/>
                </a:solidFill>
                <a:latin typeface="Segoe UI Light"/>
                <a:ea typeface="Segoe UI Light"/>
                <a:cs typeface="Segoe UI Light"/>
                <a:sym typeface="Segoe UI Light"/>
              </a:defRPr>
            </a:lvl3pPr>
            <a:lvl4pPr marL="1045784"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4pPr>
            <a:lvl5pPr marL="1269881"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329"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33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4.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E6E6E6"/>
        </a:solidFill>
      </p:bgPr>
    </p:bg>
    <p:spTree>
      <p:nvGrpSpPr>
        <p:cNvPr id="1" name=""/>
        <p:cNvGrpSpPr/>
        <p:nvPr/>
      </p:nvGrpSpPr>
      <p:grpSpPr>
        <a:xfrm>
          <a:off x="0" y="0"/>
          <a:ext cx="0" cy="0"/>
          <a:chOff x="0" y="0"/>
          <a:chExt cx="0" cy="0"/>
        </a:xfrm>
      </p:grpSpPr>
      <p:pic>
        <p:nvPicPr>
          <p:cNvPr id="833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3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39"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52" defTabSz="914366">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1967" defTabSz="914366">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08" defTabSz="914366">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249" defTabSz="914366">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340" name="Text Placeholder 3"/>
          <p:cNvSpPr/>
          <p:nvPr>
            <p:ph type="body" sz="quarter" idx="13"/>
          </p:nvPr>
        </p:nvSpPr>
        <p:spPr>
          <a:xfrm>
            <a:off x="6544213" y="1187643"/>
            <a:ext cx="5378549" cy="2429578"/>
          </a:xfrm>
          <a:prstGeom prst="rect">
            <a:avLst/>
          </a:prstGeom>
        </p:spPr>
        <p:txBody>
          <a:bodyPr lIns="91439" tIns="91439" rIns="91439" bIns="91439"/>
          <a:lstStyle/>
          <a:p>
            <a:pPr marL="504216" indent="-504216" defTabSz="914366">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834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34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5.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E6E6E6"/>
        </a:solidFill>
      </p:bgPr>
    </p:bg>
    <p:spTree>
      <p:nvGrpSpPr>
        <p:cNvPr id="1" name=""/>
        <p:cNvGrpSpPr/>
        <p:nvPr/>
      </p:nvGrpSpPr>
      <p:grpSpPr>
        <a:xfrm>
          <a:off x="0" y="0"/>
          <a:ext cx="0" cy="0"/>
          <a:chOff x="0" y="0"/>
          <a:chExt cx="0" cy="0"/>
        </a:xfrm>
      </p:grpSpPr>
      <p:pic>
        <p:nvPicPr>
          <p:cNvPr id="834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5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51"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469" indent="-211916"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08" indent="-255739"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156" indent="-23854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00" indent="-229951"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352" name="Text Placeholder 3"/>
          <p:cNvSpPr/>
          <p:nvPr>
            <p:ph type="body" sz="quarter" idx="13"/>
          </p:nvPr>
        </p:nvSpPr>
        <p:spPr>
          <a:xfrm>
            <a:off x="6544213" y="1187643"/>
            <a:ext cx="5378549" cy="2429578"/>
          </a:xfrm>
          <a:prstGeom prst="rect">
            <a:avLst/>
          </a:prstGeom>
        </p:spPr>
        <p:txBody>
          <a:bodyPr lIns="91439" tIns="91439" rIns="91439" bIns="91439"/>
          <a:lstStyle/>
          <a:p>
            <a: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8353"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35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E6E6E6"/>
        </a:solidFill>
      </p:bgPr>
    </p:bg>
    <p:spTree>
      <p:nvGrpSpPr>
        <p:cNvPr id="1" name=""/>
        <p:cNvGrpSpPr/>
        <p:nvPr/>
      </p:nvGrpSpPr>
      <p:grpSpPr>
        <a:xfrm>
          <a:off x="0" y="0"/>
          <a:ext cx="0" cy="0"/>
          <a:chOff x="0" y="0"/>
          <a:chExt cx="0" cy="0"/>
        </a:xfrm>
      </p:grpSpPr>
      <p:pic>
        <p:nvPicPr>
          <p:cNvPr id="836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6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63"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36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7.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solidFill>
          <a:srgbClr val="FFFFFF"/>
        </a:solidFill>
      </p:bgPr>
    </p:bg>
    <p:spTree>
      <p:nvGrpSpPr>
        <p:cNvPr id="1" name=""/>
        <p:cNvGrpSpPr/>
        <p:nvPr/>
      </p:nvGrpSpPr>
      <p:grpSpPr>
        <a:xfrm>
          <a:off x="0" y="0"/>
          <a:ext cx="0" cy="0"/>
          <a:chOff x="0" y="0"/>
          <a:chExt cx="0" cy="0"/>
        </a:xfrm>
      </p:grpSpPr>
      <p:pic>
        <p:nvPicPr>
          <p:cNvPr id="837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7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373"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37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8.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2050"/>
        </a:solidFill>
      </p:bgPr>
    </p:bg>
    <p:spTree>
      <p:nvGrpSpPr>
        <p:cNvPr id="1" name=""/>
        <p:cNvGrpSpPr/>
        <p:nvPr/>
      </p:nvGrpSpPr>
      <p:grpSpPr>
        <a:xfrm>
          <a:off x="0" y="0"/>
          <a:ext cx="0" cy="0"/>
          <a:chOff x="0" y="0"/>
          <a:chExt cx="0" cy="0"/>
        </a:xfrm>
      </p:grpSpPr>
      <p:pic>
        <p:nvPicPr>
          <p:cNvPr id="838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82"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383"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38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83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9.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2050"/>
        </a:solidFill>
      </p:bgPr>
    </p:bg>
    <p:spTree>
      <p:nvGrpSpPr>
        <p:cNvPr id="1" name=""/>
        <p:cNvGrpSpPr/>
        <p:nvPr/>
      </p:nvGrpSpPr>
      <p:grpSpPr>
        <a:xfrm>
          <a:off x="0" y="0"/>
          <a:ext cx="0" cy="0"/>
          <a:chOff x="0" y="0"/>
          <a:chExt cx="0" cy="0"/>
        </a:xfrm>
      </p:grpSpPr>
      <p:pic>
        <p:nvPicPr>
          <p:cNvPr id="839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393"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39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839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8F8F8"/>
        </a:solidFill>
      </p:bgPr>
    </p:bg>
    <p:spTree>
      <p:nvGrpSpPr>
        <p:cNvPr id="1" name=""/>
        <p:cNvGrpSpPr/>
        <p:nvPr/>
      </p:nvGrpSpPr>
      <p:grpSpPr>
        <a:xfrm>
          <a:off x="0" y="0"/>
          <a:ext cx="0" cy="0"/>
          <a:chOff x="0" y="0"/>
          <a:chExt cx="0" cy="0"/>
        </a:xfrm>
      </p:grpSpPr>
      <p:grpSp>
        <p:nvGrpSpPr>
          <p:cNvPr id="603" name="Group 2"/>
          <p:cNvGrpSpPr/>
          <p:nvPr/>
        </p:nvGrpSpPr>
        <p:grpSpPr>
          <a:xfrm>
            <a:off x="12370904" y="8221"/>
            <a:ext cx="935478" cy="5664549"/>
            <a:chOff x="0" y="0"/>
            <a:chExt cx="935477" cy="5664547"/>
          </a:xfrm>
        </p:grpSpPr>
        <p:grpSp>
          <p:nvGrpSpPr>
            <p:cNvPr id="599" name="Group 17"/>
            <p:cNvGrpSpPr/>
            <p:nvPr/>
          </p:nvGrpSpPr>
          <p:grpSpPr>
            <a:xfrm>
              <a:off x="-1" y="-1"/>
              <a:ext cx="935479" cy="5664549"/>
              <a:chOff x="0" y="0"/>
              <a:chExt cx="935477" cy="5664547"/>
            </a:xfrm>
          </p:grpSpPr>
          <p:grpSp>
            <p:nvGrpSpPr>
              <p:cNvPr id="586" name="Group 25"/>
              <p:cNvGrpSpPr/>
              <p:nvPr/>
            </p:nvGrpSpPr>
            <p:grpSpPr>
              <a:xfrm>
                <a:off x="-1" y="-1"/>
                <a:ext cx="616867" cy="2650293"/>
                <a:chOff x="0" y="0"/>
                <a:chExt cx="616865" cy="2650291"/>
              </a:xfrm>
            </p:grpSpPr>
            <p:grpSp>
              <p:nvGrpSpPr>
                <p:cNvPr id="570" name="Rectangle 44"/>
                <p:cNvGrpSpPr/>
                <p:nvPr/>
              </p:nvGrpSpPr>
              <p:grpSpPr>
                <a:xfrm>
                  <a:off x="332795" y="-1"/>
                  <a:ext cx="284070" cy="852951"/>
                  <a:chOff x="0" y="0"/>
                  <a:chExt cx="284069" cy="852949"/>
                </a:xfrm>
              </p:grpSpPr>
              <p:sp>
                <p:nvSpPr>
                  <p:cNvPr id="568"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69"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573" name="Rectangle 36"/>
                <p:cNvGrpSpPr/>
                <p:nvPr/>
              </p:nvGrpSpPr>
              <p:grpSpPr>
                <a:xfrm>
                  <a:off x="332794" y="1797341"/>
                  <a:ext cx="284070" cy="852951"/>
                  <a:chOff x="0" y="0"/>
                  <a:chExt cx="284069" cy="852949"/>
                </a:xfrm>
              </p:grpSpPr>
              <p:sp>
                <p:nvSpPr>
                  <p:cNvPr id="571"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72"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576" name="Rectangle 40"/>
                <p:cNvGrpSpPr/>
                <p:nvPr/>
              </p:nvGrpSpPr>
              <p:grpSpPr>
                <a:xfrm>
                  <a:off x="-1" y="-1"/>
                  <a:ext cx="284070" cy="852951"/>
                  <a:chOff x="0" y="0"/>
                  <a:chExt cx="284069" cy="852949"/>
                </a:xfrm>
              </p:grpSpPr>
              <p:sp>
                <p:nvSpPr>
                  <p:cNvPr id="574"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75"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579" name="Rectangle 41"/>
                <p:cNvGrpSpPr/>
                <p:nvPr/>
              </p:nvGrpSpPr>
              <p:grpSpPr>
                <a:xfrm>
                  <a:off x="332796" y="900789"/>
                  <a:ext cx="284070" cy="852951"/>
                  <a:chOff x="0" y="0"/>
                  <a:chExt cx="284069" cy="852949"/>
                </a:xfrm>
              </p:grpSpPr>
              <p:sp>
                <p:nvSpPr>
                  <p:cNvPr id="577"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78"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582" name="Rectangle 42"/>
                <p:cNvGrpSpPr/>
                <p:nvPr/>
              </p:nvGrpSpPr>
              <p:grpSpPr>
                <a:xfrm>
                  <a:off x="-1" y="1790760"/>
                  <a:ext cx="284070" cy="852951"/>
                  <a:chOff x="0" y="0"/>
                  <a:chExt cx="284069" cy="852949"/>
                </a:xfrm>
              </p:grpSpPr>
              <p:sp>
                <p:nvSpPr>
                  <p:cNvPr id="580"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81"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585" name="Rectangle 43"/>
                <p:cNvGrpSpPr/>
                <p:nvPr/>
              </p:nvGrpSpPr>
              <p:grpSpPr>
                <a:xfrm>
                  <a:off x="0" y="900789"/>
                  <a:ext cx="284070" cy="852951"/>
                  <a:chOff x="0" y="0"/>
                  <a:chExt cx="284069" cy="852949"/>
                </a:xfrm>
              </p:grpSpPr>
              <p:sp>
                <p:nvSpPr>
                  <p:cNvPr id="583"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84"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596" name="Group 26"/>
              <p:cNvGrpSpPr/>
              <p:nvPr/>
            </p:nvGrpSpPr>
            <p:grpSpPr>
              <a:xfrm>
                <a:off x="1" y="1797342"/>
                <a:ext cx="616864" cy="3848838"/>
                <a:chOff x="0" y="0"/>
                <a:chExt cx="616862" cy="3848837"/>
              </a:xfrm>
            </p:grpSpPr>
            <p:grpSp>
              <p:nvGrpSpPr>
                <p:cNvPr id="589" name="Rectangle 32"/>
                <p:cNvGrpSpPr/>
                <p:nvPr/>
              </p:nvGrpSpPr>
              <p:grpSpPr>
                <a:xfrm>
                  <a:off x="-1" y="2099335"/>
                  <a:ext cx="284070" cy="852951"/>
                  <a:chOff x="0" y="0"/>
                  <a:chExt cx="284069" cy="852949"/>
                </a:xfrm>
              </p:grpSpPr>
              <p:sp>
                <p:nvSpPr>
                  <p:cNvPr id="587"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88"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592" name="Rectangle 33"/>
                <p:cNvGrpSpPr/>
                <p:nvPr/>
              </p:nvGrpSpPr>
              <p:grpSpPr>
                <a:xfrm>
                  <a:off x="-1" y="2995887"/>
                  <a:ext cx="284070" cy="852951"/>
                  <a:chOff x="0" y="0"/>
                  <a:chExt cx="284069" cy="852949"/>
                </a:xfrm>
              </p:grpSpPr>
              <p:sp>
                <p:nvSpPr>
                  <p:cNvPr id="590"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91"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595" name="Rectangle 34"/>
                <p:cNvGrpSpPr/>
                <p:nvPr/>
              </p:nvGrpSpPr>
              <p:grpSpPr>
                <a:xfrm>
                  <a:off x="332793" y="-1"/>
                  <a:ext cx="284070" cy="852951"/>
                  <a:chOff x="0" y="0"/>
                  <a:chExt cx="284069" cy="852949"/>
                </a:xfrm>
              </p:grpSpPr>
              <p:sp>
                <p:nvSpPr>
                  <p:cNvPr id="593"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594"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597"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598"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602" name="Rectangle 18"/>
            <p:cNvGrpSpPr/>
            <p:nvPr/>
          </p:nvGrpSpPr>
          <p:grpSpPr>
            <a:xfrm>
              <a:off x="-1" y="2998082"/>
              <a:ext cx="284070" cy="852951"/>
              <a:chOff x="0" y="0"/>
              <a:chExt cx="284069" cy="852949"/>
            </a:xfrm>
          </p:grpSpPr>
          <p:sp>
            <p:nvSpPr>
              <p:cNvPr id="600"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0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604" name="Body Level One…"/>
          <p:cNvSpPr txBox="1"/>
          <p:nvPr>
            <p:ph type="body" sz="quarter" idx="1"/>
          </p:nvPr>
        </p:nvSpPr>
        <p:spPr>
          <a:xfrm>
            <a:off x="269241" y="2040141"/>
            <a:ext cx="5826760" cy="2052031"/>
          </a:xfrm>
          <a:prstGeom prst="rect">
            <a:avLst/>
          </a:prstGeom>
        </p:spPr>
        <p:txBody>
          <a:bodyPr lIns="91439" tIns="91439" rIns="91439" bIns="91439"/>
          <a:lstStyle>
            <a:lvl1pPr marL="336079" indent="-336079" defTabSz="914191">
              <a:spcBef>
                <a:spcPts val="900"/>
              </a:spcBef>
              <a:buSzPct val="90000"/>
              <a:defRPr sz="3900">
                <a:solidFill>
                  <a:srgbClr val="505050"/>
                </a:solidFill>
                <a:latin typeface="Segoe UI Light"/>
                <a:ea typeface="Segoe UI Light"/>
                <a:cs typeface="Segoe UI Light"/>
                <a:sym typeface="Segoe UI Light"/>
              </a:defRPr>
            </a:lvl1pPr>
            <a:lvl2pPr marL="737102" indent="-401021" defTabSz="914191">
              <a:spcBef>
                <a:spcPts val="900"/>
              </a:spcBef>
              <a:buSzPct val="90000"/>
              <a:defRPr sz="3900">
                <a:solidFill>
                  <a:srgbClr val="505050"/>
                </a:solidFill>
                <a:latin typeface="Segoe UI Light"/>
                <a:ea typeface="Segoe UI Light"/>
                <a:cs typeface="Segoe UI Light"/>
                <a:sym typeface="Segoe UI Light"/>
              </a:defRPr>
            </a:lvl2pPr>
            <a:lvl3pPr marL="1020033" indent="-459900" defTabSz="914191">
              <a:spcBef>
                <a:spcPts val="900"/>
              </a:spcBef>
              <a:buSzPct val="90000"/>
              <a:defRPr sz="3900">
                <a:solidFill>
                  <a:srgbClr val="505050"/>
                </a:solidFill>
                <a:latin typeface="Segoe UI Light"/>
                <a:ea typeface="Segoe UI Light"/>
                <a:cs typeface="Segoe UI Light"/>
                <a:sym typeface="Segoe UI Light"/>
              </a:defRPr>
            </a:lvl3pPr>
            <a:lvl4pPr marL="1298193" indent="-514006" defTabSz="914191">
              <a:spcBef>
                <a:spcPts val="900"/>
              </a:spcBef>
              <a:buSzPct val="90000"/>
              <a:defRPr sz="3900">
                <a:solidFill>
                  <a:srgbClr val="505050"/>
                </a:solidFill>
                <a:latin typeface="Segoe UI Light"/>
                <a:ea typeface="Segoe UI Light"/>
                <a:cs typeface="Segoe UI Light"/>
                <a:sym typeface="Segoe UI Light"/>
              </a:defRPr>
            </a:lvl4pPr>
            <a:lvl5pPr marL="1522246" indent="-514006" defTabSz="914191">
              <a:spcBef>
                <a:spcPts val="900"/>
              </a:spcBef>
              <a:buSzPct val="90000"/>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05" name="Title Text"/>
          <p:cNvSpPr txBox="1"/>
          <p:nvPr>
            <p:ph type="title"/>
          </p:nvPr>
        </p:nvSpPr>
        <p:spPr>
          <a:xfrm>
            <a:off x="269240" y="289512"/>
            <a:ext cx="582676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6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E6E6E6"/>
        </a:solidFill>
      </p:bgPr>
    </p:bg>
    <p:spTree>
      <p:nvGrpSpPr>
        <p:cNvPr id="1" name=""/>
        <p:cNvGrpSpPr/>
        <p:nvPr/>
      </p:nvGrpSpPr>
      <p:grpSpPr>
        <a:xfrm>
          <a:off x="0" y="0"/>
          <a:ext cx="0" cy="0"/>
          <a:chOff x="0" y="0"/>
          <a:chExt cx="0" cy="0"/>
        </a:xfrm>
      </p:grpSpPr>
      <p:pic>
        <p:nvPicPr>
          <p:cNvPr id="840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03"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solidFill>
                  <a:srgbClr val="353535"/>
                </a:solidFill>
                <a:latin typeface="Segoe UI Light"/>
                <a:ea typeface="Segoe UI Light"/>
                <a:cs typeface="Segoe UI Light"/>
                <a:sym typeface="Segoe UI Light"/>
              </a:defRPr>
            </a:lvl1pPr>
          </a:lstStyle>
          <a:p>
            <a:pPr/>
            <a:r>
              <a:t>Title Text</a:t>
            </a:r>
          </a:p>
        </p:txBody>
      </p:sp>
      <p:sp>
        <p:nvSpPr>
          <p:cNvPr id="840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4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2050"/>
        </a:solidFill>
      </p:bgPr>
    </p:bg>
    <p:spTree>
      <p:nvGrpSpPr>
        <p:cNvPr id="1" name=""/>
        <p:cNvGrpSpPr/>
        <p:nvPr/>
      </p:nvGrpSpPr>
      <p:grpSpPr>
        <a:xfrm>
          <a:off x="0" y="0"/>
          <a:ext cx="0" cy="0"/>
          <a:chOff x="0" y="0"/>
          <a:chExt cx="0" cy="0"/>
        </a:xfrm>
      </p:grpSpPr>
      <p:pic>
        <p:nvPicPr>
          <p:cNvPr id="841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13"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4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2.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E6E6E6"/>
        </a:solidFill>
      </p:bgPr>
    </p:bg>
    <p:spTree>
      <p:nvGrpSpPr>
        <p:cNvPr id="1" name=""/>
        <p:cNvGrpSpPr/>
        <p:nvPr/>
      </p:nvGrpSpPr>
      <p:grpSpPr>
        <a:xfrm>
          <a:off x="0" y="0"/>
          <a:ext cx="0" cy="0"/>
          <a:chOff x="0" y="0"/>
          <a:chExt cx="0" cy="0"/>
        </a:xfrm>
      </p:grpSpPr>
      <p:pic>
        <p:nvPicPr>
          <p:cNvPr id="842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22"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423"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84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E6E6E6"/>
        </a:solidFill>
      </p:bgPr>
    </p:bg>
    <p:spTree>
      <p:nvGrpSpPr>
        <p:cNvPr id="1" name=""/>
        <p:cNvGrpSpPr/>
        <p:nvPr/>
      </p:nvGrpSpPr>
      <p:grpSpPr>
        <a:xfrm>
          <a:off x="0" y="0"/>
          <a:ext cx="0" cy="0"/>
          <a:chOff x="0" y="0"/>
          <a:chExt cx="0" cy="0"/>
        </a:xfrm>
      </p:grpSpPr>
      <p:pic>
        <p:nvPicPr>
          <p:cNvPr id="843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3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843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4.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2050"/>
        </a:solidFill>
      </p:bgPr>
    </p:bg>
    <p:spTree>
      <p:nvGrpSpPr>
        <p:cNvPr id="1" name=""/>
        <p:cNvGrpSpPr/>
        <p:nvPr/>
      </p:nvGrpSpPr>
      <p:grpSpPr>
        <a:xfrm>
          <a:off x="0" y="0"/>
          <a:ext cx="0" cy="0"/>
          <a:chOff x="0" y="0"/>
          <a:chExt cx="0" cy="0"/>
        </a:xfrm>
      </p:grpSpPr>
      <p:pic>
        <p:nvPicPr>
          <p:cNvPr id="844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4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844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5.xml><?xml version="1.0" encoding="utf-8"?>
<p:sldLayout xmlns:a="http://schemas.openxmlformats.org/drawingml/2006/main" xmlns:r="http://schemas.openxmlformats.org/officeDocument/2006/relationships" xmlns:p="http://schemas.openxmlformats.org/presentationml/2006/main" type="tx" showMasterSp="1" showMasterPhAnim="1">
  <p:cSld name="Confidentiality slide">
    <p:bg>
      <p:bgPr>
        <a:solidFill>
          <a:srgbClr val="002050"/>
        </a:solidFill>
      </p:bgPr>
    </p:bg>
    <p:spTree>
      <p:nvGrpSpPr>
        <p:cNvPr id="1" name=""/>
        <p:cNvGrpSpPr/>
        <p:nvPr/>
      </p:nvGrpSpPr>
      <p:grpSpPr>
        <a:xfrm>
          <a:off x="0" y="0"/>
          <a:ext cx="0" cy="0"/>
          <a:chOff x="0" y="0"/>
          <a:chExt cx="0" cy="0"/>
        </a:xfrm>
      </p:grpSpPr>
      <p:pic>
        <p:nvPicPr>
          <p:cNvPr id="844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5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grpSp>
        <p:nvGrpSpPr>
          <p:cNvPr id="8459" name="Group 16"/>
          <p:cNvGrpSpPr/>
          <p:nvPr/>
        </p:nvGrpSpPr>
        <p:grpSpPr>
          <a:xfrm>
            <a:off x="1020771" y="2291364"/>
            <a:ext cx="10168845" cy="928738"/>
            <a:chOff x="0" y="0"/>
            <a:chExt cx="10168843" cy="928736"/>
          </a:xfrm>
        </p:grpSpPr>
        <p:sp>
          <p:nvSpPr>
            <p:cNvPr id="8451" name="laptop"/>
            <p:cNvSpPr/>
            <p:nvPr/>
          </p:nvSpPr>
          <p:spPr>
            <a:xfrm>
              <a:off x="8676530" y="0"/>
              <a:ext cx="1389691" cy="827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18" y="15106"/>
                  </a:moveTo>
                  <a:lnTo>
                    <a:pt x="3614" y="15106"/>
                  </a:lnTo>
                  <a:lnTo>
                    <a:pt x="3614" y="0"/>
                  </a:lnTo>
                  <a:lnTo>
                    <a:pt x="17818" y="0"/>
                  </a:lnTo>
                  <a:lnTo>
                    <a:pt x="17818" y="15106"/>
                  </a:lnTo>
                  <a:moveTo>
                    <a:pt x="3614" y="15106"/>
                  </a:moveTo>
                  <a:lnTo>
                    <a:pt x="0" y="21600"/>
                  </a:lnTo>
                  <a:lnTo>
                    <a:pt x="21600" y="21600"/>
                  </a:lnTo>
                  <a:lnTo>
                    <a:pt x="17818" y="15106"/>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8452" name="phone"/>
            <p:cNvSpPr/>
            <p:nvPr/>
          </p:nvSpPr>
          <p:spPr>
            <a:xfrm>
              <a:off x="3074563" y="54301"/>
              <a:ext cx="463767" cy="74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208"/>
                  </a:moveTo>
                  <a:lnTo>
                    <a:pt x="21600" y="21600"/>
                  </a:lnTo>
                  <a:lnTo>
                    <a:pt x="0" y="21600"/>
                  </a:lnTo>
                  <a:lnTo>
                    <a:pt x="0" y="0"/>
                  </a:lnTo>
                  <a:lnTo>
                    <a:pt x="21600" y="0"/>
                  </a:lnTo>
                  <a:lnTo>
                    <a:pt x="21600" y="10208"/>
                  </a:lnTo>
                  <a:moveTo>
                    <a:pt x="0" y="2643"/>
                  </a:moveTo>
                  <a:lnTo>
                    <a:pt x="21600" y="2643"/>
                  </a:lnTo>
                  <a:moveTo>
                    <a:pt x="0" y="15676"/>
                  </a:moveTo>
                  <a:lnTo>
                    <a:pt x="21600" y="15676"/>
                  </a:lnTo>
                  <a:moveTo>
                    <a:pt x="9632" y="18592"/>
                  </a:moveTo>
                  <a:lnTo>
                    <a:pt x="11968" y="18592"/>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8453" name="tablet_2"/>
            <p:cNvSpPr/>
            <p:nvPr/>
          </p:nvSpPr>
          <p:spPr>
            <a:xfrm>
              <a:off x="5660868" y="24025"/>
              <a:ext cx="1096487" cy="803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072"/>
                  </a:moveTo>
                  <a:lnTo>
                    <a:pt x="21600" y="21600"/>
                  </a:lnTo>
                  <a:lnTo>
                    <a:pt x="0" y="21600"/>
                  </a:lnTo>
                  <a:lnTo>
                    <a:pt x="0" y="0"/>
                  </a:lnTo>
                  <a:lnTo>
                    <a:pt x="21600" y="0"/>
                  </a:lnTo>
                  <a:lnTo>
                    <a:pt x="21600" y="10072"/>
                  </a:lnTo>
                  <a:moveTo>
                    <a:pt x="10044" y="17838"/>
                  </a:moveTo>
                  <a:lnTo>
                    <a:pt x="11467" y="17838"/>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8454" name="camera"/>
            <p:cNvSpPr/>
            <p:nvPr/>
          </p:nvSpPr>
          <p:spPr>
            <a:xfrm>
              <a:off x="0" y="95682"/>
              <a:ext cx="825739" cy="659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64"/>
                  </a:moveTo>
                  <a:cubicBezTo>
                    <a:pt x="5695" y="1964"/>
                    <a:pt x="5695" y="1964"/>
                    <a:pt x="5695" y="1964"/>
                  </a:cubicBezTo>
                  <a:cubicBezTo>
                    <a:pt x="7265" y="0"/>
                    <a:pt x="7265" y="0"/>
                    <a:pt x="7265" y="0"/>
                  </a:cubicBezTo>
                  <a:cubicBezTo>
                    <a:pt x="14204" y="0"/>
                    <a:pt x="14204" y="0"/>
                    <a:pt x="14204" y="0"/>
                  </a:cubicBezTo>
                  <a:cubicBezTo>
                    <a:pt x="15840" y="1964"/>
                    <a:pt x="15840" y="1964"/>
                    <a:pt x="15840" y="1964"/>
                  </a:cubicBezTo>
                  <a:cubicBezTo>
                    <a:pt x="21600" y="1964"/>
                    <a:pt x="21600" y="1964"/>
                    <a:pt x="21600" y="1964"/>
                  </a:cubicBezTo>
                  <a:cubicBezTo>
                    <a:pt x="21600" y="21600"/>
                    <a:pt x="21600" y="21600"/>
                    <a:pt x="21600" y="21600"/>
                  </a:cubicBezTo>
                  <a:cubicBezTo>
                    <a:pt x="0" y="21600"/>
                    <a:pt x="0" y="21600"/>
                    <a:pt x="0" y="21600"/>
                  </a:cubicBezTo>
                  <a:lnTo>
                    <a:pt x="0" y="1964"/>
                  </a:lnTo>
                  <a:close/>
                  <a:moveTo>
                    <a:pt x="10800" y="18082"/>
                  </a:moveTo>
                  <a:cubicBezTo>
                    <a:pt x="13615" y="18082"/>
                    <a:pt x="15840" y="15300"/>
                    <a:pt x="15840" y="11782"/>
                  </a:cubicBezTo>
                  <a:cubicBezTo>
                    <a:pt x="15840" y="8264"/>
                    <a:pt x="13615" y="5482"/>
                    <a:pt x="10800" y="5482"/>
                  </a:cubicBezTo>
                  <a:cubicBezTo>
                    <a:pt x="8051" y="5482"/>
                    <a:pt x="5760" y="8264"/>
                    <a:pt x="5760" y="11782"/>
                  </a:cubicBezTo>
                  <a:cubicBezTo>
                    <a:pt x="5760" y="15300"/>
                    <a:pt x="8051" y="18082"/>
                    <a:pt x="10800" y="18082"/>
                  </a:cubicBezTo>
                  <a:close/>
                  <a:moveTo>
                    <a:pt x="2749" y="5973"/>
                  </a:moveTo>
                  <a:cubicBezTo>
                    <a:pt x="2945" y="5973"/>
                    <a:pt x="3142" y="5727"/>
                    <a:pt x="3142" y="5482"/>
                  </a:cubicBezTo>
                  <a:cubicBezTo>
                    <a:pt x="3142" y="5236"/>
                    <a:pt x="2945" y="4991"/>
                    <a:pt x="2749" y="4991"/>
                  </a:cubicBezTo>
                  <a:cubicBezTo>
                    <a:pt x="2487" y="4991"/>
                    <a:pt x="2356" y="5236"/>
                    <a:pt x="2356" y="5482"/>
                  </a:cubicBezTo>
                  <a:cubicBezTo>
                    <a:pt x="2356" y="5727"/>
                    <a:pt x="2487" y="5973"/>
                    <a:pt x="2749" y="5973"/>
                  </a:cubicBezTo>
                  <a:close/>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800">
                  <a:solidFill>
                    <a:srgbClr val="505050"/>
                  </a:solidFill>
                  <a:latin typeface="Segoe UI Semilight"/>
                  <a:ea typeface="Segoe UI Semilight"/>
                  <a:cs typeface="Segoe UI Semilight"/>
                  <a:sym typeface="Segoe UI Semilight"/>
                </a:defRPr>
              </a:pPr>
            </a:p>
          </p:txBody>
        </p:sp>
        <p:sp>
          <p:nvSpPr>
            <p:cNvPr id="8455" name="Multiplication Sign 8"/>
            <p:cNvSpPr/>
            <p:nvPr/>
          </p:nvSpPr>
          <p:spPr>
            <a:xfrm>
              <a:off x="682573"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8456" name="Multiplication Sign 9"/>
            <p:cNvSpPr/>
            <p:nvPr/>
          </p:nvSpPr>
          <p:spPr>
            <a:xfrm>
              <a:off x="3379606"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8457" name="Multiplication Sign 10"/>
            <p:cNvSpPr/>
            <p:nvPr/>
          </p:nvSpPr>
          <p:spPr>
            <a:xfrm>
              <a:off x="6612063"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8458" name="Multiplication Sign 12"/>
            <p:cNvSpPr/>
            <p:nvPr/>
          </p:nvSpPr>
          <p:spPr>
            <a:xfrm>
              <a:off x="9882514"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grpSp>
      <p:sp>
        <p:nvSpPr>
          <p:cNvPr id="8460" name="TextBox 14"/>
          <p:cNvSpPr txBox="1"/>
          <p:nvPr/>
        </p:nvSpPr>
        <p:spPr>
          <a:xfrm>
            <a:off x="913366" y="4544737"/>
            <a:ext cx="10365268" cy="188070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nchor="ctr">
            <a:spAutoFit/>
          </a:bodyPr>
          <a:lstStyle/>
          <a:p>
            <a:pPr algn="ctr" defTabSz="914366">
              <a:lnSpc>
                <a:spcPct val="90000"/>
              </a:lnSpc>
              <a:spcBef>
                <a:spcPts val="1100"/>
              </a:spcBef>
              <a:defRPr sz="2100">
                <a:solidFill>
                  <a:srgbClr val="FFFFFF"/>
                </a:solidFill>
                <a:latin typeface="Segoe UI Semilight"/>
                <a:ea typeface="Segoe UI Semilight"/>
                <a:cs typeface="Segoe UI Semilight"/>
                <a:sym typeface="Segoe UI Semilight"/>
              </a:defRPr>
            </a:pPr>
            <a:r>
              <a:t>GBB Ready content is </a:t>
            </a:r>
            <a:r>
              <a:rPr b="1">
                <a:latin typeface="Segoe UI Semibold"/>
                <a:ea typeface="Segoe UI Semibold"/>
                <a:cs typeface="Segoe UI Semibold"/>
                <a:sym typeface="Segoe UI Semibold"/>
              </a:rPr>
              <a:t>Microsoft Confidential – Internal only</a:t>
            </a:r>
          </a:p>
          <a:p>
            <a:pPr algn="ctr" defTabSz="914366">
              <a:lnSpc>
                <a:spcPct val="90000"/>
              </a:lnSpc>
              <a:spcBef>
                <a:spcPts val="1100"/>
              </a:spcBef>
              <a:defRPr b="1" sz="2100">
                <a:solidFill>
                  <a:srgbClr val="FFFFFF"/>
                </a:solidFill>
                <a:latin typeface="Segoe UI Semibold"/>
                <a:ea typeface="Segoe UI Semibold"/>
                <a:cs typeface="Segoe UI Semibold"/>
                <a:sym typeface="Segoe UI Semibold"/>
              </a:defRPr>
            </a:pPr>
            <a:r>
              <a:t>DO NOT </a:t>
            </a:r>
            <a:r>
              <a:rPr b="0">
                <a:latin typeface="Segoe UI Semilight"/>
                <a:ea typeface="Segoe UI Semilight"/>
                <a:cs typeface="Segoe UI Semilight"/>
                <a:sym typeface="Segoe UI Semilight"/>
              </a:rPr>
              <a:t>post GBB Ready content to any blogs or external websites</a:t>
            </a:r>
            <a:endParaRPr>
              <a:latin typeface="Segoe UI Semilight"/>
              <a:ea typeface="Segoe UI Semilight"/>
              <a:cs typeface="Segoe UI Semilight"/>
              <a:sym typeface="Segoe UI Semilight"/>
            </a:endParaRPr>
          </a:p>
          <a:p>
            <a:pPr algn="ctr" defTabSz="914366">
              <a:lnSpc>
                <a:spcPct val="90000"/>
              </a:lnSpc>
              <a:spcBef>
                <a:spcPts val="1100"/>
              </a:spcBef>
              <a:defRPr b="1" sz="2100">
                <a:solidFill>
                  <a:srgbClr val="FFFFFF"/>
                </a:solidFill>
                <a:latin typeface="Segoe UI Semibold"/>
                <a:ea typeface="Segoe UI Semibold"/>
                <a:cs typeface="Segoe UI Semibold"/>
                <a:sym typeface="Segoe UI Semibold"/>
              </a:defRPr>
            </a:pPr>
            <a:r>
              <a:t>DO NOT </a:t>
            </a:r>
            <a:r>
              <a:rPr b="0">
                <a:latin typeface="Segoe UI Semilight"/>
                <a:ea typeface="Segoe UI Semilight"/>
                <a:cs typeface="Segoe UI Semilight"/>
                <a:sym typeface="Segoe UI Semilight"/>
              </a:rPr>
              <a:t>take photos or video of sessions or slides throughout the GBB Ready event</a:t>
            </a:r>
            <a:endParaRPr>
              <a:latin typeface="Segoe UI Semilight"/>
              <a:ea typeface="Segoe UI Semilight"/>
              <a:cs typeface="Segoe UI Semilight"/>
              <a:sym typeface="Segoe UI Semilight"/>
            </a:endParaRPr>
          </a:p>
          <a:p>
            <a:pPr algn="ctr" defTabSz="914366">
              <a:lnSpc>
                <a:spcPct val="90000"/>
              </a:lnSpc>
              <a:spcBef>
                <a:spcPts val="1100"/>
              </a:spcBef>
              <a:defRPr sz="2100">
                <a:solidFill>
                  <a:srgbClr val="FFFFFF"/>
                </a:solidFill>
                <a:latin typeface="Segoe UI Semilight"/>
                <a:ea typeface="Segoe UI Semilight"/>
                <a:cs typeface="Segoe UI Semilight"/>
                <a:sym typeface="Segoe UI Semilight"/>
              </a:defRPr>
            </a:pPr>
            <a:r>
              <a:t>Content will be available to internal audiences on-demand post-event</a:t>
            </a:r>
          </a:p>
        </p:txBody>
      </p:sp>
      <p:sp>
        <p:nvSpPr>
          <p:cNvPr id="84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6.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E6E6E6"/>
        </a:solidFill>
      </p:bgPr>
    </p:bg>
    <p:spTree>
      <p:nvGrpSpPr>
        <p:cNvPr id="1" name=""/>
        <p:cNvGrpSpPr/>
        <p:nvPr/>
      </p:nvGrpSpPr>
      <p:grpSpPr>
        <a:xfrm>
          <a:off x="0" y="0"/>
          <a:ext cx="0" cy="0"/>
          <a:chOff x="0" y="0"/>
          <a:chExt cx="0" cy="0"/>
        </a:xfrm>
      </p:grpSpPr>
      <p:pic>
        <p:nvPicPr>
          <p:cNvPr id="846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69"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470"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8471"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847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7.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2050"/>
        </a:solidFill>
      </p:bgPr>
    </p:bg>
    <p:spTree>
      <p:nvGrpSpPr>
        <p:cNvPr id="1" name=""/>
        <p:cNvGrpSpPr/>
        <p:nvPr/>
      </p:nvGrpSpPr>
      <p:grpSpPr>
        <a:xfrm>
          <a:off x="0" y="0"/>
          <a:ext cx="0" cy="0"/>
          <a:chOff x="0" y="0"/>
          <a:chExt cx="0" cy="0"/>
        </a:xfrm>
      </p:grpSpPr>
      <p:pic>
        <p:nvPicPr>
          <p:cNvPr id="847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80"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pic>
        <p:nvPicPr>
          <p:cNvPr id="8481"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848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8.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848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490"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8491"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849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849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9.xml><?xml version="1.0" encoding="utf-8"?>
<p:sldLayout xmlns:a="http://schemas.openxmlformats.org/drawingml/2006/main" xmlns:r="http://schemas.openxmlformats.org/officeDocument/2006/relationships" xmlns:p="http://schemas.openxmlformats.org/presentationml/2006/main" type="tx" showMasterSp="1" showMasterPhAnim="1">
  <p:cSld name="3_Title/sub-title only ">
    <p:bg>
      <p:bgPr>
        <a:solidFill>
          <a:srgbClr val="E6E6E6"/>
        </a:solidFill>
      </p:bgPr>
    </p:bg>
    <p:spTree>
      <p:nvGrpSpPr>
        <p:cNvPr id="1" name=""/>
        <p:cNvGrpSpPr/>
        <p:nvPr/>
      </p:nvGrpSpPr>
      <p:grpSpPr>
        <a:xfrm>
          <a:off x="0" y="0"/>
          <a:ext cx="0" cy="0"/>
          <a:chOff x="0" y="0"/>
          <a:chExt cx="0" cy="0"/>
        </a:xfrm>
      </p:grpSpPr>
      <p:pic>
        <p:nvPicPr>
          <p:cNvPr id="850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01" name="Body Level One…"/>
          <p:cNvSpPr txBox="1"/>
          <p:nvPr>
            <p:ph type="body" sz="quarter" idx="1"/>
          </p:nvPr>
        </p:nvSpPr>
        <p:spPr>
          <a:xfrm>
            <a:off x="0" y="1"/>
            <a:ext cx="12192000" cy="1232899"/>
          </a:xfrm>
          <a:prstGeom prst="rect">
            <a:avLst/>
          </a:prstGeom>
        </p:spPr>
        <p:txBody>
          <a:bodyPr lIns="91439" tIns="91439" rIns="91439" bIns="91439"/>
          <a:lstStyle>
            <a:lvl1pPr marL="0" indent="0" defTabSz="914366">
              <a:spcBef>
                <a:spcPts val="900"/>
              </a:spcBef>
              <a:buSzTx/>
              <a:buFontTx/>
              <a:buNone/>
              <a:defRPr sz="3900">
                <a:solidFill>
                  <a:srgbClr val="505050"/>
                </a:solidFill>
                <a:latin typeface="Segoe UI Light"/>
                <a:ea typeface="Segoe UI Light"/>
                <a:cs typeface="Segoe UI Light"/>
                <a:sym typeface="Segoe UI Light"/>
              </a:defRPr>
            </a:lvl1pPr>
            <a:lvl2pPr marL="547791" indent="-323695" defTabSz="914366">
              <a:spcBef>
                <a:spcPts val="900"/>
              </a:spcBef>
              <a:buSzPct val="90000"/>
              <a:buFontTx/>
              <a:buChar char="·"/>
              <a:defRPr sz="3900">
                <a:solidFill>
                  <a:srgbClr val="505050"/>
                </a:solidFill>
                <a:latin typeface="Segoe UI Light"/>
                <a:ea typeface="Segoe UI Light"/>
                <a:cs typeface="Segoe UI Light"/>
                <a:sym typeface="Segoe UI Light"/>
              </a:defRPr>
            </a:lvl2pPr>
            <a:lvl3pPr marL="828183" indent="-379990" defTabSz="914366">
              <a:spcBef>
                <a:spcPts val="900"/>
              </a:spcBef>
              <a:buSzPct val="90000"/>
              <a:buFontTx/>
              <a:buChar char="·"/>
              <a:defRPr sz="3900">
                <a:solidFill>
                  <a:srgbClr val="505050"/>
                </a:solidFill>
                <a:latin typeface="Segoe UI Light"/>
                <a:ea typeface="Segoe UI Light"/>
                <a:cs typeface="Segoe UI Light"/>
                <a:sym typeface="Segoe UI Light"/>
              </a:defRPr>
            </a:lvl3pPr>
            <a:lvl4pPr marL="1088469" indent="-416180" defTabSz="914366">
              <a:spcBef>
                <a:spcPts val="900"/>
              </a:spcBef>
              <a:buSzPct val="90000"/>
              <a:buFontTx/>
              <a:buChar char="·"/>
              <a:defRPr sz="3900">
                <a:solidFill>
                  <a:srgbClr val="505050"/>
                </a:solidFill>
                <a:latin typeface="Segoe UI Light"/>
                <a:ea typeface="Segoe UI Light"/>
                <a:cs typeface="Segoe UI Light"/>
                <a:sym typeface="Segoe UI Light"/>
              </a:defRPr>
            </a:lvl4pPr>
            <a:lvl5pPr marL="1312566" indent="-416180" defTabSz="914366">
              <a:spcBef>
                <a:spcPts val="900"/>
              </a:spcBef>
              <a:buSzPct val="90000"/>
              <a:buFontTx/>
              <a:buChar char="·"/>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502" name="Text Placeholder 7"/>
          <p:cNvSpPr/>
          <p:nvPr>
            <p:ph type="body" sz="quarter" idx="13"/>
          </p:nvPr>
        </p:nvSpPr>
        <p:spPr>
          <a:xfrm>
            <a:off x="0" y="1243013"/>
            <a:ext cx="12192000" cy="669928"/>
          </a:xfrm>
          <a:prstGeom prst="rect">
            <a:avLst/>
          </a:prstGeom>
        </p:spPr>
        <p:txBody>
          <a:bodyPr lIns="91439" tIns="91439" rIns="91439" bIns="91439"/>
          <a:lstStyle/>
          <a:p>
            <a:pPr marL="0" indent="0" defTabSz="914366">
              <a:spcBef>
                <a:spcPts val="800"/>
              </a:spcBef>
              <a:buSzTx/>
              <a:buFontTx/>
              <a:buNone/>
              <a:defRPr sz="3500">
                <a:solidFill>
                  <a:srgbClr val="0078D7"/>
                </a:solidFill>
                <a:latin typeface="Segoe UI Light"/>
                <a:ea typeface="Segoe UI Light"/>
                <a:cs typeface="Segoe UI Light"/>
                <a:sym typeface="Segoe UI Light"/>
              </a:defRPr>
            </a:pPr>
          </a:p>
        </p:txBody>
      </p:sp>
      <p:sp>
        <p:nvSpPr>
          <p:cNvPr id="85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wo Column 2-color Non-bulleted">
    <p:bg>
      <p:bgPr>
        <a:solidFill>
          <a:srgbClr val="F8F8F8"/>
        </a:solidFill>
      </p:bgPr>
    </p:bg>
    <p:spTree>
      <p:nvGrpSpPr>
        <p:cNvPr id="1" name=""/>
        <p:cNvGrpSpPr/>
        <p:nvPr/>
      </p:nvGrpSpPr>
      <p:grpSpPr>
        <a:xfrm>
          <a:off x="0" y="0"/>
          <a:ext cx="0" cy="0"/>
          <a:chOff x="0" y="0"/>
          <a:chExt cx="0" cy="0"/>
        </a:xfrm>
      </p:grpSpPr>
      <p:grpSp>
        <p:nvGrpSpPr>
          <p:cNvPr id="648" name="Group 2"/>
          <p:cNvGrpSpPr/>
          <p:nvPr/>
        </p:nvGrpSpPr>
        <p:grpSpPr>
          <a:xfrm>
            <a:off x="12370904" y="8221"/>
            <a:ext cx="935478" cy="5664549"/>
            <a:chOff x="0" y="0"/>
            <a:chExt cx="935477" cy="5664547"/>
          </a:xfrm>
        </p:grpSpPr>
        <p:grpSp>
          <p:nvGrpSpPr>
            <p:cNvPr id="644" name="Group 17"/>
            <p:cNvGrpSpPr/>
            <p:nvPr/>
          </p:nvGrpSpPr>
          <p:grpSpPr>
            <a:xfrm>
              <a:off x="-1" y="-1"/>
              <a:ext cx="935479" cy="5664549"/>
              <a:chOff x="0" y="0"/>
              <a:chExt cx="935477" cy="5664547"/>
            </a:xfrm>
          </p:grpSpPr>
          <p:grpSp>
            <p:nvGrpSpPr>
              <p:cNvPr id="631" name="Group 25"/>
              <p:cNvGrpSpPr/>
              <p:nvPr/>
            </p:nvGrpSpPr>
            <p:grpSpPr>
              <a:xfrm>
                <a:off x="-1" y="-1"/>
                <a:ext cx="616867" cy="2650293"/>
                <a:chOff x="0" y="0"/>
                <a:chExt cx="616865" cy="2650291"/>
              </a:xfrm>
            </p:grpSpPr>
            <p:grpSp>
              <p:nvGrpSpPr>
                <p:cNvPr id="615" name="Rectangle 44"/>
                <p:cNvGrpSpPr/>
                <p:nvPr/>
              </p:nvGrpSpPr>
              <p:grpSpPr>
                <a:xfrm>
                  <a:off x="332795" y="-1"/>
                  <a:ext cx="284070" cy="852951"/>
                  <a:chOff x="0" y="0"/>
                  <a:chExt cx="284069" cy="852949"/>
                </a:xfrm>
              </p:grpSpPr>
              <p:sp>
                <p:nvSpPr>
                  <p:cNvPr id="613"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14"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618" name="Rectangle 36"/>
                <p:cNvGrpSpPr/>
                <p:nvPr/>
              </p:nvGrpSpPr>
              <p:grpSpPr>
                <a:xfrm>
                  <a:off x="332794" y="1797341"/>
                  <a:ext cx="284070" cy="852951"/>
                  <a:chOff x="0" y="0"/>
                  <a:chExt cx="284069" cy="852949"/>
                </a:xfrm>
              </p:grpSpPr>
              <p:sp>
                <p:nvSpPr>
                  <p:cNvPr id="61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1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621" name="Rectangle 40"/>
                <p:cNvGrpSpPr/>
                <p:nvPr/>
              </p:nvGrpSpPr>
              <p:grpSpPr>
                <a:xfrm>
                  <a:off x="-1" y="-1"/>
                  <a:ext cx="284070" cy="852951"/>
                  <a:chOff x="0" y="0"/>
                  <a:chExt cx="284069" cy="852949"/>
                </a:xfrm>
              </p:grpSpPr>
              <p:sp>
                <p:nvSpPr>
                  <p:cNvPr id="619"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20"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624" name="Rectangle 41"/>
                <p:cNvGrpSpPr/>
                <p:nvPr/>
              </p:nvGrpSpPr>
              <p:grpSpPr>
                <a:xfrm>
                  <a:off x="332796" y="900789"/>
                  <a:ext cx="284070" cy="852951"/>
                  <a:chOff x="0" y="0"/>
                  <a:chExt cx="284069" cy="852949"/>
                </a:xfrm>
              </p:grpSpPr>
              <p:sp>
                <p:nvSpPr>
                  <p:cNvPr id="622"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23"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627" name="Rectangle 42"/>
                <p:cNvGrpSpPr/>
                <p:nvPr/>
              </p:nvGrpSpPr>
              <p:grpSpPr>
                <a:xfrm>
                  <a:off x="-1" y="1790760"/>
                  <a:ext cx="284070" cy="852951"/>
                  <a:chOff x="0" y="0"/>
                  <a:chExt cx="284069" cy="852949"/>
                </a:xfrm>
              </p:grpSpPr>
              <p:sp>
                <p:nvSpPr>
                  <p:cNvPr id="625"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26"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630" name="Rectangle 43"/>
                <p:cNvGrpSpPr/>
                <p:nvPr/>
              </p:nvGrpSpPr>
              <p:grpSpPr>
                <a:xfrm>
                  <a:off x="0" y="900789"/>
                  <a:ext cx="284070" cy="852951"/>
                  <a:chOff x="0" y="0"/>
                  <a:chExt cx="284069" cy="852949"/>
                </a:xfrm>
              </p:grpSpPr>
              <p:sp>
                <p:nvSpPr>
                  <p:cNvPr id="628"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29"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641" name="Group 26"/>
              <p:cNvGrpSpPr/>
              <p:nvPr/>
            </p:nvGrpSpPr>
            <p:grpSpPr>
              <a:xfrm>
                <a:off x="1" y="1797342"/>
                <a:ext cx="616864" cy="3848838"/>
                <a:chOff x="0" y="0"/>
                <a:chExt cx="616862" cy="3848837"/>
              </a:xfrm>
            </p:grpSpPr>
            <p:grpSp>
              <p:nvGrpSpPr>
                <p:cNvPr id="634" name="Rectangle 32"/>
                <p:cNvGrpSpPr/>
                <p:nvPr/>
              </p:nvGrpSpPr>
              <p:grpSpPr>
                <a:xfrm>
                  <a:off x="-1" y="2099335"/>
                  <a:ext cx="284070" cy="852951"/>
                  <a:chOff x="0" y="0"/>
                  <a:chExt cx="284069" cy="852949"/>
                </a:xfrm>
              </p:grpSpPr>
              <p:sp>
                <p:nvSpPr>
                  <p:cNvPr id="632"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33"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637" name="Rectangle 33"/>
                <p:cNvGrpSpPr/>
                <p:nvPr/>
              </p:nvGrpSpPr>
              <p:grpSpPr>
                <a:xfrm>
                  <a:off x="-1" y="2995887"/>
                  <a:ext cx="284070" cy="852951"/>
                  <a:chOff x="0" y="0"/>
                  <a:chExt cx="284069" cy="852949"/>
                </a:xfrm>
              </p:grpSpPr>
              <p:sp>
                <p:nvSpPr>
                  <p:cNvPr id="635"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36"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640" name="Rectangle 34"/>
                <p:cNvGrpSpPr/>
                <p:nvPr/>
              </p:nvGrpSpPr>
              <p:grpSpPr>
                <a:xfrm>
                  <a:off x="332793" y="-1"/>
                  <a:ext cx="284070" cy="852951"/>
                  <a:chOff x="0" y="0"/>
                  <a:chExt cx="284069" cy="852949"/>
                </a:xfrm>
              </p:grpSpPr>
              <p:sp>
                <p:nvSpPr>
                  <p:cNvPr id="63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39"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642"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643"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647" name="Rectangle 18"/>
            <p:cNvGrpSpPr/>
            <p:nvPr/>
          </p:nvGrpSpPr>
          <p:grpSpPr>
            <a:xfrm>
              <a:off x="-1" y="2998082"/>
              <a:ext cx="284070" cy="852951"/>
              <a:chOff x="0" y="0"/>
              <a:chExt cx="284069" cy="852949"/>
            </a:xfrm>
          </p:grpSpPr>
          <p:sp>
            <p:nvSpPr>
              <p:cNvPr id="645"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4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649"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650" name="Body Level One…"/>
          <p:cNvSpPr txBox="1"/>
          <p:nvPr>
            <p:ph type="body" sz="quarter" idx="1"/>
          </p:nvPr>
        </p:nvSpPr>
        <p:spPr>
          <a:xfrm>
            <a:off x="269241" y="1189174"/>
            <a:ext cx="5378550" cy="1877006"/>
          </a:xfrm>
          <a:prstGeom prst="rect">
            <a:avLst/>
          </a:prstGeom>
        </p:spPr>
        <p:txBody>
          <a:bodyPr lIns="91439" tIns="91439" rIns="91439" bIns="91439"/>
          <a:lstStyle>
            <a:lvl1pPr marL="0" indent="0" defTabSz="914191">
              <a:spcBef>
                <a:spcPts val="1200"/>
              </a:spcBef>
              <a:buSzTx/>
              <a:buFontTx/>
              <a:buNone/>
              <a:defRPr sz="3100">
                <a:solidFill>
                  <a:srgbClr val="0078D7"/>
                </a:solidFill>
                <a:latin typeface="Segoe UI Light"/>
                <a:ea typeface="Segoe UI Light"/>
                <a:cs typeface="Segoe UI Light"/>
                <a:sym typeface="Segoe UI Light"/>
              </a:defRPr>
            </a:lvl1pPr>
            <a:lvl2pPr marL="0" indent="0" defTabSz="914191">
              <a:spcBef>
                <a:spcPts val="1200"/>
              </a:spcBef>
              <a:buSzTx/>
              <a:buFontTx/>
              <a:buNone/>
              <a:defRPr sz="3100">
                <a:solidFill>
                  <a:srgbClr val="0078D7"/>
                </a:solidFill>
                <a:latin typeface="Segoe UI Light"/>
                <a:ea typeface="Segoe UI Light"/>
                <a:cs typeface="Segoe UI Light"/>
                <a:sym typeface="Segoe UI Light"/>
              </a:defRPr>
            </a:lvl2pPr>
            <a:lvl3pPr marL="0" indent="227165" defTabSz="914191">
              <a:spcBef>
                <a:spcPts val="1200"/>
              </a:spcBef>
              <a:buSzTx/>
              <a:buFontTx/>
              <a:buNone/>
              <a:defRPr sz="3100">
                <a:solidFill>
                  <a:srgbClr val="0078D7"/>
                </a:solidFill>
                <a:latin typeface="Segoe UI Light"/>
                <a:ea typeface="Segoe UI Light"/>
                <a:cs typeface="Segoe UI Light"/>
                <a:sym typeface="Segoe UI Light"/>
              </a:defRPr>
            </a:lvl3pPr>
            <a:lvl4pPr marL="0" indent="451219" defTabSz="914191">
              <a:spcBef>
                <a:spcPts val="1200"/>
              </a:spcBef>
              <a:buSzTx/>
              <a:buFontTx/>
              <a:buNone/>
              <a:defRPr sz="3100">
                <a:solidFill>
                  <a:srgbClr val="0078D7"/>
                </a:solidFill>
                <a:latin typeface="Segoe UI Light"/>
                <a:ea typeface="Segoe UI Light"/>
                <a:cs typeface="Segoe UI Light"/>
                <a:sym typeface="Segoe UI Light"/>
              </a:defRPr>
            </a:lvl4pPr>
            <a:lvl5pPr marL="0" indent="672161" defTabSz="914191">
              <a:spcBef>
                <a:spcPts val="1200"/>
              </a:spcBef>
              <a:buSzTx/>
              <a:buFontTx/>
              <a:buNone/>
              <a:defRPr sz="31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51" name="Text Placeholder 3"/>
          <p:cNvSpPr/>
          <p:nvPr>
            <p:ph type="body" sz="quarter" idx="13"/>
          </p:nvPr>
        </p:nvSpPr>
        <p:spPr>
          <a:xfrm>
            <a:off x="6544213" y="1189174"/>
            <a:ext cx="5378549" cy="1877006"/>
          </a:xfrm>
          <a:prstGeom prst="rect">
            <a:avLst/>
          </a:prstGeom>
        </p:spPr>
        <p:txBody>
          <a:bodyPr lIns="91439" tIns="91439" rIns="91439" bIns="91439"/>
          <a:lstStyle/>
          <a:p>
            <a:pPr marL="0" indent="0" defTabSz="914191">
              <a:spcBef>
                <a:spcPts val="1200"/>
              </a:spcBef>
              <a:buSzTx/>
              <a:buFontTx/>
              <a:buNone/>
              <a:defRPr sz="3100">
                <a:solidFill>
                  <a:srgbClr val="0078D7"/>
                </a:solidFill>
                <a:latin typeface="Segoe UI Light"/>
                <a:ea typeface="Segoe UI Light"/>
                <a:cs typeface="Segoe UI Light"/>
                <a:sym typeface="Segoe UI Light"/>
              </a:defRPr>
            </a:pPr>
          </a:p>
        </p:txBody>
      </p:sp>
      <p:sp>
        <p:nvSpPr>
          <p:cNvPr id="65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D83B01"/>
        </a:solidFill>
      </p:bgPr>
    </p:bg>
    <p:spTree>
      <p:nvGrpSpPr>
        <p:cNvPr id="1" name=""/>
        <p:cNvGrpSpPr/>
        <p:nvPr/>
      </p:nvGrpSpPr>
      <p:grpSpPr>
        <a:xfrm>
          <a:off x="0" y="0"/>
          <a:ext cx="0" cy="0"/>
          <a:chOff x="0" y="0"/>
          <a:chExt cx="0" cy="0"/>
        </a:xfrm>
      </p:grpSpPr>
      <p:pic>
        <p:nvPicPr>
          <p:cNvPr id="851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11" name="Title Text"/>
          <p:cNvSpPr txBox="1"/>
          <p:nvPr>
            <p:ph type="title"/>
          </p:nvPr>
        </p:nvSpPr>
        <p:spPr>
          <a:xfrm>
            <a:off x="269301" y="1187621"/>
            <a:ext cx="8964186" cy="1793090"/>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8512" name="Body Level One…"/>
          <p:cNvSpPr txBox="1"/>
          <p:nvPr>
            <p:ph type="body" sz="quarter" idx="1"/>
          </p:nvPr>
        </p:nvSpPr>
        <p:spPr>
          <a:xfrm>
            <a:off x="269301" y="2982007"/>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513" name="Rectangle 6"/>
          <p:cNvSpPr/>
          <p:nvPr/>
        </p:nvSpPr>
        <p:spPr>
          <a:xfrm>
            <a:off x="-1" y="5646494"/>
            <a:ext cx="12191379" cy="1211507"/>
          </a:xfrm>
          <a:prstGeom prst="rect">
            <a:avLst/>
          </a:prstGeom>
          <a:solidFill>
            <a:srgbClr val="FFFFFF"/>
          </a:solidFill>
          <a:ln w="12700">
            <a:miter lim="400000"/>
          </a:ln>
        </p:spPr>
        <p:txBody>
          <a:bodyPr lIns="45719" rIns="45719"/>
          <a:lstStyle/>
          <a:p>
            <a:pPr algn="ctr" defTabSz="914029">
              <a:lnSpc>
                <a:spcPct val="90000"/>
              </a:lnSpc>
              <a:defRPr sz="2300">
                <a:solidFill>
                  <a:srgbClr val="FFFFFF"/>
                </a:solidFill>
                <a:latin typeface="Segoe UI Semilight"/>
                <a:ea typeface="Segoe UI Semilight"/>
                <a:cs typeface="Segoe UI Semilight"/>
                <a:sym typeface="Segoe UI Semilight"/>
              </a:defRPr>
            </a:pPr>
          </a:p>
        </p:txBody>
      </p:sp>
      <p:pic>
        <p:nvPicPr>
          <p:cNvPr id="8514" name="Picture 7" descr="Picture 7"/>
          <p:cNvPicPr>
            <a:picLocks noChangeAspect="1"/>
          </p:cNvPicPr>
          <p:nvPr/>
        </p:nvPicPr>
        <p:blipFill>
          <a:blip r:embed="rId3">
            <a:extLst/>
          </a:blip>
          <a:stretch>
            <a:fillRect/>
          </a:stretch>
        </p:blipFill>
        <p:spPr>
          <a:xfrm>
            <a:off x="453192" y="6087890"/>
            <a:ext cx="1427789" cy="304829"/>
          </a:xfrm>
          <a:prstGeom prst="rect">
            <a:avLst/>
          </a:prstGeom>
          <a:ln w="12700">
            <a:miter lim="400000"/>
          </a:ln>
        </p:spPr>
      </p:pic>
      <p:sp>
        <p:nvSpPr>
          <p:cNvPr id="851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1.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E6E6E6"/>
        </a:solidFill>
      </p:bgPr>
    </p:bg>
    <p:spTree>
      <p:nvGrpSpPr>
        <p:cNvPr id="1" name=""/>
        <p:cNvGrpSpPr/>
        <p:nvPr/>
      </p:nvGrpSpPr>
      <p:grpSpPr>
        <a:xfrm>
          <a:off x="0" y="0"/>
          <a:ext cx="0" cy="0"/>
          <a:chOff x="0" y="0"/>
          <a:chExt cx="0" cy="0"/>
        </a:xfrm>
      </p:grpSpPr>
      <p:pic>
        <p:nvPicPr>
          <p:cNvPr id="852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23"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524"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solidFill>
                  <a:srgbClr val="353535"/>
                </a:solidFill>
                <a:latin typeface="Segoe UI Light"/>
                <a:ea typeface="Segoe UI Light"/>
                <a:cs typeface="Segoe UI Light"/>
                <a:sym typeface="Segoe UI Light"/>
              </a:defRPr>
            </a:lvl1pPr>
            <a:lvl2pPr marL="0" indent="224097" defTabSz="914366">
              <a:spcBef>
                <a:spcPts val="800"/>
              </a:spcBef>
              <a:buSzTx/>
              <a:buFontTx/>
              <a:buNone/>
              <a:defRPr sz="3500">
                <a:solidFill>
                  <a:srgbClr val="353535"/>
                </a:solidFill>
                <a:latin typeface="Segoe UI Light"/>
                <a:ea typeface="Segoe UI Light"/>
                <a:cs typeface="Segoe UI Light"/>
                <a:sym typeface="Segoe UI Light"/>
              </a:defRPr>
            </a:lvl2pPr>
            <a:lvl3pPr marL="0" indent="448192" defTabSz="914366">
              <a:spcBef>
                <a:spcPts val="800"/>
              </a:spcBef>
              <a:buSzTx/>
              <a:buFontTx/>
              <a:buNone/>
              <a:defRPr sz="3500">
                <a:solidFill>
                  <a:srgbClr val="353535"/>
                </a:solidFill>
                <a:latin typeface="Segoe UI Light"/>
                <a:ea typeface="Segoe UI Light"/>
                <a:cs typeface="Segoe UI Light"/>
                <a:sym typeface="Segoe UI Light"/>
              </a:defRPr>
            </a:lvl3pPr>
            <a:lvl4pPr marL="0" indent="672290" defTabSz="914366">
              <a:spcBef>
                <a:spcPts val="800"/>
              </a:spcBef>
              <a:buSzTx/>
              <a:buFontTx/>
              <a:buNone/>
              <a:defRPr sz="3500">
                <a:solidFill>
                  <a:srgbClr val="353535"/>
                </a:solidFill>
                <a:latin typeface="Segoe UI Light"/>
                <a:ea typeface="Segoe UI Light"/>
                <a:cs typeface="Segoe UI Light"/>
                <a:sym typeface="Segoe UI Light"/>
              </a:defRPr>
            </a:lvl4pPr>
            <a:lvl5pPr marL="0" indent="896385" defTabSz="914366">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52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E6E6E6"/>
        </a:solidFill>
      </p:bgPr>
    </p:bg>
    <p:spTree>
      <p:nvGrpSpPr>
        <p:cNvPr id="1" name=""/>
        <p:cNvGrpSpPr/>
        <p:nvPr/>
      </p:nvGrpSpPr>
      <p:grpSpPr>
        <a:xfrm>
          <a:off x="0" y="0"/>
          <a:ext cx="0" cy="0"/>
          <a:chOff x="0" y="0"/>
          <a:chExt cx="0" cy="0"/>
        </a:xfrm>
      </p:grpSpPr>
      <p:pic>
        <p:nvPicPr>
          <p:cNvPr id="853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33"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534"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solidFill>
                  <a:srgbClr val="353535"/>
                </a:solidFill>
                <a:latin typeface="Segoe UI Light"/>
                <a:ea typeface="Segoe UI Light"/>
                <a:cs typeface="Segoe UI Light"/>
                <a:sym typeface="Segoe UI Light"/>
              </a:defRPr>
            </a:lvl1pPr>
            <a:lvl2pPr marL="514592" indent="-290496" defTabSz="914366">
              <a:spcBef>
                <a:spcPts val="800"/>
              </a:spcBef>
              <a:buSzPct val="90000"/>
              <a:buFontTx/>
              <a:buChar char="·"/>
              <a:defRPr sz="3500">
                <a:solidFill>
                  <a:srgbClr val="353535"/>
                </a:solidFill>
                <a:latin typeface="Segoe UI Light"/>
                <a:ea typeface="Segoe UI Light"/>
                <a:cs typeface="Segoe UI Light"/>
                <a:sym typeface="Segoe UI Light"/>
              </a:defRPr>
            </a:lvl2pPr>
            <a:lvl3pPr marL="789210" indent="-341017" defTabSz="914366">
              <a:spcBef>
                <a:spcPts val="800"/>
              </a:spcBef>
              <a:buSzPct val="90000"/>
              <a:buFontTx/>
              <a:buChar char="·"/>
              <a:defRPr sz="3500">
                <a:solidFill>
                  <a:srgbClr val="353535"/>
                </a:solidFill>
                <a:latin typeface="Segoe UI Light"/>
                <a:ea typeface="Segoe UI Light"/>
                <a:cs typeface="Segoe UI Light"/>
                <a:sym typeface="Segoe UI Light"/>
              </a:defRPr>
            </a:lvl3pPr>
            <a:lvl4pPr marL="1045784"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4pPr>
            <a:lvl5pPr marL="1269881"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53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3.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E6E6E6"/>
        </a:solidFill>
      </p:bgPr>
    </p:bg>
    <p:spTree>
      <p:nvGrpSpPr>
        <p:cNvPr id="1" name=""/>
        <p:cNvGrpSpPr/>
        <p:nvPr/>
      </p:nvGrpSpPr>
      <p:grpSpPr>
        <a:xfrm>
          <a:off x="0" y="0"/>
          <a:ext cx="0" cy="0"/>
          <a:chOff x="0" y="0"/>
          <a:chExt cx="0" cy="0"/>
        </a:xfrm>
      </p:grpSpPr>
      <p:pic>
        <p:nvPicPr>
          <p:cNvPr id="854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43"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544"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52" defTabSz="914366">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1967" defTabSz="914366">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08" defTabSz="914366">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249" defTabSz="914366">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545" name="Text Placeholder 3"/>
          <p:cNvSpPr/>
          <p:nvPr>
            <p:ph type="body" sz="quarter" idx="13"/>
          </p:nvPr>
        </p:nvSpPr>
        <p:spPr>
          <a:xfrm>
            <a:off x="6544213" y="1187643"/>
            <a:ext cx="5378549" cy="2429578"/>
          </a:xfrm>
          <a:prstGeom prst="rect">
            <a:avLst/>
          </a:prstGeom>
        </p:spPr>
        <p:txBody>
          <a:bodyPr lIns="91439" tIns="91439" rIns="91439" bIns="91439"/>
          <a:lstStyle/>
          <a:p>
            <a:pPr marL="504216" indent="-504216" defTabSz="914366">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854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4.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E6E6E6"/>
        </a:solidFill>
      </p:bgPr>
    </p:bg>
    <p:spTree>
      <p:nvGrpSpPr>
        <p:cNvPr id="1" name=""/>
        <p:cNvGrpSpPr/>
        <p:nvPr/>
      </p:nvGrpSpPr>
      <p:grpSpPr>
        <a:xfrm>
          <a:off x="0" y="0"/>
          <a:ext cx="0" cy="0"/>
          <a:chOff x="0" y="0"/>
          <a:chExt cx="0" cy="0"/>
        </a:xfrm>
      </p:grpSpPr>
      <p:pic>
        <p:nvPicPr>
          <p:cNvPr id="855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5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555"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469" indent="-211916"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08" indent="-255739"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156" indent="-23854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00" indent="-229951"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556" name="Text Placeholder 3"/>
          <p:cNvSpPr/>
          <p:nvPr>
            <p:ph type="body" sz="quarter" idx="13"/>
          </p:nvPr>
        </p:nvSpPr>
        <p:spPr>
          <a:xfrm>
            <a:off x="6544213" y="1187643"/>
            <a:ext cx="5378549" cy="2429578"/>
          </a:xfrm>
          <a:prstGeom prst="rect">
            <a:avLst/>
          </a:prstGeom>
        </p:spPr>
        <p:txBody>
          <a:bodyPr lIns="91439" tIns="91439" rIns="91439" bIns="91439"/>
          <a:lstStyle/>
          <a:p>
            <a: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855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5.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E6E6E6"/>
        </a:solidFill>
      </p:bgPr>
    </p:bg>
    <p:spTree>
      <p:nvGrpSpPr>
        <p:cNvPr id="1" name=""/>
        <p:cNvGrpSpPr/>
        <p:nvPr/>
      </p:nvGrpSpPr>
      <p:grpSpPr>
        <a:xfrm>
          <a:off x="0" y="0"/>
          <a:ext cx="0" cy="0"/>
          <a:chOff x="0" y="0"/>
          <a:chExt cx="0" cy="0"/>
        </a:xfrm>
      </p:grpSpPr>
      <p:pic>
        <p:nvPicPr>
          <p:cNvPr id="856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65"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56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6.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D83B01"/>
        </a:solidFill>
      </p:bgPr>
    </p:bg>
    <p:spTree>
      <p:nvGrpSpPr>
        <p:cNvPr id="1" name=""/>
        <p:cNvGrpSpPr/>
        <p:nvPr/>
      </p:nvGrpSpPr>
      <p:grpSpPr>
        <a:xfrm>
          <a:off x="0" y="0"/>
          <a:ext cx="0" cy="0"/>
          <a:chOff x="0" y="0"/>
          <a:chExt cx="0" cy="0"/>
        </a:xfrm>
      </p:grpSpPr>
      <p:pic>
        <p:nvPicPr>
          <p:cNvPr id="857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74"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575"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57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7.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D83B01"/>
        </a:solidFill>
      </p:bgPr>
    </p:bg>
    <p:spTree>
      <p:nvGrpSpPr>
        <p:cNvPr id="1" name=""/>
        <p:cNvGrpSpPr/>
        <p:nvPr/>
      </p:nvGrpSpPr>
      <p:grpSpPr>
        <a:xfrm>
          <a:off x="0" y="0"/>
          <a:ext cx="0" cy="0"/>
          <a:chOff x="0" y="0"/>
          <a:chExt cx="0" cy="0"/>
        </a:xfrm>
      </p:grpSpPr>
      <p:pic>
        <p:nvPicPr>
          <p:cNvPr id="858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84"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5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E6E6E6"/>
        </a:solidFill>
      </p:bgPr>
    </p:bg>
    <p:spTree>
      <p:nvGrpSpPr>
        <p:cNvPr id="1" name=""/>
        <p:cNvGrpSpPr/>
        <p:nvPr/>
      </p:nvGrpSpPr>
      <p:grpSpPr>
        <a:xfrm>
          <a:off x="0" y="0"/>
          <a:ext cx="0" cy="0"/>
          <a:chOff x="0" y="0"/>
          <a:chExt cx="0" cy="0"/>
        </a:xfrm>
      </p:grpSpPr>
      <p:pic>
        <p:nvPicPr>
          <p:cNvPr id="859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593"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solidFill>
                  <a:srgbClr val="353535"/>
                </a:solidFill>
                <a:latin typeface="Segoe UI Light"/>
                <a:ea typeface="Segoe UI Light"/>
                <a:cs typeface="Segoe UI Light"/>
                <a:sym typeface="Segoe UI Light"/>
              </a:defRPr>
            </a:lvl1pPr>
          </a:lstStyle>
          <a:p>
            <a:pPr/>
            <a:r>
              <a:t>Title Text</a:t>
            </a:r>
          </a:p>
        </p:txBody>
      </p:sp>
      <p:sp>
        <p:nvSpPr>
          <p:cNvPr id="859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9.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D83B01"/>
        </a:solidFill>
      </p:bgPr>
    </p:bg>
    <p:spTree>
      <p:nvGrpSpPr>
        <p:cNvPr id="1" name=""/>
        <p:cNvGrpSpPr/>
        <p:nvPr/>
      </p:nvGrpSpPr>
      <p:grpSpPr>
        <a:xfrm>
          <a:off x="0" y="0"/>
          <a:ext cx="0" cy="0"/>
          <a:chOff x="0" y="0"/>
          <a:chExt cx="0" cy="0"/>
        </a:xfrm>
      </p:grpSpPr>
      <p:pic>
        <p:nvPicPr>
          <p:cNvPr id="860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02"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6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F8F8F8"/>
        </a:solidFill>
      </p:bgPr>
    </p:bg>
    <p:spTree>
      <p:nvGrpSpPr>
        <p:cNvPr id="1" name=""/>
        <p:cNvGrpSpPr/>
        <p:nvPr/>
      </p:nvGrpSpPr>
      <p:grpSpPr>
        <a:xfrm>
          <a:off x="0" y="0"/>
          <a:ext cx="0" cy="0"/>
          <a:chOff x="0" y="0"/>
          <a:chExt cx="0" cy="0"/>
        </a:xfrm>
      </p:grpSpPr>
      <p:grpSp>
        <p:nvGrpSpPr>
          <p:cNvPr id="694" name="Group 2"/>
          <p:cNvGrpSpPr/>
          <p:nvPr/>
        </p:nvGrpSpPr>
        <p:grpSpPr>
          <a:xfrm>
            <a:off x="12370904" y="8221"/>
            <a:ext cx="935478" cy="5664549"/>
            <a:chOff x="0" y="0"/>
            <a:chExt cx="935477" cy="5664547"/>
          </a:xfrm>
        </p:grpSpPr>
        <p:grpSp>
          <p:nvGrpSpPr>
            <p:cNvPr id="690" name="Group 17"/>
            <p:cNvGrpSpPr/>
            <p:nvPr/>
          </p:nvGrpSpPr>
          <p:grpSpPr>
            <a:xfrm>
              <a:off x="-1" y="-1"/>
              <a:ext cx="935479" cy="5664549"/>
              <a:chOff x="0" y="0"/>
              <a:chExt cx="935477" cy="5664547"/>
            </a:xfrm>
          </p:grpSpPr>
          <p:grpSp>
            <p:nvGrpSpPr>
              <p:cNvPr id="677" name="Group 25"/>
              <p:cNvGrpSpPr/>
              <p:nvPr/>
            </p:nvGrpSpPr>
            <p:grpSpPr>
              <a:xfrm>
                <a:off x="-1" y="-1"/>
                <a:ext cx="616867" cy="2650293"/>
                <a:chOff x="0" y="0"/>
                <a:chExt cx="616865" cy="2650291"/>
              </a:xfrm>
            </p:grpSpPr>
            <p:grpSp>
              <p:nvGrpSpPr>
                <p:cNvPr id="661" name="Rectangle 44"/>
                <p:cNvGrpSpPr/>
                <p:nvPr/>
              </p:nvGrpSpPr>
              <p:grpSpPr>
                <a:xfrm>
                  <a:off x="332795" y="-1"/>
                  <a:ext cx="284070" cy="852951"/>
                  <a:chOff x="0" y="0"/>
                  <a:chExt cx="284069" cy="852949"/>
                </a:xfrm>
              </p:grpSpPr>
              <p:sp>
                <p:nvSpPr>
                  <p:cNvPr id="659"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60"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664" name="Rectangle 36"/>
                <p:cNvGrpSpPr/>
                <p:nvPr/>
              </p:nvGrpSpPr>
              <p:grpSpPr>
                <a:xfrm>
                  <a:off x="332794" y="1797341"/>
                  <a:ext cx="284070" cy="852951"/>
                  <a:chOff x="0" y="0"/>
                  <a:chExt cx="284069" cy="852949"/>
                </a:xfrm>
              </p:grpSpPr>
              <p:sp>
                <p:nvSpPr>
                  <p:cNvPr id="66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63"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667" name="Rectangle 40"/>
                <p:cNvGrpSpPr/>
                <p:nvPr/>
              </p:nvGrpSpPr>
              <p:grpSpPr>
                <a:xfrm>
                  <a:off x="-1" y="-1"/>
                  <a:ext cx="284070" cy="852951"/>
                  <a:chOff x="0" y="0"/>
                  <a:chExt cx="284069" cy="852949"/>
                </a:xfrm>
              </p:grpSpPr>
              <p:sp>
                <p:nvSpPr>
                  <p:cNvPr id="665"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66"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670" name="Rectangle 41"/>
                <p:cNvGrpSpPr/>
                <p:nvPr/>
              </p:nvGrpSpPr>
              <p:grpSpPr>
                <a:xfrm>
                  <a:off x="332796" y="900789"/>
                  <a:ext cx="284070" cy="852951"/>
                  <a:chOff x="0" y="0"/>
                  <a:chExt cx="284069" cy="852949"/>
                </a:xfrm>
              </p:grpSpPr>
              <p:sp>
                <p:nvSpPr>
                  <p:cNvPr id="668"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69"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673" name="Rectangle 42"/>
                <p:cNvGrpSpPr/>
                <p:nvPr/>
              </p:nvGrpSpPr>
              <p:grpSpPr>
                <a:xfrm>
                  <a:off x="-1" y="1790760"/>
                  <a:ext cx="284070" cy="852951"/>
                  <a:chOff x="0" y="0"/>
                  <a:chExt cx="284069" cy="852949"/>
                </a:xfrm>
              </p:grpSpPr>
              <p:sp>
                <p:nvSpPr>
                  <p:cNvPr id="671"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72"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676" name="Rectangle 43"/>
                <p:cNvGrpSpPr/>
                <p:nvPr/>
              </p:nvGrpSpPr>
              <p:grpSpPr>
                <a:xfrm>
                  <a:off x="0" y="900789"/>
                  <a:ext cx="284070" cy="852951"/>
                  <a:chOff x="0" y="0"/>
                  <a:chExt cx="284069" cy="852949"/>
                </a:xfrm>
              </p:grpSpPr>
              <p:sp>
                <p:nvSpPr>
                  <p:cNvPr id="674"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75"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687" name="Group 26"/>
              <p:cNvGrpSpPr/>
              <p:nvPr/>
            </p:nvGrpSpPr>
            <p:grpSpPr>
              <a:xfrm>
                <a:off x="1" y="1797342"/>
                <a:ext cx="616864" cy="3848838"/>
                <a:chOff x="0" y="0"/>
                <a:chExt cx="616862" cy="3848837"/>
              </a:xfrm>
            </p:grpSpPr>
            <p:grpSp>
              <p:nvGrpSpPr>
                <p:cNvPr id="680" name="Rectangle 32"/>
                <p:cNvGrpSpPr/>
                <p:nvPr/>
              </p:nvGrpSpPr>
              <p:grpSpPr>
                <a:xfrm>
                  <a:off x="-1" y="2099335"/>
                  <a:ext cx="284070" cy="852951"/>
                  <a:chOff x="0" y="0"/>
                  <a:chExt cx="284069" cy="852949"/>
                </a:xfrm>
              </p:grpSpPr>
              <p:sp>
                <p:nvSpPr>
                  <p:cNvPr id="678"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79"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683" name="Rectangle 33"/>
                <p:cNvGrpSpPr/>
                <p:nvPr/>
              </p:nvGrpSpPr>
              <p:grpSpPr>
                <a:xfrm>
                  <a:off x="-1" y="2995887"/>
                  <a:ext cx="284070" cy="852951"/>
                  <a:chOff x="0" y="0"/>
                  <a:chExt cx="284069" cy="852949"/>
                </a:xfrm>
              </p:grpSpPr>
              <p:sp>
                <p:nvSpPr>
                  <p:cNvPr id="681"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82"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686" name="Rectangle 34"/>
                <p:cNvGrpSpPr/>
                <p:nvPr/>
              </p:nvGrpSpPr>
              <p:grpSpPr>
                <a:xfrm>
                  <a:off x="332793" y="-1"/>
                  <a:ext cx="284070" cy="852951"/>
                  <a:chOff x="0" y="0"/>
                  <a:chExt cx="284069" cy="852949"/>
                </a:xfrm>
              </p:grpSpPr>
              <p:sp>
                <p:nvSpPr>
                  <p:cNvPr id="68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85"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688"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689"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693" name="Rectangle 18"/>
            <p:cNvGrpSpPr/>
            <p:nvPr/>
          </p:nvGrpSpPr>
          <p:grpSpPr>
            <a:xfrm>
              <a:off x="-1" y="2998082"/>
              <a:ext cx="284070" cy="852951"/>
              <a:chOff x="0" y="0"/>
              <a:chExt cx="284069" cy="852949"/>
            </a:xfrm>
          </p:grpSpPr>
          <p:sp>
            <p:nvSpPr>
              <p:cNvPr id="691"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692"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695"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696" name="Body Level One…"/>
          <p:cNvSpPr txBox="1"/>
          <p:nvPr>
            <p:ph type="body" sz="quarter" idx="1"/>
          </p:nvPr>
        </p:nvSpPr>
        <p:spPr>
          <a:xfrm>
            <a:off x="269241" y="1189174"/>
            <a:ext cx="5378550" cy="1877006"/>
          </a:xfrm>
          <a:prstGeom prst="rect">
            <a:avLst/>
          </a:prstGeom>
        </p:spPr>
        <p:txBody>
          <a:bodyPr lIns="91439" tIns="91439" rIns="91439" bIns="91439"/>
          <a:lstStyle>
            <a:lvl1pPr marL="0" indent="0" defTabSz="914191">
              <a:spcBef>
                <a:spcPts val="1200"/>
              </a:spcBef>
              <a:buSzTx/>
              <a:buFontTx/>
              <a:buNone/>
              <a:defRPr sz="3100">
                <a:solidFill>
                  <a:srgbClr val="505050"/>
                </a:solidFill>
                <a:latin typeface="Segoe UI Light"/>
                <a:ea typeface="Segoe UI Light"/>
                <a:cs typeface="Segoe UI Light"/>
                <a:sym typeface="Segoe UI Light"/>
              </a:defRPr>
            </a:lvl1pPr>
            <a:lvl2pPr marL="0" indent="0" defTabSz="914191">
              <a:spcBef>
                <a:spcPts val="1200"/>
              </a:spcBef>
              <a:buSzTx/>
              <a:buFontTx/>
              <a:buNone/>
              <a:defRPr sz="3100">
                <a:solidFill>
                  <a:srgbClr val="505050"/>
                </a:solidFill>
                <a:latin typeface="Segoe UI Light"/>
                <a:ea typeface="Segoe UI Light"/>
                <a:cs typeface="Segoe UI Light"/>
                <a:sym typeface="Segoe UI Light"/>
              </a:defRPr>
            </a:lvl2pPr>
            <a:lvl3pPr marL="0" indent="227165" defTabSz="914191">
              <a:spcBef>
                <a:spcPts val="1200"/>
              </a:spcBef>
              <a:buSzTx/>
              <a:buFontTx/>
              <a:buNone/>
              <a:defRPr sz="3100">
                <a:solidFill>
                  <a:srgbClr val="505050"/>
                </a:solidFill>
                <a:latin typeface="Segoe UI Light"/>
                <a:ea typeface="Segoe UI Light"/>
                <a:cs typeface="Segoe UI Light"/>
                <a:sym typeface="Segoe UI Light"/>
              </a:defRPr>
            </a:lvl3pPr>
            <a:lvl4pPr marL="0" indent="451219" defTabSz="914191">
              <a:spcBef>
                <a:spcPts val="1200"/>
              </a:spcBef>
              <a:buSzTx/>
              <a:buFontTx/>
              <a:buNone/>
              <a:defRPr sz="3100">
                <a:solidFill>
                  <a:srgbClr val="505050"/>
                </a:solidFill>
                <a:latin typeface="Segoe UI Light"/>
                <a:ea typeface="Segoe UI Light"/>
                <a:cs typeface="Segoe UI Light"/>
                <a:sym typeface="Segoe UI Light"/>
              </a:defRPr>
            </a:lvl4pPr>
            <a:lvl5pPr marL="0" indent="672161" defTabSz="914191">
              <a:spcBef>
                <a:spcPts val="1200"/>
              </a:spcBef>
              <a:buSzTx/>
              <a:buFontTx/>
              <a:buNone/>
              <a:defRPr sz="31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697" name="Text Placeholder 3"/>
          <p:cNvSpPr/>
          <p:nvPr>
            <p:ph type="body" sz="quarter" idx="13"/>
          </p:nvPr>
        </p:nvSpPr>
        <p:spPr>
          <a:xfrm>
            <a:off x="6544213" y="1189174"/>
            <a:ext cx="5378549" cy="1877006"/>
          </a:xfrm>
          <a:prstGeom prst="rect">
            <a:avLst/>
          </a:prstGeom>
        </p:spPr>
        <p:txBody>
          <a:bodyPr lIns="91439" tIns="91439" rIns="91439" bIns="91439"/>
          <a:lstStyle/>
          <a:p>
            <a:pPr marL="0" indent="0" defTabSz="914191">
              <a:spcBef>
                <a:spcPts val="1200"/>
              </a:spcBef>
              <a:buSzTx/>
              <a:buFontTx/>
              <a:buNone/>
              <a:defRPr sz="3100">
                <a:solidFill>
                  <a:srgbClr val="505050"/>
                </a:solidFill>
                <a:latin typeface="Segoe UI Light"/>
                <a:ea typeface="Segoe UI Light"/>
                <a:cs typeface="Segoe UI Light"/>
                <a:sym typeface="Segoe UI Light"/>
              </a:defRPr>
            </a:pPr>
          </a:p>
        </p:txBody>
      </p:sp>
      <p:sp>
        <p:nvSpPr>
          <p:cNvPr id="69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0.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E6E6E6"/>
        </a:solidFill>
      </p:bgPr>
    </p:bg>
    <p:spTree>
      <p:nvGrpSpPr>
        <p:cNvPr id="1" name=""/>
        <p:cNvGrpSpPr/>
        <p:nvPr/>
      </p:nvGrpSpPr>
      <p:grpSpPr>
        <a:xfrm>
          <a:off x="0" y="0"/>
          <a:ext cx="0" cy="0"/>
          <a:chOff x="0" y="0"/>
          <a:chExt cx="0" cy="0"/>
        </a:xfrm>
      </p:grpSpPr>
      <p:pic>
        <p:nvPicPr>
          <p:cNvPr id="861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11"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612"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861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1.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E6E6E6"/>
        </a:solidFill>
      </p:bgPr>
    </p:bg>
    <p:spTree>
      <p:nvGrpSpPr>
        <p:cNvPr id="1" name=""/>
        <p:cNvGrpSpPr/>
        <p:nvPr/>
      </p:nvGrpSpPr>
      <p:grpSpPr>
        <a:xfrm>
          <a:off x="0" y="0"/>
          <a:ext cx="0" cy="0"/>
          <a:chOff x="0" y="0"/>
          <a:chExt cx="0" cy="0"/>
        </a:xfrm>
      </p:grpSpPr>
      <p:pic>
        <p:nvPicPr>
          <p:cNvPr id="862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2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2.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D83B01"/>
        </a:solidFill>
      </p:bgPr>
    </p:bg>
    <p:spTree>
      <p:nvGrpSpPr>
        <p:cNvPr id="1" name=""/>
        <p:cNvGrpSpPr/>
        <p:nvPr/>
      </p:nvGrpSpPr>
      <p:grpSpPr>
        <a:xfrm>
          <a:off x="0" y="0"/>
          <a:ext cx="0" cy="0"/>
          <a:chOff x="0" y="0"/>
          <a:chExt cx="0" cy="0"/>
        </a:xfrm>
      </p:grpSpPr>
      <p:pic>
        <p:nvPicPr>
          <p:cNvPr id="862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2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3.xml><?xml version="1.0" encoding="utf-8"?>
<p:sldLayout xmlns:a="http://schemas.openxmlformats.org/drawingml/2006/main" xmlns:r="http://schemas.openxmlformats.org/officeDocument/2006/relationships" xmlns:p="http://schemas.openxmlformats.org/presentationml/2006/main" type="tx" showMasterSp="1" showMasterPhAnim="1">
  <p:cSld name="Evaluation Slide">
    <p:bg>
      <p:bgPr>
        <a:solidFill>
          <a:srgbClr val="E6E6E6"/>
        </a:solidFill>
      </p:bgPr>
    </p:bg>
    <p:spTree>
      <p:nvGrpSpPr>
        <p:cNvPr id="1" name=""/>
        <p:cNvGrpSpPr/>
        <p:nvPr/>
      </p:nvGrpSpPr>
      <p:grpSpPr>
        <a:xfrm>
          <a:off x="0" y="0"/>
          <a:ext cx="0" cy="0"/>
          <a:chOff x="0" y="0"/>
          <a:chExt cx="0" cy="0"/>
        </a:xfrm>
      </p:grpSpPr>
      <p:pic>
        <p:nvPicPr>
          <p:cNvPr id="863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37" name="Title Text"/>
          <p:cNvSpPr txBox="1"/>
          <p:nvPr>
            <p:ph type="title"/>
          </p:nvPr>
        </p:nvSpPr>
        <p:spPr>
          <a:xfrm>
            <a:off x="5020302" y="289511"/>
            <a:ext cx="6904778" cy="899666"/>
          </a:xfrm>
          <a:prstGeom prst="rect">
            <a:avLst/>
          </a:prstGeom>
        </p:spPr>
        <p:txBody>
          <a:bodyPr lIns="91439" tIns="91439" rIns="91439" bIns="91439" anchor="t"/>
          <a:lstStyle>
            <a:lvl1pPr defTabSz="914366">
              <a:defRPr spc="-100" sz="3900">
                <a:solidFill>
                  <a:srgbClr val="353535"/>
                </a:solidFill>
                <a:latin typeface="Segoe UI Light"/>
                <a:ea typeface="Segoe UI Light"/>
                <a:cs typeface="Segoe UI Light"/>
                <a:sym typeface="Segoe UI Light"/>
              </a:defRPr>
            </a:lvl1pPr>
          </a:lstStyle>
          <a:p>
            <a:pPr/>
            <a:r>
              <a:t>Title Text</a:t>
            </a:r>
          </a:p>
        </p:txBody>
      </p:sp>
      <p:sp>
        <p:nvSpPr>
          <p:cNvPr id="8638" name="Body Level One…"/>
          <p:cNvSpPr txBox="1"/>
          <p:nvPr>
            <p:ph type="body" sz="quarter" idx="1"/>
          </p:nvPr>
        </p:nvSpPr>
        <p:spPr>
          <a:xfrm>
            <a:off x="5020302" y="4773827"/>
            <a:ext cx="6904017" cy="1793105"/>
          </a:xfrm>
          <a:prstGeom prst="rect">
            <a:avLst/>
          </a:prstGeom>
        </p:spPr>
        <p:txBody>
          <a:bodyPr lIns="91439" tIns="91439" rIns="91439" bIns="91439"/>
          <a:lstStyle>
            <a:lvl1pPr marL="0" indent="0" defTabSz="914366">
              <a:spcBef>
                <a:spcPts val="1700"/>
              </a:spcBef>
              <a:buSzTx/>
              <a:buFontTx/>
              <a:buNone/>
              <a:defRPr sz="1900">
                <a:solidFill>
                  <a:srgbClr val="353535"/>
                </a:solidFill>
                <a:latin typeface="Segoe UI Semilight"/>
                <a:ea typeface="Segoe UI Semilight"/>
                <a:cs typeface="Segoe UI Semilight"/>
                <a:sym typeface="Segoe UI Semilight"/>
              </a:defRPr>
            </a:lvl1pPr>
            <a:lvl2pPr marL="0" indent="224097" defTabSz="914366">
              <a:spcBef>
                <a:spcPts val="1700"/>
              </a:spcBef>
              <a:buSzTx/>
              <a:buFontTx/>
              <a:buNone/>
              <a:defRPr sz="1900">
                <a:solidFill>
                  <a:srgbClr val="353535"/>
                </a:solidFill>
                <a:latin typeface="Segoe UI Semilight"/>
                <a:ea typeface="Segoe UI Semilight"/>
                <a:cs typeface="Segoe UI Semilight"/>
                <a:sym typeface="Segoe UI Semilight"/>
              </a:defRPr>
            </a:lvl2pPr>
            <a:lvl3pPr marL="0" indent="448192" defTabSz="914366">
              <a:spcBef>
                <a:spcPts val="1700"/>
              </a:spcBef>
              <a:buSzTx/>
              <a:buFontTx/>
              <a:buNone/>
              <a:defRPr sz="1900">
                <a:solidFill>
                  <a:srgbClr val="353535"/>
                </a:solidFill>
                <a:latin typeface="Segoe UI Semilight"/>
                <a:ea typeface="Segoe UI Semilight"/>
                <a:cs typeface="Segoe UI Semilight"/>
                <a:sym typeface="Segoe UI Semilight"/>
              </a:defRPr>
            </a:lvl3pPr>
            <a:lvl4pPr marL="0" indent="672290" defTabSz="914366">
              <a:spcBef>
                <a:spcPts val="1700"/>
              </a:spcBef>
              <a:buSzTx/>
              <a:buFontTx/>
              <a:buNone/>
              <a:defRPr sz="1900">
                <a:solidFill>
                  <a:srgbClr val="353535"/>
                </a:solidFill>
                <a:latin typeface="Segoe UI Semilight"/>
                <a:ea typeface="Segoe UI Semilight"/>
                <a:cs typeface="Segoe UI Semilight"/>
                <a:sym typeface="Segoe UI Semilight"/>
              </a:defRPr>
            </a:lvl4pPr>
            <a:lvl5pPr marL="0" indent="896385" defTabSz="914366">
              <a:spcBef>
                <a:spcPts val="1700"/>
              </a:spcBef>
              <a:buSzTx/>
              <a:buFontTx/>
              <a:buNone/>
              <a:defRPr sz="1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8639" name="Ignite event image&#10;&#10;Picture 4" descr="Ignite event imagePicture 4"/>
          <p:cNvPicPr>
            <a:picLocks noChangeAspect="1"/>
          </p:cNvPicPr>
          <p:nvPr/>
        </p:nvPicPr>
        <p:blipFill>
          <a:blip r:embed="rId3">
            <a:extLst/>
          </a:blip>
          <a:srcRect l="17119" t="0" r="5880" b="0"/>
          <a:stretch>
            <a:fillRect/>
          </a:stretch>
        </p:blipFill>
        <p:spPr>
          <a:xfrm>
            <a:off x="-1" y="-2"/>
            <a:ext cx="4828869" cy="6858625"/>
          </a:xfrm>
          <a:prstGeom prst="rect">
            <a:avLst/>
          </a:prstGeom>
          <a:ln w="12700">
            <a:miter lim="400000"/>
          </a:ln>
        </p:spPr>
      </p:pic>
      <p:sp>
        <p:nvSpPr>
          <p:cNvPr id="864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4.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E6E6E6"/>
        </a:solidFill>
      </p:bgPr>
    </p:bg>
    <p:spTree>
      <p:nvGrpSpPr>
        <p:cNvPr id="1" name=""/>
        <p:cNvGrpSpPr/>
        <p:nvPr/>
      </p:nvGrpSpPr>
      <p:grpSpPr>
        <a:xfrm>
          <a:off x="0" y="0"/>
          <a:ext cx="0" cy="0"/>
          <a:chOff x="0" y="0"/>
          <a:chExt cx="0" cy="0"/>
        </a:xfrm>
      </p:grpSpPr>
      <p:pic>
        <p:nvPicPr>
          <p:cNvPr id="864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4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8649"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8650"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865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5.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353535"/>
        </a:solidFill>
      </p:bgPr>
    </p:bg>
    <p:spTree>
      <p:nvGrpSpPr>
        <p:cNvPr id="1" name=""/>
        <p:cNvGrpSpPr/>
        <p:nvPr/>
      </p:nvGrpSpPr>
      <p:grpSpPr>
        <a:xfrm>
          <a:off x="0" y="0"/>
          <a:ext cx="0" cy="0"/>
          <a:chOff x="0" y="0"/>
          <a:chExt cx="0" cy="0"/>
        </a:xfrm>
      </p:grpSpPr>
      <p:pic>
        <p:nvPicPr>
          <p:cNvPr id="865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59"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pic>
        <p:nvPicPr>
          <p:cNvPr id="8660"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86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6.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866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69"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8670"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867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867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7.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solidFill>
          <a:srgbClr val="0078D7"/>
        </a:solidFill>
      </p:bgPr>
    </p:bg>
    <p:spTree>
      <p:nvGrpSpPr>
        <p:cNvPr id="1" name=""/>
        <p:cNvGrpSpPr/>
        <p:nvPr/>
      </p:nvGrpSpPr>
      <p:grpSpPr>
        <a:xfrm>
          <a:off x="0" y="0"/>
          <a:ext cx="0" cy="0"/>
          <a:chOff x="0" y="0"/>
          <a:chExt cx="0" cy="0"/>
        </a:xfrm>
      </p:grpSpPr>
      <p:pic>
        <p:nvPicPr>
          <p:cNvPr id="867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80" name="Title Text"/>
          <p:cNvSpPr txBox="1"/>
          <p:nvPr>
            <p:ph type="title"/>
          </p:nvPr>
        </p:nvSpPr>
        <p:spPr>
          <a:xfrm>
            <a:off x="269301" y="1187621"/>
            <a:ext cx="8964186" cy="1793105"/>
          </a:xfrm>
          <a:prstGeom prst="rect">
            <a:avLst/>
          </a:prstGeom>
        </p:spPr>
        <p:txBody>
          <a:bodyPr lIns="91439" tIns="91439" rIns="91439" bIns="91439" anchor="b"/>
          <a:lstStyle>
            <a:lvl1pPr defTabSz="914366">
              <a:defRPr spc="-98" sz="5200">
                <a:latin typeface="Segoe UI Light"/>
                <a:ea typeface="Segoe UI Light"/>
                <a:cs typeface="Segoe UI Light"/>
                <a:sym typeface="Segoe UI Light"/>
              </a:defRPr>
            </a:lvl1pPr>
          </a:lstStyle>
          <a:p>
            <a:pPr/>
            <a:r>
              <a:t>Title Text</a:t>
            </a:r>
          </a:p>
        </p:txBody>
      </p:sp>
      <p:sp>
        <p:nvSpPr>
          <p:cNvPr id="8681" name="Body Level One…"/>
          <p:cNvSpPr txBox="1"/>
          <p:nvPr>
            <p:ph type="body" sz="quarter" idx="1"/>
          </p:nvPr>
        </p:nvSpPr>
        <p:spPr>
          <a:xfrm>
            <a:off x="269301" y="2980725"/>
            <a:ext cx="8964188" cy="715932"/>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682" name="Text Placeholder 2"/>
          <p:cNvSpPr/>
          <p:nvPr>
            <p:ph type="body" sz="quarter" idx="13"/>
          </p:nvPr>
        </p:nvSpPr>
        <p:spPr>
          <a:xfrm>
            <a:off x="269239" y="3696656"/>
            <a:ext cx="8964250" cy="452655"/>
          </a:xfrm>
          <a:prstGeom prst="rect">
            <a:avLst/>
          </a:prstGeom>
        </p:spPr>
        <p:txBody>
          <a:bodyPr lIns="91439" tIns="91439" rIns="91439" bIns="91439"/>
          <a:lstStyle/>
          <a:p>
            <a:pPr marL="0" indent="0" defTabSz="914366">
              <a:spcBef>
                <a:spcPts val="400"/>
              </a:spcBef>
              <a:buSzTx/>
              <a:buFontTx/>
              <a:buNone/>
              <a:defRPr sz="1900">
                <a:latin typeface="Segoe UI"/>
                <a:ea typeface="Segoe UI"/>
                <a:cs typeface="Segoe UI"/>
                <a:sym typeface="Segoe UI"/>
              </a:defRPr>
            </a:pPr>
          </a:p>
        </p:txBody>
      </p:sp>
      <p:pic>
        <p:nvPicPr>
          <p:cNvPr id="8683" name="Picture 140" descr="Picture 140"/>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8684"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86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869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693"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8694"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8695" name="Picture 139" descr="Picture 139"/>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8696"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FFFFFF"/>
                </a:solidFill>
                <a:latin typeface="Segoe UI Semilight"/>
                <a:ea typeface="Segoe UI Semilight"/>
                <a:cs typeface="Segoe UI Semilight"/>
                <a:sym typeface="Segoe UI Semilight"/>
              </a:defRPr>
            </a:pPr>
          </a:p>
        </p:txBody>
      </p:sp>
      <p:sp>
        <p:nvSpPr>
          <p:cNvPr id="869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9.xml><?xml version="1.0" encoding="utf-8"?>
<p:sldLayout xmlns:a="http://schemas.openxmlformats.org/drawingml/2006/main" xmlns:r="http://schemas.openxmlformats.org/officeDocument/2006/relationships" xmlns:p="http://schemas.openxmlformats.org/presentationml/2006/main" type="tx" showMasterSp="1" showMasterPhAnim="1">
  <p:cSld name="Title square photo">
    <p:bg>
      <p:bgPr>
        <a:solidFill>
          <a:srgbClr val="FFFFFF"/>
        </a:solidFill>
      </p:bgPr>
    </p:bg>
    <p:spTree>
      <p:nvGrpSpPr>
        <p:cNvPr id="1" name=""/>
        <p:cNvGrpSpPr/>
        <p:nvPr/>
      </p:nvGrpSpPr>
      <p:grpSpPr>
        <a:xfrm>
          <a:off x="0" y="0"/>
          <a:ext cx="0" cy="0"/>
          <a:chOff x="0" y="0"/>
          <a:chExt cx="0" cy="0"/>
        </a:xfrm>
      </p:grpSpPr>
      <p:pic>
        <p:nvPicPr>
          <p:cNvPr id="870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05" name="Title Text"/>
          <p:cNvSpPr txBox="1"/>
          <p:nvPr>
            <p:ph type="title"/>
          </p:nvPr>
        </p:nvSpPr>
        <p:spPr>
          <a:xfrm>
            <a:off x="269301" y="2077815"/>
            <a:ext cx="4840696" cy="1799463"/>
          </a:xfrm>
          <a:prstGeom prst="rect">
            <a:avLst/>
          </a:prstGeom>
        </p:spPr>
        <p:txBody>
          <a:bodyPr lIns="91439" tIns="91439" rIns="91439" bIns="91439" anchor="t"/>
          <a:lstStyle>
            <a:lvl1pPr defTabSz="914366">
              <a:defRPr spc="-98" sz="4700">
                <a:solidFill>
                  <a:srgbClr val="353535"/>
                </a:solidFill>
                <a:latin typeface="Segoe UI Light"/>
                <a:ea typeface="Segoe UI Light"/>
                <a:cs typeface="Segoe UI Light"/>
                <a:sym typeface="Segoe UI Light"/>
              </a:defRPr>
            </a:lvl1pPr>
          </a:lstStyle>
          <a:p>
            <a:pPr/>
            <a:r>
              <a:t>Title Text</a:t>
            </a:r>
          </a:p>
        </p:txBody>
      </p:sp>
      <p:sp>
        <p:nvSpPr>
          <p:cNvPr id="8706" name="Body Level One…"/>
          <p:cNvSpPr txBox="1"/>
          <p:nvPr>
            <p:ph type="body" sz="quarter" idx="1"/>
          </p:nvPr>
        </p:nvSpPr>
        <p:spPr>
          <a:xfrm>
            <a:off x="267681" y="3877276"/>
            <a:ext cx="4840696" cy="717250"/>
          </a:xfrm>
          <a:prstGeom prst="rect">
            <a:avLst/>
          </a:prstGeom>
        </p:spPr>
        <p:txBody>
          <a:bodyPr lIns="109728" tIns="109728" rIns="109728" bIns="109728"/>
          <a:lstStyle>
            <a:lvl1pPr marL="0" indent="0" defTabSz="914366">
              <a:spcBef>
                <a:spcPts val="0"/>
              </a:spcBef>
              <a:buSzTx/>
              <a:buFontTx/>
              <a:buNone/>
              <a:defRPr sz="3100">
                <a:solidFill>
                  <a:srgbClr val="353535"/>
                </a:solidFill>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707" name="Rectangle 7"/>
          <p:cNvSpPr/>
          <p:nvPr/>
        </p:nvSpPr>
        <p:spPr>
          <a:xfrm>
            <a:off x="5334972" y="0"/>
            <a:ext cx="6857028" cy="6858000"/>
          </a:xfrm>
          <a:prstGeom prst="rect">
            <a:avLst/>
          </a:prstGeom>
          <a:solidFill>
            <a:srgbClr val="0078D7"/>
          </a:solidFill>
          <a:ln w="12700">
            <a:miter lim="400000"/>
          </a:ln>
        </p:spPr>
        <p:txBody>
          <a:bodyPr lIns="45719" rIns="45719"/>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pic>
        <p:nvPicPr>
          <p:cNvPr id="8708" name="MS logo gray - EMF" descr="MS logo gray - EMF"/>
          <p:cNvPicPr>
            <a:picLocks noChangeAspect="1"/>
          </p:cNvPicPr>
          <p:nvPr/>
        </p:nvPicPr>
        <p:blipFill>
          <a:blip r:embed="rId3">
            <a:extLst/>
          </a:blip>
          <a:stretch>
            <a:fillRect/>
          </a:stretch>
        </p:blipFill>
        <p:spPr>
          <a:xfrm>
            <a:off x="454012" y="470066"/>
            <a:ext cx="1423305" cy="304829"/>
          </a:xfrm>
          <a:prstGeom prst="rect">
            <a:avLst/>
          </a:prstGeom>
          <a:ln w="12700">
            <a:miter lim="400000"/>
          </a:ln>
        </p:spPr>
      </p:pic>
      <p:sp>
        <p:nvSpPr>
          <p:cNvPr id="8709" name="Freeform 19"/>
          <p:cNvSpPr/>
          <p:nvPr/>
        </p:nvSpPr>
        <p:spPr>
          <a:xfrm>
            <a:off x="6595140" y="3398363"/>
            <a:ext cx="5139165" cy="298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3" y="6527"/>
                </a:moveTo>
                <a:cubicBezTo>
                  <a:pt x="8213" y="6527"/>
                  <a:pt x="8213" y="6527"/>
                  <a:pt x="8213" y="6527"/>
                </a:cubicBezTo>
                <a:cubicBezTo>
                  <a:pt x="8077" y="6527"/>
                  <a:pt x="7987" y="6760"/>
                  <a:pt x="7987" y="6915"/>
                </a:cubicBezTo>
                <a:cubicBezTo>
                  <a:pt x="7987" y="7148"/>
                  <a:pt x="8077" y="7381"/>
                  <a:pt x="8213" y="7381"/>
                </a:cubicBezTo>
                <a:cubicBezTo>
                  <a:pt x="8622" y="7381"/>
                  <a:pt x="8622" y="7381"/>
                  <a:pt x="8622" y="7381"/>
                </a:cubicBezTo>
                <a:cubicBezTo>
                  <a:pt x="8667" y="7381"/>
                  <a:pt x="8713" y="7381"/>
                  <a:pt x="8713" y="7459"/>
                </a:cubicBezTo>
                <a:cubicBezTo>
                  <a:pt x="8713" y="7537"/>
                  <a:pt x="8667" y="7614"/>
                  <a:pt x="8622" y="7614"/>
                </a:cubicBezTo>
                <a:cubicBezTo>
                  <a:pt x="8213" y="7614"/>
                  <a:pt x="8213" y="7614"/>
                  <a:pt x="8213" y="7614"/>
                </a:cubicBezTo>
                <a:cubicBezTo>
                  <a:pt x="8077" y="7614"/>
                  <a:pt x="7987" y="7770"/>
                  <a:pt x="7987" y="8003"/>
                </a:cubicBezTo>
                <a:cubicBezTo>
                  <a:pt x="7987" y="8236"/>
                  <a:pt x="8077" y="8391"/>
                  <a:pt x="8213" y="8391"/>
                </a:cubicBezTo>
                <a:cubicBezTo>
                  <a:pt x="10346" y="8391"/>
                  <a:pt x="10346" y="8391"/>
                  <a:pt x="10346" y="8391"/>
                </a:cubicBezTo>
                <a:cubicBezTo>
                  <a:pt x="10392" y="8391"/>
                  <a:pt x="10437" y="8469"/>
                  <a:pt x="10437" y="8547"/>
                </a:cubicBezTo>
                <a:cubicBezTo>
                  <a:pt x="10437" y="8624"/>
                  <a:pt x="10392" y="8702"/>
                  <a:pt x="10346" y="8702"/>
                </a:cubicBezTo>
                <a:cubicBezTo>
                  <a:pt x="9076" y="8702"/>
                  <a:pt x="9076" y="8702"/>
                  <a:pt x="9076" y="8702"/>
                </a:cubicBezTo>
                <a:cubicBezTo>
                  <a:pt x="8939" y="8702"/>
                  <a:pt x="8803" y="8858"/>
                  <a:pt x="8803" y="9091"/>
                </a:cubicBezTo>
                <a:cubicBezTo>
                  <a:pt x="8803" y="9246"/>
                  <a:pt x="8939" y="9479"/>
                  <a:pt x="9076" y="9479"/>
                </a:cubicBezTo>
                <a:cubicBezTo>
                  <a:pt x="10392" y="9479"/>
                  <a:pt x="10392" y="9479"/>
                  <a:pt x="10392" y="9479"/>
                </a:cubicBezTo>
                <a:cubicBezTo>
                  <a:pt x="10437" y="9479"/>
                  <a:pt x="10482" y="9479"/>
                  <a:pt x="10482" y="9557"/>
                </a:cubicBezTo>
                <a:cubicBezTo>
                  <a:pt x="10482" y="9635"/>
                  <a:pt x="10437" y="9712"/>
                  <a:pt x="10392" y="9712"/>
                </a:cubicBezTo>
                <a:cubicBezTo>
                  <a:pt x="8622" y="9712"/>
                  <a:pt x="8622" y="9712"/>
                  <a:pt x="8622" y="9712"/>
                </a:cubicBezTo>
                <a:cubicBezTo>
                  <a:pt x="8486" y="9712"/>
                  <a:pt x="8395" y="9868"/>
                  <a:pt x="8395" y="10101"/>
                </a:cubicBezTo>
                <a:cubicBezTo>
                  <a:pt x="8395" y="10334"/>
                  <a:pt x="8486" y="10489"/>
                  <a:pt x="8622" y="10489"/>
                </a:cubicBezTo>
                <a:cubicBezTo>
                  <a:pt x="9212" y="10489"/>
                  <a:pt x="9212" y="10489"/>
                  <a:pt x="9212" y="10489"/>
                </a:cubicBezTo>
                <a:cubicBezTo>
                  <a:pt x="9257" y="10489"/>
                  <a:pt x="9257" y="10567"/>
                  <a:pt x="9257" y="10645"/>
                </a:cubicBezTo>
                <a:cubicBezTo>
                  <a:pt x="9257" y="10722"/>
                  <a:pt x="9257" y="10800"/>
                  <a:pt x="9212" y="10800"/>
                </a:cubicBezTo>
                <a:cubicBezTo>
                  <a:pt x="8622" y="10800"/>
                  <a:pt x="8622" y="10800"/>
                  <a:pt x="8622" y="10800"/>
                </a:cubicBezTo>
                <a:cubicBezTo>
                  <a:pt x="8486" y="10800"/>
                  <a:pt x="8395" y="10955"/>
                  <a:pt x="8395" y="11188"/>
                </a:cubicBezTo>
                <a:cubicBezTo>
                  <a:pt x="8395" y="11422"/>
                  <a:pt x="8486" y="11577"/>
                  <a:pt x="8622" y="11577"/>
                </a:cubicBezTo>
                <a:cubicBezTo>
                  <a:pt x="10800" y="11577"/>
                  <a:pt x="10800" y="11577"/>
                  <a:pt x="10800" y="11577"/>
                </a:cubicBezTo>
                <a:cubicBezTo>
                  <a:pt x="10845" y="11577"/>
                  <a:pt x="10891" y="11655"/>
                  <a:pt x="10891" y="11732"/>
                </a:cubicBezTo>
                <a:cubicBezTo>
                  <a:pt x="10891" y="11732"/>
                  <a:pt x="10845" y="11810"/>
                  <a:pt x="10800" y="11810"/>
                </a:cubicBezTo>
                <a:cubicBezTo>
                  <a:pt x="8168" y="11810"/>
                  <a:pt x="8168" y="11810"/>
                  <a:pt x="8168" y="11810"/>
                </a:cubicBezTo>
                <a:cubicBezTo>
                  <a:pt x="8032" y="11810"/>
                  <a:pt x="7941" y="11965"/>
                  <a:pt x="7941" y="12199"/>
                </a:cubicBezTo>
                <a:cubicBezTo>
                  <a:pt x="7941" y="12432"/>
                  <a:pt x="8032" y="12587"/>
                  <a:pt x="8168" y="12587"/>
                </a:cubicBezTo>
                <a:cubicBezTo>
                  <a:pt x="11208" y="12587"/>
                  <a:pt x="11208" y="12587"/>
                  <a:pt x="11208" y="12587"/>
                </a:cubicBezTo>
                <a:cubicBezTo>
                  <a:pt x="11254" y="12587"/>
                  <a:pt x="11254" y="12665"/>
                  <a:pt x="11254" y="12742"/>
                </a:cubicBezTo>
                <a:cubicBezTo>
                  <a:pt x="11254" y="12820"/>
                  <a:pt x="11254" y="12898"/>
                  <a:pt x="11208" y="12898"/>
                </a:cubicBezTo>
                <a:cubicBezTo>
                  <a:pt x="8486" y="12898"/>
                  <a:pt x="8486" y="12898"/>
                  <a:pt x="8486" y="12898"/>
                </a:cubicBezTo>
                <a:cubicBezTo>
                  <a:pt x="8350" y="12898"/>
                  <a:pt x="8259" y="13053"/>
                  <a:pt x="8259" y="13286"/>
                </a:cubicBezTo>
                <a:cubicBezTo>
                  <a:pt x="8259" y="13519"/>
                  <a:pt x="8350" y="13675"/>
                  <a:pt x="8486" y="13675"/>
                </a:cubicBezTo>
                <a:cubicBezTo>
                  <a:pt x="11798" y="13675"/>
                  <a:pt x="11798" y="13675"/>
                  <a:pt x="11798" y="13675"/>
                </a:cubicBezTo>
                <a:cubicBezTo>
                  <a:pt x="11844" y="13675"/>
                  <a:pt x="11889" y="13753"/>
                  <a:pt x="11889" y="13830"/>
                </a:cubicBezTo>
                <a:cubicBezTo>
                  <a:pt x="11889" y="13908"/>
                  <a:pt x="11844" y="13908"/>
                  <a:pt x="11798" y="13908"/>
                </a:cubicBezTo>
                <a:cubicBezTo>
                  <a:pt x="9666" y="13908"/>
                  <a:pt x="9666" y="13908"/>
                  <a:pt x="9666" y="13908"/>
                </a:cubicBezTo>
                <a:cubicBezTo>
                  <a:pt x="9575" y="13908"/>
                  <a:pt x="9439" y="14141"/>
                  <a:pt x="9439" y="14374"/>
                </a:cubicBezTo>
                <a:cubicBezTo>
                  <a:pt x="9439" y="14529"/>
                  <a:pt x="9575" y="14763"/>
                  <a:pt x="9666" y="14763"/>
                </a:cubicBezTo>
                <a:cubicBezTo>
                  <a:pt x="11208" y="14763"/>
                  <a:pt x="11208" y="14763"/>
                  <a:pt x="11208" y="14763"/>
                </a:cubicBezTo>
                <a:cubicBezTo>
                  <a:pt x="11254" y="14763"/>
                  <a:pt x="11299" y="14763"/>
                  <a:pt x="11299" y="14840"/>
                </a:cubicBezTo>
                <a:cubicBezTo>
                  <a:pt x="11299" y="14918"/>
                  <a:pt x="11254" y="14996"/>
                  <a:pt x="11208" y="14996"/>
                </a:cubicBezTo>
                <a:cubicBezTo>
                  <a:pt x="9802" y="14996"/>
                  <a:pt x="9802" y="14996"/>
                  <a:pt x="9802" y="14996"/>
                </a:cubicBezTo>
                <a:cubicBezTo>
                  <a:pt x="9666" y="14996"/>
                  <a:pt x="9529" y="15151"/>
                  <a:pt x="9529" y="15384"/>
                </a:cubicBezTo>
                <a:cubicBezTo>
                  <a:pt x="9529" y="15617"/>
                  <a:pt x="9666" y="15773"/>
                  <a:pt x="9802" y="15773"/>
                </a:cubicBezTo>
                <a:cubicBezTo>
                  <a:pt x="11254" y="15773"/>
                  <a:pt x="11254" y="15773"/>
                  <a:pt x="11254" y="15773"/>
                </a:cubicBezTo>
                <a:cubicBezTo>
                  <a:pt x="11299" y="15773"/>
                  <a:pt x="11345" y="15850"/>
                  <a:pt x="11345" y="15928"/>
                </a:cubicBezTo>
                <a:cubicBezTo>
                  <a:pt x="11345" y="16006"/>
                  <a:pt x="11299" y="16083"/>
                  <a:pt x="11254" y="16083"/>
                </a:cubicBezTo>
                <a:cubicBezTo>
                  <a:pt x="9847" y="16083"/>
                  <a:pt x="9847" y="16083"/>
                  <a:pt x="9847" y="16083"/>
                </a:cubicBezTo>
                <a:cubicBezTo>
                  <a:pt x="9711" y="16083"/>
                  <a:pt x="9620" y="16239"/>
                  <a:pt x="9620" y="16472"/>
                </a:cubicBezTo>
                <a:cubicBezTo>
                  <a:pt x="9620" y="16627"/>
                  <a:pt x="9711" y="16860"/>
                  <a:pt x="9847" y="16860"/>
                </a:cubicBezTo>
                <a:cubicBezTo>
                  <a:pt x="10891" y="16860"/>
                  <a:pt x="10891" y="16860"/>
                  <a:pt x="10891" y="16860"/>
                </a:cubicBezTo>
                <a:cubicBezTo>
                  <a:pt x="10936" y="16860"/>
                  <a:pt x="10936" y="16860"/>
                  <a:pt x="10936" y="16938"/>
                </a:cubicBezTo>
                <a:cubicBezTo>
                  <a:pt x="10936" y="17016"/>
                  <a:pt x="10936" y="17094"/>
                  <a:pt x="10891" y="17094"/>
                </a:cubicBezTo>
                <a:cubicBezTo>
                  <a:pt x="10074" y="17094"/>
                  <a:pt x="10074" y="17094"/>
                  <a:pt x="10074" y="17094"/>
                </a:cubicBezTo>
                <a:cubicBezTo>
                  <a:pt x="9938" y="17094"/>
                  <a:pt x="9847" y="17249"/>
                  <a:pt x="9847" y="17482"/>
                </a:cubicBezTo>
                <a:cubicBezTo>
                  <a:pt x="9847" y="17715"/>
                  <a:pt x="9938" y="17871"/>
                  <a:pt x="10074" y="17871"/>
                </a:cubicBezTo>
                <a:cubicBezTo>
                  <a:pt x="10482" y="17871"/>
                  <a:pt x="10482" y="17871"/>
                  <a:pt x="10482" y="17871"/>
                </a:cubicBezTo>
                <a:cubicBezTo>
                  <a:pt x="10528" y="17871"/>
                  <a:pt x="10528" y="17948"/>
                  <a:pt x="10528" y="18026"/>
                </a:cubicBezTo>
                <a:cubicBezTo>
                  <a:pt x="10528" y="18104"/>
                  <a:pt x="10528" y="18181"/>
                  <a:pt x="10482" y="18181"/>
                </a:cubicBezTo>
                <a:cubicBezTo>
                  <a:pt x="10437" y="18181"/>
                  <a:pt x="10437" y="18181"/>
                  <a:pt x="10437" y="18181"/>
                </a:cubicBezTo>
                <a:cubicBezTo>
                  <a:pt x="10210" y="18181"/>
                  <a:pt x="10074" y="18414"/>
                  <a:pt x="10074" y="18803"/>
                </a:cubicBezTo>
                <a:cubicBezTo>
                  <a:pt x="10074" y="19191"/>
                  <a:pt x="10210" y="19502"/>
                  <a:pt x="10437" y="19502"/>
                </a:cubicBezTo>
                <a:cubicBezTo>
                  <a:pt x="10891" y="19502"/>
                  <a:pt x="10891" y="19502"/>
                  <a:pt x="10891" y="19502"/>
                </a:cubicBezTo>
                <a:cubicBezTo>
                  <a:pt x="11027" y="19502"/>
                  <a:pt x="11118" y="19658"/>
                  <a:pt x="11118" y="19891"/>
                </a:cubicBezTo>
                <a:cubicBezTo>
                  <a:pt x="11118" y="20124"/>
                  <a:pt x="11027" y="20279"/>
                  <a:pt x="10891" y="20279"/>
                </a:cubicBezTo>
                <a:cubicBezTo>
                  <a:pt x="4765" y="20279"/>
                  <a:pt x="4765" y="20279"/>
                  <a:pt x="4765" y="20279"/>
                </a:cubicBezTo>
                <a:cubicBezTo>
                  <a:pt x="4719" y="20279"/>
                  <a:pt x="4674" y="20201"/>
                  <a:pt x="4674" y="20124"/>
                </a:cubicBezTo>
                <a:cubicBezTo>
                  <a:pt x="4674" y="20046"/>
                  <a:pt x="4719" y="19968"/>
                  <a:pt x="4765" y="19968"/>
                </a:cubicBezTo>
                <a:cubicBezTo>
                  <a:pt x="5082" y="19968"/>
                  <a:pt x="5082" y="19968"/>
                  <a:pt x="5082" y="19968"/>
                </a:cubicBezTo>
                <a:cubicBezTo>
                  <a:pt x="5173" y="19968"/>
                  <a:pt x="5264" y="19813"/>
                  <a:pt x="5264" y="19580"/>
                </a:cubicBezTo>
                <a:cubicBezTo>
                  <a:pt x="5264" y="19424"/>
                  <a:pt x="5173" y="19191"/>
                  <a:pt x="5082" y="19191"/>
                </a:cubicBezTo>
                <a:cubicBezTo>
                  <a:pt x="4765" y="19191"/>
                  <a:pt x="4765" y="19191"/>
                  <a:pt x="4765" y="19191"/>
                </a:cubicBezTo>
                <a:cubicBezTo>
                  <a:pt x="4719" y="19191"/>
                  <a:pt x="4674" y="19191"/>
                  <a:pt x="4674" y="19114"/>
                </a:cubicBezTo>
                <a:cubicBezTo>
                  <a:pt x="4674" y="19036"/>
                  <a:pt x="4719" y="18958"/>
                  <a:pt x="4765" y="18958"/>
                </a:cubicBezTo>
                <a:cubicBezTo>
                  <a:pt x="5309" y="18958"/>
                  <a:pt x="5309" y="18958"/>
                  <a:pt x="5309" y="18958"/>
                </a:cubicBezTo>
                <a:cubicBezTo>
                  <a:pt x="5445" y="18958"/>
                  <a:pt x="5536" y="18803"/>
                  <a:pt x="5536" y="18570"/>
                </a:cubicBezTo>
                <a:cubicBezTo>
                  <a:pt x="5536" y="18337"/>
                  <a:pt x="5445" y="18181"/>
                  <a:pt x="5309" y="18181"/>
                </a:cubicBezTo>
                <a:cubicBezTo>
                  <a:pt x="4719" y="18181"/>
                  <a:pt x="4719" y="18181"/>
                  <a:pt x="4719" y="18181"/>
                </a:cubicBezTo>
                <a:cubicBezTo>
                  <a:pt x="4674" y="18181"/>
                  <a:pt x="4629" y="18104"/>
                  <a:pt x="4629" y="18026"/>
                </a:cubicBezTo>
                <a:cubicBezTo>
                  <a:pt x="4629" y="17948"/>
                  <a:pt x="4674" y="17871"/>
                  <a:pt x="4719" y="17871"/>
                </a:cubicBezTo>
                <a:cubicBezTo>
                  <a:pt x="5899" y="17871"/>
                  <a:pt x="5899" y="17871"/>
                  <a:pt x="5899" y="17871"/>
                </a:cubicBezTo>
                <a:cubicBezTo>
                  <a:pt x="6035" y="17871"/>
                  <a:pt x="6126" y="17715"/>
                  <a:pt x="6126" y="17482"/>
                </a:cubicBezTo>
                <a:cubicBezTo>
                  <a:pt x="6126" y="17249"/>
                  <a:pt x="6035" y="17094"/>
                  <a:pt x="5899" y="17094"/>
                </a:cubicBezTo>
                <a:cubicBezTo>
                  <a:pt x="4765" y="17094"/>
                  <a:pt x="4765" y="17094"/>
                  <a:pt x="4765" y="17094"/>
                </a:cubicBezTo>
                <a:cubicBezTo>
                  <a:pt x="4719" y="17094"/>
                  <a:pt x="4719" y="17016"/>
                  <a:pt x="4719" y="16938"/>
                </a:cubicBezTo>
                <a:cubicBezTo>
                  <a:pt x="4719" y="16860"/>
                  <a:pt x="4719" y="16860"/>
                  <a:pt x="4765" y="16860"/>
                </a:cubicBezTo>
                <a:cubicBezTo>
                  <a:pt x="6353" y="16860"/>
                  <a:pt x="6353" y="16860"/>
                  <a:pt x="6353" y="16860"/>
                </a:cubicBezTo>
                <a:cubicBezTo>
                  <a:pt x="6489" y="16860"/>
                  <a:pt x="6580" y="16627"/>
                  <a:pt x="6580" y="16472"/>
                </a:cubicBezTo>
                <a:cubicBezTo>
                  <a:pt x="6580" y="16239"/>
                  <a:pt x="6489" y="16083"/>
                  <a:pt x="6353" y="16083"/>
                </a:cubicBezTo>
                <a:cubicBezTo>
                  <a:pt x="4492" y="16083"/>
                  <a:pt x="4492" y="16083"/>
                  <a:pt x="4492" y="16083"/>
                </a:cubicBezTo>
                <a:cubicBezTo>
                  <a:pt x="4447" y="16083"/>
                  <a:pt x="4402" y="16006"/>
                  <a:pt x="4402" y="15928"/>
                </a:cubicBezTo>
                <a:cubicBezTo>
                  <a:pt x="4402" y="15850"/>
                  <a:pt x="4447" y="15773"/>
                  <a:pt x="4492" y="15773"/>
                </a:cubicBezTo>
                <a:cubicBezTo>
                  <a:pt x="6489" y="15773"/>
                  <a:pt x="6489" y="15773"/>
                  <a:pt x="6489" y="15773"/>
                </a:cubicBezTo>
                <a:cubicBezTo>
                  <a:pt x="6625" y="15773"/>
                  <a:pt x="6716" y="15617"/>
                  <a:pt x="6716" y="15384"/>
                </a:cubicBezTo>
                <a:cubicBezTo>
                  <a:pt x="6716" y="15151"/>
                  <a:pt x="6625" y="14996"/>
                  <a:pt x="6489" y="14996"/>
                </a:cubicBezTo>
                <a:cubicBezTo>
                  <a:pt x="4039" y="14996"/>
                  <a:pt x="4039" y="14996"/>
                  <a:pt x="4039" y="14996"/>
                </a:cubicBezTo>
                <a:cubicBezTo>
                  <a:pt x="3993" y="14996"/>
                  <a:pt x="3993" y="14918"/>
                  <a:pt x="3993" y="14840"/>
                </a:cubicBezTo>
                <a:cubicBezTo>
                  <a:pt x="3993" y="14763"/>
                  <a:pt x="3993" y="14763"/>
                  <a:pt x="4039" y="14763"/>
                </a:cubicBezTo>
                <a:cubicBezTo>
                  <a:pt x="5672" y="14763"/>
                  <a:pt x="5672" y="14763"/>
                  <a:pt x="5672" y="14763"/>
                </a:cubicBezTo>
                <a:cubicBezTo>
                  <a:pt x="5808" y="14763"/>
                  <a:pt x="5899" y="14529"/>
                  <a:pt x="5899" y="14374"/>
                </a:cubicBezTo>
                <a:cubicBezTo>
                  <a:pt x="5899" y="14141"/>
                  <a:pt x="5808" y="13908"/>
                  <a:pt x="5672" y="13908"/>
                </a:cubicBezTo>
                <a:cubicBezTo>
                  <a:pt x="3630" y="13908"/>
                  <a:pt x="3630" y="13908"/>
                  <a:pt x="3630" y="13908"/>
                </a:cubicBezTo>
                <a:cubicBezTo>
                  <a:pt x="3585" y="13908"/>
                  <a:pt x="3539" y="13908"/>
                  <a:pt x="3539" y="13830"/>
                </a:cubicBezTo>
                <a:cubicBezTo>
                  <a:pt x="3539" y="13753"/>
                  <a:pt x="3585" y="13675"/>
                  <a:pt x="3630" y="13675"/>
                </a:cubicBezTo>
                <a:cubicBezTo>
                  <a:pt x="3812" y="13675"/>
                  <a:pt x="3812" y="13675"/>
                  <a:pt x="3812" y="13675"/>
                </a:cubicBezTo>
                <a:cubicBezTo>
                  <a:pt x="3903" y="13675"/>
                  <a:pt x="4039" y="13519"/>
                  <a:pt x="4039" y="13286"/>
                </a:cubicBezTo>
                <a:cubicBezTo>
                  <a:pt x="4039" y="13053"/>
                  <a:pt x="3903" y="12898"/>
                  <a:pt x="3812" y="12898"/>
                </a:cubicBezTo>
                <a:cubicBezTo>
                  <a:pt x="2950" y="12898"/>
                  <a:pt x="2950" y="12898"/>
                  <a:pt x="2950" y="12898"/>
                </a:cubicBezTo>
                <a:cubicBezTo>
                  <a:pt x="2904" y="12898"/>
                  <a:pt x="2859" y="12820"/>
                  <a:pt x="2859" y="12742"/>
                </a:cubicBezTo>
                <a:cubicBezTo>
                  <a:pt x="2859" y="12665"/>
                  <a:pt x="2904" y="12587"/>
                  <a:pt x="2950" y="12587"/>
                </a:cubicBezTo>
                <a:cubicBezTo>
                  <a:pt x="2950" y="12587"/>
                  <a:pt x="2950" y="12587"/>
                  <a:pt x="2950" y="12587"/>
                </a:cubicBezTo>
                <a:cubicBezTo>
                  <a:pt x="3086" y="12587"/>
                  <a:pt x="3176" y="12432"/>
                  <a:pt x="3176" y="12199"/>
                </a:cubicBezTo>
                <a:cubicBezTo>
                  <a:pt x="3176" y="11965"/>
                  <a:pt x="3086" y="11810"/>
                  <a:pt x="2950" y="11810"/>
                </a:cubicBezTo>
                <a:cubicBezTo>
                  <a:pt x="2541" y="11810"/>
                  <a:pt x="2541" y="11810"/>
                  <a:pt x="2541" y="11810"/>
                </a:cubicBezTo>
                <a:cubicBezTo>
                  <a:pt x="2496" y="11810"/>
                  <a:pt x="2450" y="11732"/>
                  <a:pt x="2450" y="11732"/>
                </a:cubicBezTo>
                <a:cubicBezTo>
                  <a:pt x="2450" y="11655"/>
                  <a:pt x="2496" y="11577"/>
                  <a:pt x="2541" y="11577"/>
                </a:cubicBezTo>
                <a:cubicBezTo>
                  <a:pt x="2859" y="11577"/>
                  <a:pt x="2859" y="11577"/>
                  <a:pt x="2859" y="11577"/>
                </a:cubicBezTo>
                <a:cubicBezTo>
                  <a:pt x="2995" y="11577"/>
                  <a:pt x="3086" y="11422"/>
                  <a:pt x="3086" y="11188"/>
                </a:cubicBezTo>
                <a:cubicBezTo>
                  <a:pt x="3086" y="10955"/>
                  <a:pt x="2995" y="10800"/>
                  <a:pt x="2859" y="10800"/>
                </a:cubicBezTo>
                <a:cubicBezTo>
                  <a:pt x="2042" y="10800"/>
                  <a:pt x="2042" y="10800"/>
                  <a:pt x="2042" y="10800"/>
                </a:cubicBezTo>
                <a:cubicBezTo>
                  <a:pt x="1997" y="10800"/>
                  <a:pt x="1951" y="10722"/>
                  <a:pt x="1951" y="10645"/>
                </a:cubicBezTo>
                <a:cubicBezTo>
                  <a:pt x="1951" y="10567"/>
                  <a:pt x="1997" y="10489"/>
                  <a:pt x="2042" y="10489"/>
                </a:cubicBezTo>
                <a:cubicBezTo>
                  <a:pt x="4084" y="10489"/>
                  <a:pt x="4084" y="10489"/>
                  <a:pt x="4084" y="10489"/>
                </a:cubicBezTo>
                <a:cubicBezTo>
                  <a:pt x="4220" y="10489"/>
                  <a:pt x="4311" y="10334"/>
                  <a:pt x="4311" y="10101"/>
                </a:cubicBezTo>
                <a:cubicBezTo>
                  <a:pt x="4311" y="9868"/>
                  <a:pt x="4220" y="9712"/>
                  <a:pt x="4084" y="9712"/>
                </a:cubicBezTo>
                <a:cubicBezTo>
                  <a:pt x="1770" y="9712"/>
                  <a:pt x="1770" y="9712"/>
                  <a:pt x="1770" y="9712"/>
                </a:cubicBezTo>
                <a:cubicBezTo>
                  <a:pt x="1724" y="9712"/>
                  <a:pt x="1679" y="9635"/>
                  <a:pt x="1679" y="9557"/>
                </a:cubicBezTo>
                <a:cubicBezTo>
                  <a:pt x="1679" y="9479"/>
                  <a:pt x="1724" y="9479"/>
                  <a:pt x="1770" y="9479"/>
                </a:cubicBezTo>
                <a:cubicBezTo>
                  <a:pt x="4629" y="9479"/>
                  <a:pt x="4629" y="9479"/>
                  <a:pt x="4629" y="9479"/>
                </a:cubicBezTo>
                <a:cubicBezTo>
                  <a:pt x="4765" y="9479"/>
                  <a:pt x="4855" y="9246"/>
                  <a:pt x="4855" y="9091"/>
                </a:cubicBezTo>
                <a:cubicBezTo>
                  <a:pt x="4855" y="8858"/>
                  <a:pt x="4765" y="8702"/>
                  <a:pt x="4629" y="8702"/>
                </a:cubicBezTo>
                <a:cubicBezTo>
                  <a:pt x="1951" y="8702"/>
                  <a:pt x="1951" y="8702"/>
                  <a:pt x="1951" y="8702"/>
                </a:cubicBezTo>
                <a:cubicBezTo>
                  <a:pt x="1906" y="8702"/>
                  <a:pt x="1861" y="8624"/>
                  <a:pt x="1861" y="8547"/>
                </a:cubicBezTo>
                <a:cubicBezTo>
                  <a:pt x="1861" y="8469"/>
                  <a:pt x="1906" y="8391"/>
                  <a:pt x="1951" y="8391"/>
                </a:cubicBezTo>
                <a:cubicBezTo>
                  <a:pt x="5536" y="8391"/>
                  <a:pt x="5536" y="8391"/>
                  <a:pt x="5536" y="8391"/>
                </a:cubicBezTo>
                <a:cubicBezTo>
                  <a:pt x="5672" y="8391"/>
                  <a:pt x="5808" y="8236"/>
                  <a:pt x="5808" y="8003"/>
                </a:cubicBezTo>
                <a:cubicBezTo>
                  <a:pt x="5808" y="7770"/>
                  <a:pt x="5672" y="7614"/>
                  <a:pt x="5536" y="7614"/>
                </a:cubicBezTo>
                <a:cubicBezTo>
                  <a:pt x="1770" y="7614"/>
                  <a:pt x="1770" y="7614"/>
                  <a:pt x="1770" y="7614"/>
                </a:cubicBezTo>
                <a:cubicBezTo>
                  <a:pt x="1724" y="7614"/>
                  <a:pt x="1679" y="7537"/>
                  <a:pt x="1679" y="7459"/>
                </a:cubicBezTo>
                <a:cubicBezTo>
                  <a:pt x="1679" y="7381"/>
                  <a:pt x="1724" y="7381"/>
                  <a:pt x="1770" y="7381"/>
                </a:cubicBezTo>
                <a:cubicBezTo>
                  <a:pt x="5582" y="7381"/>
                  <a:pt x="5582" y="7381"/>
                  <a:pt x="5582" y="7381"/>
                </a:cubicBezTo>
                <a:cubicBezTo>
                  <a:pt x="5718" y="7381"/>
                  <a:pt x="5808" y="7148"/>
                  <a:pt x="5808" y="6915"/>
                </a:cubicBezTo>
                <a:cubicBezTo>
                  <a:pt x="5808" y="6915"/>
                  <a:pt x="5808" y="6837"/>
                  <a:pt x="5808" y="6837"/>
                </a:cubicBezTo>
                <a:cubicBezTo>
                  <a:pt x="6716" y="6837"/>
                  <a:pt x="6716" y="6837"/>
                  <a:pt x="6716" y="6837"/>
                </a:cubicBezTo>
                <a:cubicBezTo>
                  <a:pt x="6807" y="6837"/>
                  <a:pt x="6897" y="6604"/>
                  <a:pt x="6897" y="6449"/>
                </a:cubicBezTo>
                <a:cubicBezTo>
                  <a:pt x="6897" y="6216"/>
                  <a:pt x="6807" y="6060"/>
                  <a:pt x="6716" y="6060"/>
                </a:cubicBezTo>
                <a:cubicBezTo>
                  <a:pt x="6444" y="6060"/>
                  <a:pt x="6444" y="6060"/>
                  <a:pt x="6444" y="6060"/>
                </a:cubicBezTo>
                <a:cubicBezTo>
                  <a:pt x="6398" y="6060"/>
                  <a:pt x="6353" y="5983"/>
                  <a:pt x="6353" y="5905"/>
                </a:cubicBezTo>
                <a:cubicBezTo>
                  <a:pt x="6353" y="5827"/>
                  <a:pt x="6398" y="5750"/>
                  <a:pt x="6444" y="5750"/>
                </a:cubicBezTo>
                <a:cubicBezTo>
                  <a:pt x="7714" y="5750"/>
                  <a:pt x="7714" y="5750"/>
                  <a:pt x="7714" y="5750"/>
                </a:cubicBezTo>
                <a:cubicBezTo>
                  <a:pt x="7850" y="5750"/>
                  <a:pt x="7941" y="5594"/>
                  <a:pt x="7941" y="5361"/>
                </a:cubicBezTo>
                <a:cubicBezTo>
                  <a:pt x="7941" y="5128"/>
                  <a:pt x="7850" y="4973"/>
                  <a:pt x="7714" y="4973"/>
                </a:cubicBezTo>
                <a:cubicBezTo>
                  <a:pt x="6444" y="4973"/>
                  <a:pt x="6444" y="4973"/>
                  <a:pt x="6444" y="4973"/>
                </a:cubicBezTo>
                <a:cubicBezTo>
                  <a:pt x="6398" y="4973"/>
                  <a:pt x="6353" y="4895"/>
                  <a:pt x="6353" y="4817"/>
                </a:cubicBezTo>
                <a:cubicBezTo>
                  <a:pt x="6353" y="4817"/>
                  <a:pt x="6398" y="4740"/>
                  <a:pt x="6444" y="4740"/>
                </a:cubicBezTo>
                <a:cubicBezTo>
                  <a:pt x="7850" y="4740"/>
                  <a:pt x="7850" y="4740"/>
                  <a:pt x="7850" y="4740"/>
                </a:cubicBezTo>
                <a:cubicBezTo>
                  <a:pt x="7987" y="4740"/>
                  <a:pt x="8077" y="4506"/>
                  <a:pt x="8077" y="4351"/>
                </a:cubicBezTo>
                <a:cubicBezTo>
                  <a:pt x="8077" y="4118"/>
                  <a:pt x="7987" y="3885"/>
                  <a:pt x="7850" y="3885"/>
                </a:cubicBezTo>
                <a:cubicBezTo>
                  <a:pt x="6217" y="3885"/>
                  <a:pt x="6217" y="3885"/>
                  <a:pt x="6217" y="3885"/>
                </a:cubicBezTo>
                <a:cubicBezTo>
                  <a:pt x="6171" y="3885"/>
                  <a:pt x="6126" y="3885"/>
                  <a:pt x="6126" y="3807"/>
                </a:cubicBezTo>
                <a:cubicBezTo>
                  <a:pt x="6126" y="3729"/>
                  <a:pt x="6171" y="3652"/>
                  <a:pt x="6217" y="3652"/>
                </a:cubicBezTo>
                <a:cubicBezTo>
                  <a:pt x="8032" y="3652"/>
                  <a:pt x="8032" y="3652"/>
                  <a:pt x="8032" y="3652"/>
                </a:cubicBezTo>
                <a:cubicBezTo>
                  <a:pt x="8123" y="3652"/>
                  <a:pt x="8259" y="3496"/>
                  <a:pt x="8259" y="3263"/>
                </a:cubicBezTo>
                <a:cubicBezTo>
                  <a:pt x="8259" y="3030"/>
                  <a:pt x="8123" y="2875"/>
                  <a:pt x="8032" y="2875"/>
                </a:cubicBezTo>
                <a:cubicBezTo>
                  <a:pt x="5990" y="2875"/>
                  <a:pt x="5990" y="2875"/>
                  <a:pt x="5990" y="2875"/>
                </a:cubicBezTo>
                <a:cubicBezTo>
                  <a:pt x="5990" y="2875"/>
                  <a:pt x="5945" y="2797"/>
                  <a:pt x="5945" y="2719"/>
                </a:cubicBezTo>
                <a:cubicBezTo>
                  <a:pt x="5945" y="2642"/>
                  <a:pt x="5990" y="2642"/>
                  <a:pt x="5990" y="2642"/>
                </a:cubicBezTo>
                <a:cubicBezTo>
                  <a:pt x="8077" y="2642"/>
                  <a:pt x="8077" y="2642"/>
                  <a:pt x="8077" y="2642"/>
                </a:cubicBezTo>
                <a:cubicBezTo>
                  <a:pt x="8213" y="2642"/>
                  <a:pt x="8304" y="2409"/>
                  <a:pt x="8304" y="2176"/>
                </a:cubicBezTo>
                <a:cubicBezTo>
                  <a:pt x="8304" y="2020"/>
                  <a:pt x="8213" y="1787"/>
                  <a:pt x="8077" y="1787"/>
                </a:cubicBezTo>
                <a:cubicBezTo>
                  <a:pt x="6671" y="1787"/>
                  <a:pt x="6671" y="1787"/>
                  <a:pt x="6671" y="1787"/>
                </a:cubicBezTo>
                <a:cubicBezTo>
                  <a:pt x="6625" y="1787"/>
                  <a:pt x="6580" y="1787"/>
                  <a:pt x="6580" y="1709"/>
                </a:cubicBezTo>
                <a:cubicBezTo>
                  <a:pt x="6580" y="1632"/>
                  <a:pt x="6625" y="1554"/>
                  <a:pt x="6671" y="1554"/>
                </a:cubicBezTo>
                <a:cubicBezTo>
                  <a:pt x="13250" y="1554"/>
                  <a:pt x="13250" y="1554"/>
                  <a:pt x="13250" y="1554"/>
                </a:cubicBezTo>
                <a:cubicBezTo>
                  <a:pt x="13250" y="1554"/>
                  <a:pt x="13296" y="1632"/>
                  <a:pt x="13296" y="1709"/>
                </a:cubicBezTo>
                <a:cubicBezTo>
                  <a:pt x="13296" y="1787"/>
                  <a:pt x="13250" y="1787"/>
                  <a:pt x="13250" y="1787"/>
                </a:cubicBezTo>
                <a:cubicBezTo>
                  <a:pt x="13114" y="1787"/>
                  <a:pt x="13114" y="1787"/>
                  <a:pt x="13114" y="1787"/>
                </a:cubicBezTo>
                <a:cubicBezTo>
                  <a:pt x="12978" y="1787"/>
                  <a:pt x="12887" y="2020"/>
                  <a:pt x="12887" y="2176"/>
                </a:cubicBezTo>
                <a:cubicBezTo>
                  <a:pt x="12887" y="2409"/>
                  <a:pt x="12978" y="2642"/>
                  <a:pt x="13114" y="2642"/>
                </a:cubicBezTo>
                <a:cubicBezTo>
                  <a:pt x="18106" y="2642"/>
                  <a:pt x="18106" y="2642"/>
                  <a:pt x="18106" y="2642"/>
                </a:cubicBezTo>
                <a:cubicBezTo>
                  <a:pt x="18151" y="2642"/>
                  <a:pt x="18197" y="2642"/>
                  <a:pt x="18197" y="2719"/>
                </a:cubicBezTo>
                <a:cubicBezTo>
                  <a:pt x="18197" y="2797"/>
                  <a:pt x="18151" y="2875"/>
                  <a:pt x="18106" y="2875"/>
                </a:cubicBezTo>
                <a:cubicBezTo>
                  <a:pt x="11481" y="2875"/>
                  <a:pt x="11481" y="2875"/>
                  <a:pt x="11481" y="2875"/>
                </a:cubicBezTo>
                <a:cubicBezTo>
                  <a:pt x="11390" y="2875"/>
                  <a:pt x="11254" y="3030"/>
                  <a:pt x="11254" y="3263"/>
                </a:cubicBezTo>
                <a:cubicBezTo>
                  <a:pt x="11254" y="3496"/>
                  <a:pt x="11390" y="3652"/>
                  <a:pt x="11481" y="3652"/>
                </a:cubicBezTo>
                <a:cubicBezTo>
                  <a:pt x="18015" y="3652"/>
                  <a:pt x="18015" y="3652"/>
                  <a:pt x="18015" y="3652"/>
                </a:cubicBezTo>
                <a:cubicBezTo>
                  <a:pt x="18061" y="3652"/>
                  <a:pt x="18106" y="3729"/>
                  <a:pt x="18106" y="3807"/>
                </a:cubicBezTo>
                <a:cubicBezTo>
                  <a:pt x="18106" y="3885"/>
                  <a:pt x="18061" y="3885"/>
                  <a:pt x="18015" y="3885"/>
                </a:cubicBezTo>
                <a:cubicBezTo>
                  <a:pt x="12252" y="3885"/>
                  <a:pt x="12252" y="3885"/>
                  <a:pt x="12252" y="3885"/>
                </a:cubicBezTo>
                <a:cubicBezTo>
                  <a:pt x="12116" y="3885"/>
                  <a:pt x="12025" y="4118"/>
                  <a:pt x="12025" y="4351"/>
                </a:cubicBezTo>
                <a:cubicBezTo>
                  <a:pt x="12025" y="4506"/>
                  <a:pt x="12116" y="4740"/>
                  <a:pt x="12252" y="4740"/>
                </a:cubicBezTo>
                <a:cubicBezTo>
                  <a:pt x="17970" y="4740"/>
                  <a:pt x="17970" y="4740"/>
                  <a:pt x="17970" y="4740"/>
                </a:cubicBezTo>
                <a:cubicBezTo>
                  <a:pt x="18015" y="4740"/>
                  <a:pt x="18061" y="4817"/>
                  <a:pt x="18061" y="4817"/>
                </a:cubicBezTo>
                <a:cubicBezTo>
                  <a:pt x="18061" y="4895"/>
                  <a:pt x="18015" y="4973"/>
                  <a:pt x="17970" y="4973"/>
                </a:cubicBezTo>
                <a:cubicBezTo>
                  <a:pt x="10074" y="4973"/>
                  <a:pt x="10074" y="4973"/>
                  <a:pt x="10074" y="4973"/>
                </a:cubicBezTo>
                <a:cubicBezTo>
                  <a:pt x="9938" y="4973"/>
                  <a:pt x="9847" y="5128"/>
                  <a:pt x="9847" y="5361"/>
                </a:cubicBezTo>
                <a:cubicBezTo>
                  <a:pt x="9847" y="5594"/>
                  <a:pt x="9938" y="5750"/>
                  <a:pt x="10074" y="5750"/>
                </a:cubicBezTo>
                <a:cubicBezTo>
                  <a:pt x="16608" y="5750"/>
                  <a:pt x="16608" y="5750"/>
                  <a:pt x="16608" y="5750"/>
                </a:cubicBezTo>
                <a:cubicBezTo>
                  <a:pt x="16654" y="5750"/>
                  <a:pt x="16699" y="5827"/>
                  <a:pt x="16699" y="5905"/>
                </a:cubicBezTo>
                <a:cubicBezTo>
                  <a:pt x="16699" y="5983"/>
                  <a:pt x="16654" y="6060"/>
                  <a:pt x="16608" y="6060"/>
                </a:cubicBezTo>
                <a:cubicBezTo>
                  <a:pt x="9484" y="6060"/>
                  <a:pt x="9484" y="6060"/>
                  <a:pt x="9484" y="6060"/>
                </a:cubicBezTo>
                <a:cubicBezTo>
                  <a:pt x="9393" y="6060"/>
                  <a:pt x="9257" y="6216"/>
                  <a:pt x="9257" y="6449"/>
                </a:cubicBezTo>
                <a:cubicBezTo>
                  <a:pt x="9257" y="6449"/>
                  <a:pt x="9257" y="6527"/>
                  <a:pt x="9303" y="6527"/>
                </a:cubicBezTo>
                <a:close/>
                <a:moveTo>
                  <a:pt x="21373" y="15540"/>
                </a:moveTo>
                <a:cubicBezTo>
                  <a:pt x="21282" y="15540"/>
                  <a:pt x="21192" y="15695"/>
                  <a:pt x="21192" y="15928"/>
                </a:cubicBezTo>
                <a:cubicBezTo>
                  <a:pt x="21192" y="16006"/>
                  <a:pt x="21237" y="16161"/>
                  <a:pt x="21328" y="16239"/>
                </a:cubicBezTo>
                <a:cubicBezTo>
                  <a:pt x="21237" y="17327"/>
                  <a:pt x="20692" y="18181"/>
                  <a:pt x="20057" y="18181"/>
                </a:cubicBezTo>
                <a:cubicBezTo>
                  <a:pt x="19150" y="18181"/>
                  <a:pt x="19150" y="18181"/>
                  <a:pt x="19150" y="18181"/>
                </a:cubicBezTo>
                <a:cubicBezTo>
                  <a:pt x="19013" y="18181"/>
                  <a:pt x="18923" y="18337"/>
                  <a:pt x="18923" y="18570"/>
                </a:cubicBezTo>
                <a:cubicBezTo>
                  <a:pt x="18923" y="18803"/>
                  <a:pt x="19013" y="18958"/>
                  <a:pt x="19150" y="18958"/>
                </a:cubicBezTo>
                <a:cubicBezTo>
                  <a:pt x="19694" y="18958"/>
                  <a:pt x="19694" y="18958"/>
                  <a:pt x="19694" y="18958"/>
                </a:cubicBezTo>
                <a:cubicBezTo>
                  <a:pt x="19739" y="18958"/>
                  <a:pt x="19785" y="19036"/>
                  <a:pt x="19785" y="19114"/>
                </a:cubicBezTo>
                <a:cubicBezTo>
                  <a:pt x="19785" y="19191"/>
                  <a:pt x="19739" y="19191"/>
                  <a:pt x="19694" y="19191"/>
                </a:cubicBezTo>
                <a:cubicBezTo>
                  <a:pt x="19195" y="19191"/>
                  <a:pt x="19195" y="19191"/>
                  <a:pt x="19195" y="19191"/>
                </a:cubicBezTo>
                <a:cubicBezTo>
                  <a:pt x="19059" y="19191"/>
                  <a:pt x="18968" y="19424"/>
                  <a:pt x="18968" y="19580"/>
                </a:cubicBezTo>
                <a:cubicBezTo>
                  <a:pt x="18968" y="19813"/>
                  <a:pt x="19059" y="20046"/>
                  <a:pt x="19195" y="20046"/>
                </a:cubicBezTo>
                <a:cubicBezTo>
                  <a:pt x="19513" y="20046"/>
                  <a:pt x="19513" y="20046"/>
                  <a:pt x="19513" y="20046"/>
                </a:cubicBezTo>
                <a:cubicBezTo>
                  <a:pt x="19558" y="20046"/>
                  <a:pt x="19603" y="20046"/>
                  <a:pt x="19603" y="20124"/>
                </a:cubicBezTo>
                <a:cubicBezTo>
                  <a:pt x="19603" y="20201"/>
                  <a:pt x="19558" y="20279"/>
                  <a:pt x="19513" y="20279"/>
                </a:cubicBezTo>
                <a:cubicBezTo>
                  <a:pt x="18877" y="20279"/>
                  <a:pt x="18877" y="20279"/>
                  <a:pt x="18877" y="20279"/>
                </a:cubicBezTo>
                <a:cubicBezTo>
                  <a:pt x="18741" y="20279"/>
                  <a:pt x="18650" y="20435"/>
                  <a:pt x="18650" y="20668"/>
                </a:cubicBezTo>
                <a:cubicBezTo>
                  <a:pt x="18650" y="20901"/>
                  <a:pt x="18741" y="21056"/>
                  <a:pt x="18877" y="21056"/>
                </a:cubicBezTo>
                <a:cubicBezTo>
                  <a:pt x="19104" y="21056"/>
                  <a:pt x="19104" y="21056"/>
                  <a:pt x="19104" y="21056"/>
                </a:cubicBezTo>
                <a:cubicBezTo>
                  <a:pt x="19150" y="21056"/>
                  <a:pt x="19195" y="21134"/>
                  <a:pt x="19195" y="21212"/>
                </a:cubicBezTo>
                <a:cubicBezTo>
                  <a:pt x="19195" y="21289"/>
                  <a:pt x="19150" y="21367"/>
                  <a:pt x="19104" y="21367"/>
                </a:cubicBezTo>
                <a:cubicBezTo>
                  <a:pt x="17652" y="21367"/>
                  <a:pt x="17652" y="21367"/>
                  <a:pt x="17652" y="21367"/>
                </a:cubicBezTo>
                <a:cubicBezTo>
                  <a:pt x="17516" y="21367"/>
                  <a:pt x="17425" y="21134"/>
                  <a:pt x="17425" y="20901"/>
                </a:cubicBezTo>
                <a:cubicBezTo>
                  <a:pt x="17425" y="20745"/>
                  <a:pt x="17516" y="20512"/>
                  <a:pt x="17652" y="20512"/>
                </a:cubicBezTo>
                <a:cubicBezTo>
                  <a:pt x="17743" y="20512"/>
                  <a:pt x="17743" y="20512"/>
                  <a:pt x="17743" y="20512"/>
                </a:cubicBezTo>
                <a:cubicBezTo>
                  <a:pt x="17834" y="20512"/>
                  <a:pt x="17970" y="20357"/>
                  <a:pt x="17970" y="20124"/>
                </a:cubicBezTo>
                <a:cubicBezTo>
                  <a:pt x="17970" y="19891"/>
                  <a:pt x="17834" y="19735"/>
                  <a:pt x="17743" y="19735"/>
                </a:cubicBezTo>
                <a:cubicBezTo>
                  <a:pt x="17471" y="19735"/>
                  <a:pt x="17471" y="19735"/>
                  <a:pt x="17471" y="19735"/>
                </a:cubicBezTo>
                <a:cubicBezTo>
                  <a:pt x="17425" y="19735"/>
                  <a:pt x="17425" y="19658"/>
                  <a:pt x="17425" y="19580"/>
                </a:cubicBezTo>
                <a:cubicBezTo>
                  <a:pt x="17425" y="19502"/>
                  <a:pt x="17425" y="19502"/>
                  <a:pt x="17471" y="19502"/>
                </a:cubicBezTo>
                <a:cubicBezTo>
                  <a:pt x="18106" y="19502"/>
                  <a:pt x="18106" y="19502"/>
                  <a:pt x="18106" y="19502"/>
                </a:cubicBezTo>
                <a:cubicBezTo>
                  <a:pt x="18242" y="19502"/>
                  <a:pt x="18333" y="19269"/>
                  <a:pt x="18333" y="19114"/>
                </a:cubicBezTo>
                <a:cubicBezTo>
                  <a:pt x="18333" y="18881"/>
                  <a:pt x="18242" y="18725"/>
                  <a:pt x="18106" y="18725"/>
                </a:cubicBezTo>
                <a:cubicBezTo>
                  <a:pt x="16109" y="18725"/>
                  <a:pt x="16109" y="18725"/>
                  <a:pt x="16109" y="18725"/>
                </a:cubicBezTo>
                <a:cubicBezTo>
                  <a:pt x="16064" y="18725"/>
                  <a:pt x="16018" y="18647"/>
                  <a:pt x="16018" y="18570"/>
                </a:cubicBezTo>
                <a:cubicBezTo>
                  <a:pt x="16018" y="18492"/>
                  <a:pt x="16064" y="18414"/>
                  <a:pt x="16109" y="18414"/>
                </a:cubicBezTo>
                <a:cubicBezTo>
                  <a:pt x="18287" y="18414"/>
                  <a:pt x="18287" y="18414"/>
                  <a:pt x="18287" y="18414"/>
                </a:cubicBezTo>
                <a:cubicBezTo>
                  <a:pt x="18424" y="18414"/>
                  <a:pt x="18514" y="18259"/>
                  <a:pt x="18514" y="18026"/>
                </a:cubicBezTo>
                <a:cubicBezTo>
                  <a:pt x="18514" y="17793"/>
                  <a:pt x="18424" y="17637"/>
                  <a:pt x="18287" y="17637"/>
                </a:cubicBezTo>
                <a:cubicBezTo>
                  <a:pt x="16064" y="17637"/>
                  <a:pt x="16064" y="17637"/>
                  <a:pt x="16064" y="17637"/>
                </a:cubicBezTo>
                <a:cubicBezTo>
                  <a:pt x="16018" y="17637"/>
                  <a:pt x="15973" y="17560"/>
                  <a:pt x="15973" y="17482"/>
                </a:cubicBezTo>
                <a:cubicBezTo>
                  <a:pt x="15973" y="17404"/>
                  <a:pt x="16018" y="17404"/>
                  <a:pt x="16064" y="17404"/>
                </a:cubicBezTo>
                <a:cubicBezTo>
                  <a:pt x="18151" y="17404"/>
                  <a:pt x="18151" y="17404"/>
                  <a:pt x="18151" y="17404"/>
                </a:cubicBezTo>
                <a:cubicBezTo>
                  <a:pt x="18287" y="17404"/>
                  <a:pt x="18378" y="17171"/>
                  <a:pt x="18378" y="16938"/>
                </a:cubicBezTo>
                <a:cubicBezTo>
                  <a:pt x="18378" y="16783"/>
                  <a:pt x="18287" y="16550"/>
                  <a:pt x="18151" y="16550"/>
                </a:cubicBezTo>
                <a:cubicBezTo>
                  <a:pt x="16563" y="16550"/>
                  <a:pt x="16563" y="16550"/>
                  <a:pt x="16563" y="16550"/>
                </a:cubicBezTo>
                <a:cubicBezTo>
                  <a:pt x="16518" y="16550"/>
                  <a:pt x="16518" y="16550"/>
                  <a:pt x="16518" y="16472"/>
                </a:cubicBezTo>
                <a:cubicBezTo>
                  <a:pt x="16518" y="16394"/>
                  <a:pt x="16518" y="16317"/>
                  <a:pt x="16563" y="16317"/>
                </a:cubicBezTo>
                <a:cubicBezTo>
                  <a:pt x="17970" y="16317"/>
                  <a:pt x="17970" y="16317"/>
                  <a:pt x="17970" y="16317"/>
                </a:cubicBezTo>
                <a:cubicBezTo>
                  <a:pt x="18197" y="16317"/>
                  <a:pt x="18378" y="16006"/>
                  <a:pt x="18378" y="15617"/>
                </a:cubicBezTo>
                <a:cubicBezTo>
                  <a:pt x="18378" y="15306"/>
                  <a:pt x="18197" y="14996"/>
                  <a:pt x="17970" y="14996"/>
                </a:cubicBezTo>
                <a:cubicBezTo>
                  <a:pt x="17879" y="14996"/>
                  <a:pt x="17879" y="14996"/>
                  <a:pt x="17879" y="14996"/>
                </a:cubicBezTo>
                <a:cubicBezTo>
                  <a:pt x="17834" y="14996"/>
                  <a:pt x="17788" y="14918"/>
                  <a:pt x="17788" y="14840"/>
                </a:cubicBezTo>
                <a:cubicBezTo>
                  <a:pt x="17788" y="14763"/>
                  <a:pt x="17834" y="14763"/>
                  <a:pt x="17879" y="14763"/>
                </a:cubicBezTo>
                <a:cubicBezTo>
                  <a:pt x="17970" y="14763"/>
                  <a:pt x="17970" y="14763"/>
                  <a:pt x="17970" y="14763"/>
                </a:cubicBezTo>
                <a:cubicBezTo>
                  <a:pt x="18106" y="14763"/>
                  <a:pt x="18197" y="14529"/>
                  <a:pt x="18197" y="14374"/>
                </a:cubicBezTo>
                <a:cubicBezTo>
                  <a:pt x="18197" y="14141"/>
                  <a:pt x="18106" y="13908"/>
                  <a:pt x="17970" y="13908"/>
                </a:cubicBezTo>
                <a:cubicBezTo>
                  <a:pt x="17198" y="13908"/>
                  <a:pt x="17198" y="13908"/>
                  <a:pt x="17198" y="13908"/>
                </a:cubicBezTo>
                <a:cubicBezTo>
                  <a:pt x="17062" y="13908"/>
                  <a:pt x="16926" y="14141"/>
                  <a:pt x="16926" y="14374"/>
                </a:cubicBezTo>
                <a:cubicBezTo>
                  <a:pt x="16926" y="14529"/>
                  <a:pt x="17062" y="14763"/>
                  <a:pt x="17198" y="14763"/>
                </a:cubicBezTo>
                <a:cubicBezTo>
                  <a:pt x="17334" y="14763"/>
                  <a:pt x="17334" y="14763"/>
                  <a:pt x="17334" y="14763"/>
                </a:cubicBezTo>
                <a:cubicBezTo>
                  <a:pt x="17380" y="14763"/>
                  <a:pt x="17425" y="14763"/>
                  <a:pt x="17425" y="14840"/>
                </a:cubicBezTo>
                <a:cubicBezTo>
                  <a:pt x="17425" y="14918"/>
                  <a:pt x="17380" y="14996"/>
                  <a:pt x="17334" y="14996"/>
                </a:cubicBezTo>
                <a:cubicBezTo>
                  <a:pt x="15565" y="14996"/>
                  <a:pt x="15565" y="14996"/>
                  <a:pt x="15565" y="14996"/>
                </a:cubicBezTo>
                <a:cubicBezTo>
                  <a:pt x="15519" y="14996"/>
                  <a:pt x="15474" y="14918"/>
                  <a:pt x="15474" y="14840"/>
                </a:cubicBezTo>
                <a:cubicBezTo>
                  <a:pt x="15474" y="14763"/>
                  <a:pt x="15519" y="14763"/>
                  <a:pt x="15565" y="14763"/>
                </a:cubicBezTo>
                <a:cubicBezTo>
                  <a:pt x="16563" y="14763"/>
                  <a:pt x="16563" y="14763"/>
                  <a:pt x="16563" y="14763"/>
                </a:cubicBezTo>
                <a:cubicBezTo>
                  <a:pt x="16699" y="14763"/>
                  <a:pt x="16790" y="14529"/>
                  <a:pt x="16790" y="14374"/>
                </a:cubicBezTo>
                <a:cubicBezTo>
                  <a:pt x="16790" y="14141"/>
                  <a:pt x="16699" y="13908"/>
                  <a:pt x="16563" y="13908"/>
                </a:cubicBezTo>
                <a:cubicBezTo>
                  <a:pt x="14113" y="13908"/>
                  <a:pt x="14113" y="13908"/>
                  <a:pt x="14113" y="13908"/>
                </a:cubicBezTo>
                <a:cubicBezTo>
                  <a:pt x="14067" y="13908"/>
                  <a:pt x="14067" y="13908"/>
                  <a:pt x="14067" y="13830"/>
                </a:cubicBezTo>
                <a:cubicBezTo>
                  <a:pt x="14067" y="13753"/>
                  <a:pt x="14067" y="13675"/>
                  <a:pt x="14113" y="13675"/>
                </a:cubicBezTo>
                <a:cubicBezTo>
                  <a:pt x="15565" y="13675"/>
                  <a:pt x="15565" y="13675"/>
                  <a:pt x="15565" y="13675"/>
                </a:cubicBezTo>
                <a:cubicBezTo>
                  <a:pt x="15655" y="13675"/>
                  <a:pt x="15792" y="13519"/>
                  <a:pt x="15792" y="13286"/>
                </a:cubicBezTo>
                <a:cubicBezTo>
                  <a:pt x="15792" y="13053"/>
                  <a:pt x="15655" y="12898"/>
                  <a:pt x="15565" y="12898"/>
                </a:cubicBezTo>
                <a:cubicBezTo>
                  <a:pt x="13750" y="12898"/>
                  <a:pt x="13750" y="12898"/>
                  <a:pt x="13750" y="12898"/>
                </a:cubicBezTo>
                <a:cubicBezTo>
                  <a:pt x="13704" y="12898"/>
                  <a:pt x="13704" y="12820"/>
                  <a:pt x="13704" y="12742"/>
                </a:cubicBezTo>
                <a:cubicBezTo>
                  <a:pt x="13704" y="12665"/>
                  <a:pt x="13704" y="12587"/>
                  <a:pt x="13750" y="12587"/>
                </a:cubicBezTo>
                <a:cubicBezTo>
                  <a:pt x="15338" y="12587"/>
                  <a:pt x="15338" y="12587"/>
                  <a:pt x="15338" y="12587"/>
                </a:cubicBezTo>
                <a:cubicBezTo>
                  <a:pt x="15474" y="12587"/>
                  <a:pt x="15610" y="12432"/>
                  <a:pt x="15610" y="12199"/>
                </a:cubicBezTo>
                <a:cubicBezTo>
                  <a:pt x="15610" y="11965"/>
                  <a:pt x="15474" y="11810"/>
                  <a:pt x="15338" y="11810"/>
                </a:cubicBezTo>
                <a:cubicBezTo>
                  <a:pt x="11435" y="11810"/>
                  <a:pt x="11435" y="11810"/>
                  <a:pt x="11435" y="11810"/>
                </a:cubicBezTo>
                <a:cubicBezTo>
                  <a:pt x="11390" y="11810"/>
                  <a:pt x="11345" y="11732"/>
                  <a:pt x="11345" y="11732"/>
                </a:cubicBezTo>
                <a:cubicBezTo>
                  <a:pt x="11345" y="11655"/>
                  <a:pt x="11390" y="11577"/>
                  <a:pt x="11435" y="11577"/>
                </a:cubicBezTo>
                <a:cubicBezTo>
                  <a:pt x="16336" y="11577"/>
                  <a:pt x="16336" y="11577"/>
                  <a:pt x="16336" y="11577"/>
                </a:cubicBezTo>
                <a:cubicBezTo>
                  <a:pt x="16427" y="11577"/>
                  <a:pt x="16563" y="11422"/>
                  <a:pt x="16563" y="11188"/>
                </a:cubicBezTo>
                <a:cubicBezTo>
                  <a:pt x="16563" y="10955"/>
                  <a:pt x="16427" y="10800"/>
                  <a:pt x="16336" y="10800"/>
                </a:cubicBezTo>
                <a:cubicBezTo>
                  <a:pt x="10891" y="10800"/>
                  <a:pt x="10891" y="10800"/>
                  <a:pt x="10891" y="10800"/>
                </a:cubicBezTo>
                <a:cubicBezTo>
                  <a:pt x="10845" y="10800"/>
                  <a:pt x="10845" y="10722"/>
                  <a:pt x="10845" y="10645"/>
                </a:cubicBezTo>
                <a:cubicBezTo>
                  <a:pt x="10845" y="10567"/>
                  <a:pt x="10845" y="10489"/>
                  <a:pt x="10891" y="10489"/>
                </a:cubicBezTo>
                <a:cubicBezTo>
                  <a:pt x="16336" y="10489"/>
                  <a:pt x="16336" y="10489"/>
                  <a:pt x="16336" y="10489"/>
                </a:cubicBezTo>
                <a:cubicBezTo>
                  <a:pt x="16472" y="10489"/>
                  <a:pt x="16563" y="10334"/>
                  <a:pt x="16563" y="10101"/>
                </a:cubicBezTo>
                <a:cubicBezTo>
                  <a:pt x="16563" y="9868"/>
                  <a:pt x="16472" y="9712"/>
                  <a:pt x="16336" y="9712"/>
                </a:cubicBezTo>
                <a:cubicBezTo>
                  <a:pt x="11118" y="9712"/>
                  <a:pt x="11118" y="9712"/>
                  <a:pt x="11118" y="9712"/>
                </a:cubicBezTo>
                <a:cubicBezTo>
                  <a:pt x="11072" y="9712"/>
                  <a:pt x="11027" y="9635"/>
                  <a:pt x="11027" y="9635"/>
                </a:cubicBezTo>
                <a:cubicBezTo>
                  <a:pt x="11027" y="9557"/>
                  <a:pt x="11072" y="9479"/>
                  <a:pt x="11118" y="9479"/>
                </a:cubicBezTo>
                <a:cubicBezTo>
                  <a:pt x="16608" y="9479"/>
                  <a:pt x="16608" y="9479"/>
                  <a:pt x="16608" y="9479"/>
                </a:cubicBezTo>
                <a:cubicBezTo>
                  <a:pt x="16699" y="9479"/>
                  <a:pt x="16835" y="9324"/>
                  <a:pt x="16835" y="9091"/>
                </a:cubicBezTo>
                <a:cubicBezTo>
                  <a:pt x="16835" y="8858"/>
                  <a:pt x="16699" y="8702"/>
                  <a:pt x="16608" y="8702"/>
                </a:cubicBezTo>
                <a:cubicBezTo>
                  <a:pt x="11118" y="8702"/>
                  <a:pt x="11118" y="8702"/>
                  <a:pt x="11118" y="8702"/>
                </a:cubicBezTo>
                <a:cubicBezTo>
                  <a:pt x="11072" y="8702"/>
                  <a:pt x="11027" y="8624"/>
                  <a:pt x="11027" y="8547"/>
                </a:cubicBezTo>
                <a:cubicBezTo>
                  <a:pt x="11027" y="8469"/>
                  <a:pt x="11072" y="8391"/>
                  <a:pt x="11118" y="8391"/>
                </a:cubicBezTo>
                <a:cubicBezTo>
                  <a:pt x="17017" y="8391"/>
                  <a:pt x="17017" y="8391"/>
                  <a:pt x="17017" y="8391"/>
                </a:cubicBezTo>
                <a:cubicBezTo>
                  <a:pt x="17153" y="8391"/>
                  <a:pt x="17244" y="8236"/>
                  <a:pt x="17244" y="8003"/>
                </a:cubicBezTo>
                <a:cubicBezTo>
                  <a:pt x="17244" y="7770"/>
                  <a:pt x="17153" y="7614"/>
                  <a:pt x="17017" y="7614"/>
                </a:cubicBezTo>
                <a:cubicBezTo>
                  <a:pt x="9166" y="7614"/>
                  <a:pt x="9166" y="7614"/>
                  <a:pt x="9166" y="7614"/>
                </a:cubicBezTo>
                <a:cubicBezTo>
                  <a:pt x="9121" y="7614"/>
                  <a:pt x="9076" y="7537"/>
                  <a:pt x="9076" y="7459"/>
                </a:cubicBezTo>
                <a:cubicBezTo>
                  <a:pt x="9076" y="7381"/>
                  <a:pt x="9121" y="7381"/>
                  <a:pt x="9166" y="7381"/>
                </a:cubicBezTo>
                <a:cubicBezTo>
                  <a:pt x="17017" y="7381"/>
                  <a:pt x="17017" y="7381"/>
                  <a:pt x="17017" y="7381"/>
                </a:cubicBezTo>
                <a:cubicBezTo>
                  <a:pt x="17153" y="7381"/>
                  <a:pt x="17244" y="7148"/>
                  <a:pt x="17244" y="6915"/>
                </a:cubicBezTo>
                <a:cubicBezTo>
                  <a:pt x="17244" y="6760"/>
                  <a:pt x="17153" y="6604"/>
                  <a:pt x="17017" y="6604"/>
                </a:cubicBezTo>
                <a:cubicBezTo>
                  <a:pt x="9666" y="6604"/>
                  <a:pt x="9666" y="6604"/>
                  <a:pt x="9666" y="6604"/>
                </a:cubicBezTo>
                <a:cubicBezTo>
                  <a:pt x="9666" y="6527"/>
                  <a:pt x="9666" y="6527"/>
                  <a:pt x="9666" y="6527"/>
                </a:cubicBezTo>
                <a:cubicBezTo>
                  <a:pt x="9484" y="6527"/>
                  <a:pt x="9484" y="6527"/>
                  <a:pt x="9484" y="6527"/>
                </a:cubicBezTo>
                <a:cubicBezTo>
                  <a:pt x="9439" y="6527"/>
                  <a:pt x="9439" y="6527"/>
                  <a:pt x="9439" y="6449"/>
                </a:cubicBezTo>
                <a:cubicBezTo>
                  <a:pt x="9439" y="6371"/>
                  <a:pt x="9439" y="6294"/>
                  <a:pt x="9484" y="6294"/>
                </a:cubicBezTo>
                <a:cubicBezTo>
                  <a:pt x="16608" y="6294"/>
                  <a:pt x="16608" y="6294"/>
                  <a:pt x="16608" y="6294"/>
                </a:cubicBezTo>
                <a:cubicBezTo>
                  <a:pt x="16745" y="6294"/>
                  <a:pt x="16835" y="6138"/>
                  <a:pt x="16835" y="5905"/>
                </a:cubicBezTo>
                <a:cubicBezTo>
                  <a:pt x="16835" y="5672"/>
                  <a:pt x="16745" y="5517"/>
                  <a:pt x="16608" y="5517"/>
                </a:cubicBezTo>
                <a:cubicBezTo>
                  <a:pt x="10074" y="5517"/>
                  <a:pt x="10074" y="5517"/>
                  <a:pt x="10074" y="5517"/>
                </a:cubicBezTo>
                <a:cubicBezTo>
                  <a:pt x="10029" y="5517"/>
                  <a:pt x="9983" y="5439"/>
                  <a:pt x="9983" y="5361"/>
                </a:cubicBezTo>
                <a:cubicBezTo>
                  <a:pt x="9983" y="5283"/>
                  <a:pt x="10029" y="5206"/>
                  <a:pt x="10074" y="5206"/>
                </a:cubicBezTo>
                <a:cubicBezTo>
                  <a:pt x="17970" y="5206"/>
                  <a:pt x="17970" y="5206"/>
                  <a:pt x="17970" y="5206"/>
                </a:cubicBezTo>
                <a:cubicBezTo>
                  <a:pt x="18106" y="5206"/>
                  <a:pt x="18242" y="5050"/>
                  <a:pt x="18242" y="4817"/>
                </a:cubicBezTo>
                <a:cubicBezTo>
                  <a:pt x="18242" y="4662"/>
                  <a:pt x="18106" y="4429"/>
                  <a:pt x="17970" y="4429"/>
                </a:cubicBezTo>
                <a:cubicBezTo>
                  <a:pt x="12252" y="4429"/>
                  <a:pt x="12252" y="4429"/>
                  <a:pt x="12252" y="4429"/>
                </a:cubicBezTo>
                <a:cubicBezTo>
                  <a:pt x="12207" y="4429"/>
                  <a:pt x="12161" y="4429"/>
                  <a:pt x="12161" y="4351"/>
                </a:cubicBezTo>
                <a:cubicBezTo>
                  <a:pt x="12161" y="4273"/>
                  <a:pt x="12207" y="4196"/>
                  <a:pt x="12252" y="4196"/>
                </a:cubicBezTo>
                <a:cubicBezTo>
                  <a:pt x="18015" y="4196"/>
                  <a:pt x="18015" y="4196"/>
                  <a:pt x="18015" y="4196"/>
                </a:cubicBezTo>
                <a:cubicBezTo>
                  <a:pt x="18151" y="4196"/>
                  <a:pt x="18242" y="4040"/>
                  <a:pt x="18242" y="3807"/>
                </a:cubicBezTo>
                <a:cubicBezTo>
                  <a:pt x="18242" y="3574"/>
                  <a:pt x="18151" y="3419"/>
                  <a:pt x="18015" y="3419"/>
                </a:cubicBezTo>
                <a:cubicBezTo>
                  <a:pt x="11481" y="3419"/>
                  <a:pt x="11481" y="3419"/>
                  <a:pt x="11481" y="3419"/>
                </a:cubicBezTo>
                <a:cubicBezTo>
                  <a:pt x="11435" y="3419"/>
                  <a:pt x="11435" y="3341"/>
                  <a:pt x="11435" y="3263"/>
                </a:cubicBezTo>
                <a:cubicBezTo>
                  <a:pt x="11435" y="3186"/>
                  <a:pt x="11435" y="3108"/>
                  <a:pt x="11481" y="3108"/>
                </a:cubicBezTo>
                <a:cubicBezTo>
                  <a:pt x="18106" y="3108"/>
                  <a:pt x="18106" y="3108"/>
                  <a:pt x="18106" y="3108"/>
                </a:cubicBezTo>
                <a:cubicBezTo>
                  <a:pt x="18242" y="3108"/>
                  <a:pt x="18333" y="2953"/>
                  <a:pt x="18333" y="2719"/>
                </a:cubicBezTo>
                <a:cubicBezTo>
                  <a:pt x="18333" y="2486"/>
                  <a:pt x="18242" y="2331"/>
                  <a:pt x="18106" y="2331"/>
                </a:cubicBezTo>
                <a:cubicBezTo>
                  <a:pt x="13114" y="2331"/>
                  <a:pt x="13114" y="2331"/>
                  <a:pt x="13114" y="2331"/>
                </a:cubicBezTo>
                <a:cubicBezTo>
                  <a:pt x="13069" y="2331"/>
                  <a:pt x="13024" y="2253"/>
                  <a:pt x="13024" y="2176"/>
                </a:cubicBezTo>
                <a:cubicBezTo>
                  <a:pt x="13024" y="2098"/>
                  <a:pt x="13069" y="2098"/>
                  <a:pt x="13114" y="2098"/>
                </a:cubicBezTo>
                <a:cubicBezTo>
                  <a:pt x="13250" y="2098"/>
                  <a:pt x="13250" y="2098"/>
                  <a:pt x="13250" y="2098"/>
                </a:cubicBezTo>
                <a:cubicBezTo>
                  <a:pt x="13341" y="2098"/>
                  <a:pt x="13432" y="1865"/>
                  <a:pt x="13432" y="1709"/>
                </a:cubicBezTo>
                <a:cubicBezTo>
                  <a:pt x="13432" y="1476"/>
                  <a:pt x="13341" y="1321"/>
                  <a:pt x="13250" y="1321"/>
                </a:cubicBezTo>
                <a:cubicBezTo>
                  <a:pt x="6671" y="1321"/>
                  <a:pt x="6671" y="1321"/>
                  <a:pt x="6671" y="1321"/>
                </a:cubicBezTo>
                <a:cubicBezTo>
                  <a:pt x="6534" y="1321"/>
                  <a:pt x="6444" y="1476"/>
                  <a:pt x="6444" y="1709"/>
                </a:cubicBezTo>
                <a:cubicBezTo>
                  <a:pt x="6444" y="1865"/>
                  <a:pt x="6534" y="2098"/>
                  <a:pt x="6671" y="2098"/>
                </a:cubicBezTo>
                <a:cubicBezTo>
                  <a:pt x="8077" y="2098"/>
                  <a:pt x="8077" y="2098"/>
                  <a:pt x="8077" y="2098"/>
                </a:cubicBezTo>
                <a:cubicBezTo>
                  <a:pt x="8123" y="2098"/>
                  <a:pt x="8168" y="2098"/>
                  <a:pt x="8168" y="2176"/>
                </a:cubicBezTo>
                <a:cubicBezTo>
                  <a:pt x="8168" y="2253"/>
                  <a:pt x="8123" y="2331"/>
                  <a:pt x="8077" y="2331"/>
                </a:cubicBezTo>
                <a:cubicBezTo>
                  <a:pt x="5990" y="2331"/>
                  <a:pt x="5990" y="2331"/>
                  <a:pt x="5990" y="2331"/>
                </a:cubicBezTo>
                <a:cubicBezTo>
                  <a:pt x="5899" y="2331"/>
                  <a:pt x="5808" y="2486"/>
                  <a:pt x="5808" y="2719"/>
                </a:cubicBezTo>
                <a:cubicBezTo>
                  <a:pt x="5808" y="2953"/>
                  <a:pt x="5899" y="3108"/>
                  <a:pt x="5990" y="3108"/>
                </a:cubicBezTo>
                <a:cubicBezTo>
                  <a:pt x="8032" y="3108"/>
                  <a:pt x="8032" y="3108"/>
                  <a:pt x="8032" y="3108"/>
                </a:cubicBezTo>
                <a:cubicBezTo>
                  <a:pt x="8077" y="3108"/>
                  <a:pt x="8077" y="3186"/>
                  <a:pt x="8077" y="3263"/>
                </a:cubicBezTo>
                <a:cubicBezTo>
                  <a:pt x="8077" y="3341"/>
                  <a:pt x="8077" y="3419"/>
                  <a:pt x="8032" y="3419"/>
                </a:cubicBezTo>
                <a:cubicBezTo>
                  <a:pt x="6217" y="3419"/>
                  <a:pt x="6217" y="3419"/>
                  <a:pt x="6217" y="3419"/>
                </a:cubicBezTo>
                <a:cubicBezTo>
                  <a:pt x="6081" y="3419"/>
                  <a:pt x="5990" y="3574"/>
                  <a:pt x="5990" y="3807"/>
                </a:cubicBezTo>
                <a:cubicBezTo>
                  <a:pt x="5990" y="4040"/>
                  <a:pt x="6081" y="4196"/>
                  <a:pt x="6217" y="4196"/>
                </a:cubicBezTo>
                <a:cubicBezTo>
                  <a:pt x="7850" y="4196"/>
                  <a:pt x="7850" y="4196"/>
                  <a:pt x="7850" y="4196"/>
                </a:cubicBezTo>
                <a:cubicBezTo>
                  <a:pt x="7896" y="4196"/>
                  <a:pt x="7941" y="4273"/>
                  <a:pt x="7941" y="4351"/>
                </a:cubicBezTo>
                <a:cubicBezTo>
                  <a:pt x="7941" y="4429"/>
                  <a:pt x="7896" y="4429"/>
                  <a:pt x="7850" y="4429"/>
                </a:cubicBezTo>
                <a:cubicBezTo>
                  <a:pt x="6444" y="4429"/>
                  <a:pt x="6444" y="4429"/>
                  <a:pt x="6444" y="4429"/>
                </a:cubicBezTo>
                <a:cubicBezTo>
                  <a:pt x="6308" y="4429"/>
                  <a:pt x="6217" y="4662"/>
                  <a:pt x="6217" y="4817"/>
                </a:cubicBezTo>
                <a:cubicBezTo>
                  <a:pt x="6217" y="5050"/>
                  <a:pt x="6308" y="5206"/>
                  <a:pt x="6444" y="5206"/>
                </a:cubicBezTo>
                <a:cubicBezTo>
                  <a:pt x="7714" y="5206"/>
                  <a:pt x="7714" y="5206"/>
                  <a:pt x="7714" y="5206"/>
                </a:cubicBezTo>
                <a:cubicBezTo>
                  <a:pt x="7760" y="5206"/>
                  <a:pt x="7805" y="5283"/>
                  <a:pt x="7805" y="5361"/>
                </a:cubicBezTo>
                <a:cubicBezTo>
                  <a:pt x="7805" y="5439"/>
                  <a:pt x="7760" y="5517"/>
                  <a:pt x="7714" y="5517"/>
                </a:cubicBezTo>
                <a:cubicBezTo>
                  <a:pt x="6444" y="5517"/>
                  <a:pt x="6444" y="5517"/>
                  <a:pt x="6444" y="5517"/>
                </a:cubicBezTo>
                <a:cubicBezTo>
                  <a:pt x="6308" y="5517"/>
                  <a:pt x="6217" y="5672"/>
                  <a:pt x="6217" y="5905"/>
                </a:cubicBezTo>
                <a:cubicBezTo>
                  <a:pt x="6217" y="6138"/>
                  <a:pt x="6308" y="6294"/>
                  <a:pt x="6444" y="6294"/>
                </a:cubicBezTo>
                <a:cubicBezTo>
                  <a:pt x="6716" y="6294"/>
                  <a:pt x="6716" y="6294"/>
                  <a:pt x="6716" y="6294"/>
                </a:cubicBezTo>
                <a:cubicBezTo>
                  <a:pt x="6716" y="6294"/>
                  <a:pt x="6761" y="6371"/>
                  <a:pt x="6761" y="6449"/>
                </a:cubicBezTo>
                <a:cubicBezTo>
                  <a:pt x="6761" y="6527"/>
                  <a:pt x="6716" y="6604"/>
                  <a:pt x="6716" y="6604"/>
                </a:cubicBezTo>
                <a:cubicBezTo>
                  <a:pt x="5627" y="6604"/>
                  <a:pt x="5627" y="6604"/>
                  <a:pt x="5627" y="6604"/>
                </a:cubicBezTo>
                <a:cubicBezTo>
                  <a:pt x="5627" y="6527"/>
                  <a:pt x="5627" y="6527"/>
                  <a:pt x="5582" y="6527"/>
                </a:cubicBezTo>
                <a:cubicBezTo>
                  <a:pt x="1679" y="6527"/>
                  <a:pt x="1679" y="6527"/>
                  <a:pt x="1679" y="6527"/>
                </a:cubicBezTo>
                <a:cubicBezTo>
                  <a:pt x="1634" y="6527"/>
                  <a:pt x="1634" y="6527"/>
                  <a:pt x="1634" y="6449"/>
                </a:cubicBezTo>
                <a:cubicBezTo>
                  <a:pt x="1634" y="6371"/>
                  <a:pt x="1634" y="6294"/>
                  <a:pt x="1679" y="6294"/>
                </a:cubicBezTo>
                <a:cubicBezTo>
                  <a:pt x="3948" y="6294"/>
                  <a:pt x="3948" y="6294"/>
                  <a:pt x="3948" y="6294"/>
                </a:cubicBezTo>
                <a:cubicBezTo>
                  <a:pt x="4039" y="6294"/>
                  <a:pt x="4175" y="6138"/>
                  <a:pt x="4175" y="5905"/>
                </a:cubicBezTo>
                <a:cubicBezTo>
                  <a:pt x="4175" y="5672"/>
                  <a:pt x="4039" y="5517"/>
                  <a:pt x="3948" y="5517"/>
                </a:cubicBezTo>
                <a:cubicBezTo>
                  <a:pt x="272" y="5517"/>
                  <a:pt x="272" y="5517"/>
                  <a:pt x="272" y="5517"/>
                </a:cubicBezTo>
                <a:cubicBezTo>
                  <a:pt x="227" y="5517"/>
                  <a:pt x="182" y="5439"/>
                  <a:pt x="182" y="5361"/>
                </a:cubicBezTo>
                <a:cubicBezTo>
                  <a:pt x="182" y="5283"/>
                  <a:pt x="227" y="5206"/>
                  <a:pt x="272" y="5206"/>
                </a:cubicBezTo>
                <a:cubicBezTo>
                  <a:pt x="3721" y="5206"/>
                  <a:pt x="3721" y="5206"/>
                  <a:pt x="3721" y="5206"/>
                </a:cubicBezTo>
                <a:cubicBezTo>
                  <a:pt x="3857" y="5206"/>
                  <a:pt x="3948" y="5050"/>
                  <a:pt x="3948" y="4817"/>
                </a:cubicBezTo>
                <a:cubicBezTo>
                  <a:pt x="3948" y="4584"/>
                  <a:pt x="3857" y="4429"/>
                  <a:pt x="3721" y="4429"/>
                </a:cubicBezTo>
                <a:cubicBezTo>
                  <a:pt x="635" y="4429"/>
                  <a:pt x="635" y="4429"/>
                  <a:pt x="635" y="4429"/>
                </a:cubicBezTo>
                <a:cubicBezTo>
                  <a:pt x="590" y="4429"/>
                  <a:pt x="590" y="4351"/>
                  <a:pt x="590" y="4273"/>
                </a:cubicBezTo>
                <a:cubicBezTo>
                  <a:pt x="590" y="4196"/>
                  <a:pt x="590" y="4196"/>
                  <a:pt x="635" y="4196"/>
                </a:cubicBezTo>
                <a:cubicBezTo>
                  <a:pt x="2541" y="4196"/>
                  <a:pt x="2541" y="4196"/>
                  <a:pt x="2541" y="4196"/>
                </a:cubicBezTo>
                <a:cubicBezTo>
                  <a:pt x="2677" y="4196"/>
                  <a:pt x="2768" y="3963"/>
                  <a:pt x="2768" y="3807"/>
                </a:cubicBezTo>
                <a:cubicBezTo>
                  <a:pt x="2768" y="3574"/>
                  <a:pt x="2677" y="3419"/>
                  <a:pt x="2541" y="3419"/>
                </a:cubicBezTo>
                <a:cubicBezTo>
                  <a:pt x="771" y="3419"/>
                  <a:pt x="771" y="3419"/>
                  <a:pt x="771" y="3419"/>
                </a:cubicBezTo>
                <a:cubicBezTo>
                  <a:pt x="726" y="3419"/>
                  <a:pt x="726" y="3341"/>
                  <a:pt x="726" y="3263"/>
                </a:cubicBezTo>
                <a:cubicBezTo>
                  <a:pt x="726" y="3186"/>
                  <a:pt x="726" y="3108"/>
                  <a:pt x="771" y="3108"/>
                </a:cubicBezTo>
                <a:cubicBezTo>
                  <a:pt x="2178" y="3108"/>
                  <a:pt x="2178" y="3108"/>
                  <a:pt x="2178" y="3108"/>
                </a:cubicBezTo>
                <a:cubicBezTo>
                  <a:pt x="2950" y="3108"/>
                  <a:pt x="3585" y="2020"/>
                  <a:pt x="3585" y="699"/>
                </a:cubicBezTo>
                <a:cubicBezTo>
                  <a:pt x="3676" y="699"/>
                  <a:pt x="3676" y="699"/>
                  <a:pt x="3676" y="699"/>
                </a:cubicBezTo>
                <a:cubicBezTo>
                  <a:pt x="3676" y="0"/>
                  <a:pt x="3676" y="0"/>
                  <a:pt x="3676" y="0"/>
                </a:cubicBezTo>
                <a:cubicBezTo>
                  <a:pt x="3267" y="0"/>
                  <a:pt x="3267" y="0"/>
                  <a:pt x="3267" y="0"/>
                </a:cubicBezTo>
                <a:cubicBezTo>
                  <a:pt x="3267" y="699"/>
                  <a:pt x="3267" y="699"/>
                  <a:pt x="3267" y="699"/>
                </a:cubicBezTo>
                <a:cubicBezTo>
                  <a:pt x="3403" y="699"/>
                  <a:pt x="3403" y="699"/>
                  <a:pt x="3403" y="699"/>
                </a:cubicBezTo>
                <a:cubicBezTo>
                  <a:pt x="3403" y="1865"/>
                  <a:pt x="2859" y="2875"/>
                  <a:pt x="2178" y="2875"/>
                </a:cubicBezTo>
                <a:cubicBezTo>
                  <a:pt x="771" y="2875"/>
                  <a:pt x="771" y="2875"/>
                  <a:pt x="771" y="2875"/>
                </a:cubicBezTo>
                <a:cubicBezTo>
                  <a:pt x="681" y="2875"/>
                  <a:pt x="545" y="3030"/>
                  <a:pt x="545" y="3263"/>
                </a:cubicBezTo>
                <a:cubicBezTo>
                  <a:pt x="545" y="3496"/>
                  <a:pt x="681" y="3652"/>
                  <a:pt x="771" y="3652"/>
                </a:cubicBezTo>
                <a:cubicBezTo>
                  <a:pt x="2541" y="3652"/>
                  <a:pt x="2541" y="3652"/>
                  <a:pt x="2541" y="3652"/>
                </a:cubicBezTo>
                <a:cubicBezTo>
                  <a:pt x="2587" y="3652"/>
                  <a:pt x="2632" y="3729"/>
                  <a:pt x="2632" y="3807"/>
                </a:cubicBezTo>
                <a:cubicBezTo>
                  <a:pt x="2632" y="3885"/>
                  <a:pt x="2587" y="3885"/>
                  <a:pt x="2541" y="3885"/>
                </a:cubicBezTo>
                <a:cubicBezTo>
                  <a:pt x="635" y="3885"/>
                  <a:pt x="635" y="3885"/>
                  <a:pt x="635" y="3885"/>
                </a:cubicBezTo>
                <a:cubicBezTo>
                  <a:pt x="545" y="3885"/>
                  <a:pt x="408" y="4118"/>
                  <a:pt x="408" y="4273"/>
                </a:cubicBezTo>
                <a:cubicBezTo>
                  <a:pt x="408" y="4506"/>
                  <a:pt x="545" y="4740"/>
                  <a:pt x="635" y="4740"/>
                </a:cubicBezTo>
                <a:cubicBezTo>
                  <a:pt x="3721" y="4740"/>
                  <a:pt x="3721" y="4740"/>
                  <a:pt x="3721" y="4740"/>
                </a:cubicBezTo>
                <a:cubicBezTo>
                  <a:pt x="3766" y="4740"/>
                  <a:pt x="3812" y="4740"/>
                  <a:pt x="3812" y="4817"/>
                </a:cubicBezTo>
                <a:cubicBezTo>
                  <a:pt x="3812" y="4895"/>
                  <a:pt x="3766" y="4973"/>
                  <a:pt x="3721" y="4973"/>
                </a:cubicBezTo>
                <a:cubicBezTo>
                  <a:pt x="272" y="4973"/>
                  <a:pt x="272" y="4973"/>
                  <a:pt x="272" y="4973"/>
                </a:cubicBezTo>
                <a:cubicBezTo>
                  <a:pt x="136" y="4973"/>
                  <a:pt x="0" y="5128"/>
                  <a:pt x="0" y="5361"/>
                </a:cubicBezTo>
                <a:cubicBezTo>
                  <a:pt x="0" y="5594"/>
                  <a:pt x="136" y="5750"/>
                  <a:pt x="272" y="5750"/>
                </a:cubicBezTo>
                <a:cubicBezTo>
                  <a:pt x="3948" y="5750"/>
                  <a:pt x="3948" y="5750"/>
                  <a:pt x="3948" y="5750"/>
                </a:cubicBezTo>
                <a:cubicBezTo>
                  <a:pt x="3993" y="5750"/>
                  <a:pt x="3993" y="5827"/>
                  <a:pt x="3993" y="5905"/>
                </a:cubicBezTo>
                <a:cubicBezTo>
                  <a:pt x="3993" y="5983"/>
                  <a:pt x="3993" y="5983"/>
                  <a:pt x="3948" y="5983"/>
                </a:cubicBezTo>
                <a:cubicBezTo>
                  <a:pt x="1679" y="5983"/>
                  <a:pt x="1679" y="5983"/>
                  <a:pt x="1679" y="5983"/>
                </a:cubicBezTo>
                <a:cubicBezTo>
                  <a:pt x="1588" y="5983"/>
                  <a:pt x="1452" y="6216"/>
                  <a:pt x="1452" y="6449"/>
                </a:cubicBezTo>
                <a:cubicBezTo>
                  <a:pt x="1452" y="6604"/>
                  <a:pt x="1588" y="6837"/>
                  <a:pt x="1679" y="6837"/>
                </a:cubicBezTo>
                <a:cubicBezTo>
                  <a:pt x="5309" y="6837"/>
                  <a:pt x="5309" y="6837"/>
                  <a:pt x="5309" y="6837"/>
                </a:cubicBezTo>
                <a:cubicBezTo>
                  <a:pt x="5309" y="6837"/>
                  <a:pt x="5309" y="6837"/>
                  <a:pt x="5309" y="6837"/>
                </a:cubicBezTo>
                <a:cubicBezTo>
                  <a:pt x="5627" y="6837"/>
                  <a:pt x="5627" y="6837"/>
                  <a:pt x="5627" y="6837"/>
                </a:cubicBezTo>
                <a:cubicBezTo>
                  <a:pt x="5627" y="6837"/>
                  <a:pt x="5672" y="6915"/>
                  <a:pt x="5672" y="6915"/>
                </a:cubicBezTo>
                <a:cubicBezTo>
                  <a:pt x="5672" y="6993"/>
                  <a:pt x="5627" y="7071"/>
                  <a:pt x="5582" y="7071"/>
                </a:cubicBezTo>
                <a:cubicBezTo>
                  <a:pt x="1770" y="7071"/>
                  <a:pt x="1770" y="7071"/>
                  <a:pt x="1770" y="7071"/>
                </a:cubicBezTo>
                <a:cubicBezTo>
                  <a:pt x="1634" y="7071"/>
                  <a:pt x="1543" y="7226"/>
                  <a:pt x="1543" y="7459"/>
                </a:cubicBezTo>
                <a:cubicBezTo>
                  <a:pt x="1543" y="7692"/>
                  <a:pt x="1634" y="7847"/>
                  <a:pt x="1770" y="7847"/>
                </a:cubicBezTo>
                <a:cubicBezTo>
                  <a:pt x="5536" y="7847"/>
                  <a:pt x="5536" y="7847"/>
                  <a:pt x="5536" y="7847"/>
                </a:cubicBezTo>
                <a:cubicBezTo>
                  <a:pt x="5582" y="7847"/>
                  <a:pt x="5627" y="7925"/>
                  <a:pt x="5627" y="8003"/>
                </a:cubicBezTo>
                <a:cubicBezTo>
                  <a:pt x="5627" y="8081"/>
                  <a:pt x="5582" y="8158"/>
                  <a:pt x="5536" y="8158"/>
                </a:cubicBezTo>
                <a:cubicBezTo>
                  <a:pt x="1951" y="8158"/>
                  <a:pt x="1951" y="8158"/>
                  <a:pt x="1951" y="8158"/>
                </a:cubicBezTo>
                <a:cubicBezTo>
                  <a:pt x="1815" y="8158"/>
                  <a:pt x="1724" y="8314"/>
                  <a:pt x="1724" y="8547"/>
                </a:cubicBezTo>
                <a:cubicBezTo>
                  <a:pt x="1724" y="8780"/>
                  <a:pt x="1815" y="8935"/>
                  <a:pt x="1951" y="8935"/>
                </a:cubicBezTo>
                <a:cubicBezTo>
                  <a:pt x="4629" y="8935"/>
                  <a:pt x="4629" y="8935"/>
                  <a:pt x="4629" y="8935"/>
                </a:cubicBezTo>
                <a:cubicBezTo>
                  <a:pt x="4674" y="8935"/>
                  <a:pt x="4719" y="9013"/>
                  <a:pt x="4719" y="9091"/>
                </a:cubicBezTo>
                <a:cubicBezTo>
                  <a:pt x="4719" y="9168"/>
                  <a:pt x="4674" y="9168"/>
                  <a:pt x="4629" y="9168"/>
                </a:cubicBezTo>
                <a:cubicBezTo>
                  <a:pt x="1770" y="9168"/>
                  <a:pt x="1770" y="9168"/>
                  <a:pt x="1770" y="9168"/>
                </a:cubicBezTo>
                <a:cubicBezTo>
                  <a:pt x="1634" y="9168"/>
                  <a:pt x="1497" y="9401"/>
                  <a:pt x="1497" y="9557"/>
                </a:cubicBezTo>
                <a:cubicBezTo>
                  <a:pt x="1497" y="9790"/>
                  <a:pt x="1634" y="9945"/>
                  <a:pt x="1770" y="9945"/>
                </a:cubicBezTo>
                <a:cubicBezTo>
                  <a:pt x="4084" y="9945"/>
                  <a:pt x="4084" y="9945"/>
                  <a:pt x="4084" y="9945"/>
                </a:cubicBezTo>
                <a:cubicBezTo>
                  <a:pt x="4129" y="9945"/>
                  <a:pt x="4175" y="10023"/>
                  <a:pt x="4175" y="10101"/>
                </a:cubicBezTo>
                <a:cubicBezTo>
                  <a:pt x="4175" y="10178"/>
                  <a:pt x="4129" y="10256"/>
                  <a:pt x="4084" y="10256"/>
                </a:cubicBezTo>
                <a:cubicBezTo>
                  <a:pt x="2042" y="10256"/>
                  <a:pt x="2042" y="10256"/>
                  <a:pt x="2042" y="10256"/>
                </a:cubicBezTo>
                <a:cubicBezTo>
                  <a:pt x="1906" y="10256"/>
                  <a:pt x="1815" y="10412"/>
                  <a:pt x="1815" y="10645"/>
                </a:cubicBezTo>
                <a:cubicBezTo>
                  <a:pt x="1815" y="10878"/>
                  <a:pt x="1906" y="11033"/>
                  <a:pt x="2042" y="11033"/>
                </a:cubicBezTo>
                <a:cubicBezTo>
                  <a:pt x="2859" y="11033"/>
                  <a:pt x="2859" y="11033"/>
                  <a:pt x="2859" y="11033"/>
                </a:cubicBezTo>
                <a:cubicBezTo>
                  <a:pt x="2904" y="11033"/>
                  <a:pt x="2950" y="11111"/>
                  <a:pt x="2950" y="11188"/>
                </a:cubicBezTo>
                <a:cubicBezTo>
                  <a:pt x="2950" y="11266"/>
                  <a:pt x="2904" y="11344"/>
                  <a:pt x="2859" y="11344"/>
                </a:cubicBezTo>
                <a:cubicBezTo>
                  <a:pt x="2541" y="11344"/>
                  <a:pt x="2541" y="11344"/>
                  <a:pt x="2541" y="11344"/>
                </a:cubicBezTo>
                <a:cubicBezTo>
                  <a:pt x="2405" y="11344"/>
                  <a:pt x="2314" y="11499"/>
                  <a:pt x="2314" y="11732"/>
                </a:cubicBezTo>
                <a:cubicBezTo>
                  <a:pt x="2314" y="11888"/>
                  <a:pt x="2405" y="12121"/>
                  <a:pt x="2541" y="12121"/>
                </a:cubicBezTo>
                <a:cubicBezTo>
                  <a:pt x="2950" y="12121"/>
                  <a:pt x="2950" y="12121"/>
                  <a:pt x="2950" y="12121"/>
                </a:cubicBezTo>
                <a:cubicBezTo>
                  <a:pt x="2995" y="12121"/>
                  <a:pt x="3040" y="12121"/>
                  <a:pt x="3040" y="12199"/>
                </a:cubicBezTo>
                <a:cubicBezTo>
                  <a:pt x="3040" y="12276"/>
                  <a:pt x="2995" y="12354"/>
                  <a:pt x="2950" y="12354"/>
                </a:cubicBezTo>
                <a:cubicBezTo>
                  <a:pt x="2950" y="12354"/>
                  <a:pt x="2950" y="12354"/>
                  <a:pt x="2950" y="12354"/>
                </a:cubicBezTo>
                <a:cubicBezTo>
                  <a:pt x="2813" y="12354"/>
                  <a:pt x="2723" y="12509"/>
                  <a:pt x="2723" y="12742"/>
                </a:cubicBezTo>
                <a:cubicBezTo>
                  <a:pt x="2723" y="12976"/>
                  <a:pt x="2813" y="13131"/>
                  <a:pt x="2950" y="13131"/>
                </a:cubicBezTo>
                <a:cubicBezTo>
                  <a:pt x="3812" y="13131"/>
                  <a:pt x="3812" y="13131"/>
                  <a:pt x="3812" y="13131"/>
                </a:cubicBezTo>
                <a:cubicBezTo>
                  <a:pt x="3812" y="13131"/>
                  <a:pt x="3857" y="13209"/>
                  <a:pt x="3857" y="13286"/>
                </a:cubicBezTo>
                <a:cubicBezTo>
                  <a:pt x="3857" y="13364"/>
                  <a:pt x="3812" y="13442"/>
                  <a:pt x="3812" y="13442"/>
                </a:cubicBezTo>
                <a:cubicBezTo>
                  <a:pt x="3630" y="13442"/>
                  <a:pt x="3630" y="13442"/>
                  <a:pt x="3630" y="13442"/>
                </a:cubicBezTo>
                <a:cubicBezTo>
                  <a:pt x="3494" y="13442"/>
                  <a:pt x="3403" y="13597"/>
                  <a:pt x="3403" y="13830"/>
                </a:cubicBezTo>
                <a:cubicBezTo>
                  <a:pt x="3403" y="14063"/>
                  <a:pt x="3494" y="14219"/>
                  <a:pt x="3630" y="14219"/>
                </a:cubicBezTo>
                <a:cubicBezTo>
                  <a:pt x="5672" y="14219"/>
                  <a:pt x="5672" y="14219"/>
                  <a:pt x="5672" y="14219"/>
                </a:cubicBezTo>
                <a:cubicBezTo>
                  <a:pt x="5718" y="14219"/>
                  <a:pt x="5763" y="14296"/>
                  <a:pt x="5763" y="14374"/>
                </a:cubicBezTo>
                <a:cubicBezTo>
                  <a:pt x="5763" y="14452"/>
                  <a:pt x="5718" y="14452"/>
                  <a:pt x="5672" y="14452"/>
                </a:cubicBezTo>
                <a:cubicBezTo>
                  <a:pt x="4039" y="14452"/>
                  <a:pt x="4039" y="14452"/>
                  <a:pt x="4039" y="14452"/>
                </a:cubicBezTo>
                <a:cubicBezTo>
                  <a:pt x="3903" y="14452"/>
                  <a:pt x="3812" y="14685"/>
                  <a:pt x="3812" y="14840"/>
                </a:cubicBezTo>
                <a:cubicBezTo>
                  <a:pt x="3812" y="15073"/>
                  <a:pt x="3903" y="15229"/>
                  <a:pt x="4039" y="15229"/>
                </a:cubicBezTo>
                <a:cubicBezTo>
                  <a:pt x="6489" y="15229"/>
                  <a:pt x="6489" y="15229"/>
                  <a:pt x="6489" y="15229"/>
                </a:cubicBezTo>
                <a:cubicBezTo>
                  <a:pt x="6534" y="15229"/>
                  <a:pt x="6580" y="15306"/>
                  <a:pt x="6580" y="15384"/>
                </a:cubicBezTo>
                <a:cubicBezTo>
                  <a:pt x="6580" y="15462"/>
                  <a:pt x="6534" y="15540"/>
                  <a:pt x="6489" y="15540"/>
                </a:cubicBezTo>
                <a:cubicBezTo>
                  <a:pt x="4492" y="15540"/>
                  <a:pt x="4492" y="15540"/>
                  <a:pt x="4492" y="15540"/>
                </a:cubicBezTo>
                <a:cubicBezTo>
                  <a:pt x="4356" y="15540"/>
                  <a:pt x="4266" y="15695"/>
                  <a:pt x="4266" y="15928"/>
                </a:cubicBezTo>
                <a:cubicBezTo>
                  <a:pt x="4266" y="16161"/>
                  <a:pt x="4356" y="16317"/>
                  <a:pt x="4492" y="16317"/>
                </a:cubicBezTo>
                <a:cubicBezTo>
                  <a:pt x="6353" y="16317"/>
                  <a:pt x="6353" y="16317"/>
                  <a:pt x="6353" y="16317"/>
                </a:cubicBezTo>
                <a:cubicBezTo>
                  <a:pt x="6398" y="16317"/>
                  <a:pt x="6444" y="16394"/>
                  <a:pt x="6444" y="16472"/>
                </a:cubicBezTo>
                <a:cubicBezTo>
                  <a:pt x="6444" y="16550"/>
                  <a:pt x="6398" y="16550"/>
                  <a:pt x="6353" y="16550"/>
                </a:cubicBezTo>
                <a:cubicBezTo>
                  <a:pt x="4765" y="16550"/>
                  <a:pt x="4765" y="16550"/>
                  <a:pt x="4765" y="16550"/>
                </a:cubicBezTo>
                <a:cubicBezTo>
                  <a:pt x="4674" y="16550"/>
                  <a:pt x="4538" y="16783"/>
                  <a:pt x="4538" y="16938"/>
                </a:cubicBezTo>
                <a:cubicBezTo>
                  <a:pt x="4538" y="17171"/>
                  <a:pt x="4674" y="17404"/>
                  <a:pt x="4765" y="17404"/>
                </a:cubicBezTo>
                <a:cubicBezTo>
                  <a:pt x="5899" y="17404"/>
                  <a:pt x="5899" y="17404"/>
                  <a:pt x="5899" y="17404"/>
                </a:cubicBezTo>
                <a:cubicBezTo>
                  <a:pt x="5945" y="17404"/>
                  <a:pt x="5990" y="17404"/>
                  <a:pt x="5990" y="17482"/>
                </a:cubicBezTo>
                <a:cubicBezTo>
                  <a:pt x="5990" y="17560"/>
                  <a:pt x="5945" y="17637"/>
                  <a:pt x="5899" y="17637"/>
                </a:cubicBezTo>
                <a:cubicBezTo>
                  <a:pt x="4719" y="17637"/>
                  <a:pt x="4719" y="17637"/>
                  <a:pt x="4719" y="17637"/>
                </a:cubicBezTo>
                <a:cubicBezTo>
                  <a:pt x="4583" y="17637"/>
                  <a:pt x="4492" y="17793"/>
                  <a:pt x="4492" y="18026"/>
                </a:cubicBezTo>
                <a:cubicBezTo>
                  <a:pt x="4492" y="18259"/>
                  <a:pt x="4583" y="18414"/>
                  <a:pt x="4719" y="18414"/>
                </a:cubicBezTo>
                <a:cubicBezTo>
                  <a:pt x="5309" y="18414"/>
                  <a:pt x="5309" y="18414"/>
                  <a:pt x="5309" y="18414"/>
                </a:cubicBezTo>
                <a:cubicBezTo>
                  <a:pt x="5355" y="18414"/>
                  <a:pt x="5400" y="18492"/>
                  <a:pt x="5400" y="18570"/>
                </a:cubicBezTo>
                <a:cubicBezTo>
                  <a:pt x="5400" y="18647"/>
                  <a:pt x="5355" y="18647"/>
                  <a:pt x="5309" y="18647"/>
                </a:cubicBezTo>
                <a:cubicBezTo>
                  <a:pt x="4765" y="18647"/>
                  <a:pt x="4765" y="18647"/>
                  <a:pt x="4765" y="18647"/>
                </a:cubicBezTo>
                <a:cubicBezTo>
                  <a:pt x="4629" y="18647"/>
                  <a:pt x="4538" y="18881"/>
                  <a:pt x="4538" y="19114"/>
                </a:cubicBezTo>
                <a:cubicBezTo>
                  <a:pt x="4538" y="19269"/>
                  <a:pt x="4629" y="19502"/>
                  <a:pt x="4765" y="19502"/>
                </a:cubicBezTo>
                <a:cubicBezTo>
                  <a:pt x="5082" y="19502"/>
                  <a:pt x="5082" y="19502"/>
                  <a:pt x="5082" y="19502"/>
                </a:cubicBezTo>
                <a:cubicBezTo>
                  <a:pt x="5082" y="19502"/>
                  <a:pt x="5128" y="19502"/>
                  <a:pt x="5128" y="19580"/>
                </a:cubicBezTo>
                <a:cubicBezTo>
                  <a:pt x="5128" y="19658"/>
                  <a:pt x="5082" y="19735"/>
                  <a:pt x="5082" y="19735"/>
                </a:cubicBezTo>
                <a:cubicBezTo>
                  <a:pt x="4765" y="19735"/>
                  <a:pt x="4765" y="19735"/>
                  <a:pt x="4765" y="19735"/>
                </a:cubicBezTo>
                <a:cubicBezTo>
                  <a:pt x="4629" y="19735"/>
                  <a:pt x="4538" y="19891"/>
                  <a:pt x="4538" y="20124"/>
                </a:cubicBezTo>
                <a:cubicBezTo>
                  <a:pt x="4538" y="20357"/>
                  <a:pt x="4629" y="20512"/>
                  <a:pt x="4765" y="20512"/>
                </a:cubicBezTo>
                <a:cubicBezTo>
                  <a:pt x="4946" y="20512"/>
                  <a:pt x="4946" y="20512"/>
                  <a:pt x="4946" y="20512"/>
                </a:cubicBezTo>
                <a:cubicBezTo>
                  <a:pt x="10891" y="20512"/>
                  <a:pt x="10891" y="20512"/>
                  <a:pt x="10891" y="20512"/>
                </a:cubicBezTo>
                <a:cubicBezTo>
                  <a:pt x="11072" y="20512"/>
                  <a:pt x="11254" y="20201"/>
                  <a:pt x="11254" y="19891"/>
                </a:cubicBezTo>
                <a:cubicBezTo>
                  <a:pt x="11254" y="19502"/>
                  <a:pt x="11072" y="19191"/>
                  <a:pt x="10891" y="19191"/>
                </a:cubicBezTo>
                <a:cubicBezTo>
                  <a:pt x="10437" y="19191"/>
                  <a:pt x="10437" y="19191"/>
                  <a:pt x="10437" y="19191"/>
                </a:cubicBezTo>
                <a:cubicBezTo>
                  <a:pt x="10301" y="19191"/>
                  <a:pt x="10210" y="19036"/>
                  <a:pt x="10210" y="18803"/>
                </a:cubicBezTo>
                <a:cubicBezTo>
                  <a:pt x="10210" y="18570"/>
                  <a:pt x="10301" y="18414"/>
                  <a:pt x="10437" y="18414"/>
                </a:cubicBezTo>
                <a:cubicBezTo>
                  <a:pt x="10482" y="18414"/>
                  <a:pt x="10482" y="18414"/>
                  <a:pt x="10482" y="18414"/>
                </a:cubicBezTo>
                <a:cubicBezTo>
                  <a:pt x="10573" y="18414"/>
                  <a:pt x="10709" y="18259"/>
                  <a:pt x="10709" y="18026"/>
                </a:cubicBezTo>
                <a:cubicBezTo>
                  <a:pt x="10709" y="17793"/>
                  <a:pt x="10573" y="17637"/>
                  <a:pt x="10482" y="17637"/>
                </a:cubicBezTo>
                <a:cubicBezTo>
                  <a:pt x="10074" y="17637"/>
                  <a:pt x="10074" y="17637"/>
                  <a:pt x="10074" y="17637"/>
                </a:cubicBezTo>
                <a:cubicBezTo>
                  <a:pt x="10029" y="17637"/>
                  <a:pt x="9983" y="17560"/>
                  <a:pt x="9983" y="17482"/>
                </a:cubicBezTo>
                <a:cubicBezTo>
                  <a:pt x="9983" y="17404"/>
                  <a:pt x="10029" y="17404"/>
                  <a:pt x="10074" y="17404"/>
                </a:cubicBezTo>
                <a:cubicBezTo>
                  <a:pt x="10891" y="17404"/>
                  <a:pt x="10891" y="17404"/>
                  <a:pt x="10891" y="17404"/>
                </a:cubicBezTo>
                <a:cubicBezTo>
                  <a:pt x="11027" y="17404"/>
                  <a:pt x="11118" y="17171"/>
                  <a:pt x="11118" y="16938"/>
                </a:cubicBezTo>
                <a:cubicBezTo>
                  <a:pt x="11118" y="16783"/>
                  <a:pt x="11027" y="16550"/>
                  <a:pt x="10891" y="16550"/>
                </a:cubicBezTo>
                <a:cubicBezTo>
                  <a:pt x="9847" y="16550"/>
                  <a:pt x="9847" y="16550"/>
                  <a:pt x="9847" y="16550"/>
                </a:cubicBezTo>
                <a:cubicBezTo>
                  <a:pt x="9802" y="16550"/>
                  <a:pt x="9756" y="16550"/>
                  <a:pt x="9756" y="16472"/>
                </a:cubicBezTo>
                <a:cubicBezTo>
                  <a:pt x="9756" y="16394"/>
                  <a:pt x="9802" y="16317"/>
                  <a:pt x="9847" y="16317"/>
                </a:cubicBezTo>
                <a:cubicBezTo>
                  <a:pt x="11254" y="16317"/>
                  <a:pt x="11254" y="16317"/>
                  <a:pt x="11254" y="16317"/>
                </a:cubicBezTo>
                <a:cubicBezTo>
                  <a:pt x="11390" y="16317"/>
                  <a:pt x="11481" y="16161"/>
                  <a:pt x="11481" y="15928"/>
                </a:cubicBezTo>
                <a:cubicBezTo>
                  <a:pt x="11481" y="15695"/>
                  <a:pt x="11390" y="15540"/>
                  <a:pt x="11254" y="15540"/>
                </a:cubicBezTo>
                <a:cubicBezTo>
                  <a:pt x="9802" y="15540"/>
                  <a:pt x="9802" y="15540"/>
                  <a:pt x="9802" y="15540"/>
                </a:cubicBezTo>
                <a:cubicBezTo>
                  <a:pt x="9756" y="15540"/>
                  <a:pt x="9711" y="15462"/>
                  <a:pt x="9711" y="15384"/>
                </a:cubicBezTo>
                <a:cubicBezTo>
                  <a:pt x="9711" y="15306"/>
                  <a:pt x="9756" y="15229"/>
                  <a:pt x="9802" y="15229"/>
                </a:cubicBezTo>
                <a:cubicBezTo>
                  <a:pt x="11208" y="15229"/>
                  <a:pt x="11208" y="15229"/>
                  <a:pt x="11208" y="15229"/>
                </a:cubicBezTo>
                <a:cubicBezTo>
                  <a:pt x="11345" y="15229"/>
                  <a:pt x="11435" y="15073"/>
                  <a:pt x="11435" y="14840"/>
                </a:cubicBezTo>
                <a:cubicBezTo>
                  <a:pt x="11435" y="14685"/>
                  <a:pt x="11345" y="14452"/>
                  <a:pt x="11208" y="14452"/>
                </a:cubicBezTo>
                <a:cubicBezTo>
                  <a:pt x="9666" y="14452"/>
                  <a:pt x="9666" y="14452"/>
                  <a:pt x="9666" y="14452"/>
                </a:cubicBezTo>
                <a:cubicBezTo>
                  <a:pt x="9620" y="14452"/>
                  <a:pt x="9620" y="14452"/>
                  <a:pt x="9620" y="14374"/>
                </a:cubicBezTo>
                <a:cubicBezTo>
                  <a:pt x="9620" y="14296"/>
                  <a:pt x="9620" y="14219"/>
                  <a:pt x="9666" y="14219"/>
                </a:cubicBezTo>
                <a:cubicBezTo>
                  <a:pt x="11798" y="14219"/>
                  <a:pt x="11798" y="14219"/>
                  <a:pt x="11798" y="14219"/>
                </a:cubicBezTo>
                <a:cubicBezTo>
                  <a:pt x="11934" y="14219"/>
                  <a:pt x="12025" y="14063"/>
                  <a:pt x="12025" y="13830"/>
                </a:cubicBezTo>
                <a:cubicBezTo>
                  <a:pt x="12025" y="13597"/>
                  <a:pt x="11934" y="13442"/>
                  <a:pt x="11798" y="13442"/>
                </a:cubicBezTo>
                <a:cubicBezTo>
                  <a:pt x="8486" y="13442"/>
                  <a:pt x="8486" y="13442"/>
                  <a:pt x="8486" y="13442"/>
                </a:cubicBezTo>
                <a:cubicBezTo>
                  <a:pt x="8440" y="13442"/>
                  <a:pt x="8395" y="13364"/>
                  <a:pt x="8395" y="13286"/>
                </a:cubicBezTo>
                <a:cubicBezTo>
                  <a:pt x="8395" y="13209"/>
                  <a:pt x="8440" y="13131"/>
                  <a:pt x="8486" y="13131"/>
                </a:cubicBezTo>
                <a:cubicBezTo>
                  <a:pt x="11208" y="13131"/>
                  <a:pt x="11208" y="13131"/>
                  <a:pt x="11208" y="13131"/>
                </a:cubicBezTo>
                <a:cubicBezTo>
                  <a:pt x="11299" y="13131"/>
                  <a:pt x="11435" y="12976"/>
                  <a:pt x="11435" y="12742"/>
                </a:cubicBezTo>
                <a:cubicBezTo>
                  <a:pt x="11435" y="12509"/>
                  <a:pt x="11299" y="12354"/>
                  <a:pt x="11208" y="12354"/>
                </a:cubicBezTo>
                <a:cubicBezTo>
                  <a:pt x="8168" y="12354"/>
                  <a:pt x="8168" y="12354"/>
                  <a:pt x="8168" y="12354"/>
                </a:cubicBezTo>
                <a:cubicBezTo>
                  <a:pt x="8123" y="12354"/>
                  <a:pt x="8077" y="12276"/>
                  <a:pt x="8077" y="12199"/>
                </a:cubicBezTo>
                <a:cubicBezTo>
                  <a:pt x="8077" y="12121"/>
                  <a:pt x="8123" y="12121"/>
                  <a:pt x="8168" y="12121"/>
                </a:cubicBezTo>
                <a:cubicBezTo>
                  <a:pt x="10800" y="12121"/>
                  <a:pt x="10800" y="12121"/>
                  <a:pt x="10800" y="12121"/>
                </a:cubicBezTo>
                <a:cubicBezTo>
                  <a:pt x="10936" y="12121"/>
                  <a:pt x="11027" y="11888"/>
                  <a:pt x="11027" y="11732"/>
                </a:cubicBezTo>
                <a:cubicBezTo>
                  <a:pt x="11027" y="11499"/>
                  <a:pt x="10936" y="11344"/>
                  <a:pt x="10800" y="11344"/>
                </a:cubicBezTo>
                <a:cubicBezTo>
                  <a:pt x="8622" y="11344"/>
                  <a:pt x="8622" y="11344"/>
                  <a:pt x="8622" y="11344"/>
                </a:cubicBezTo>
                <a:cubicBezTo>
                  <a:pt x="8576" y="11344"/>
                  <a:pt x="8531" y="11266"/>
                  <a:pt x="8531" y="11188"/>
                </a:cubicBezTo>
                <a:cubicBezTo>
                  <a:pt x="8531" y="11111"/>
                  <a:pt x="8576" y="11033"/>
                  <a:pt x="8622" y="11033"/>
                </a:cubicBezTo>
                <a:cubicBezTo>
                  <a:pt x="9212" y="11033"/>
                  <a:pt x="9212" y="11033"/>
                  <a:pt x="9212" y="11033"/>
                </a:cubicBezTo>
                <a:cubicBezTo>
                  <a:pt x="9348" y="11033"/>
                  <a:pt x="9439" y="10878"/>
                  <a:pt x="9439" y="10645"/>
                </a:cubicBezTo>
                <a:cubicBezTo>
                  <a:pt x="9439" y="10412"/>
                  <a:pt x="9348" y="10256"/>
                  <a:pt x="9212" y="10256"/>
                </a:cubicBezTo>
                <a:cubicBezTo>
                  <a:pt x="8622" y="10256"/>
                  <a:pt x="8622" y="10256"/>
                  <a:pt x="8622" y="10256"/>
                </a:cubicBezTo>
                <a:cubicBezTo>
                  <a:pt x="8576" y="10256"/>
                  <a:pt x="8531" y="10178"/>
                  <a:pt x="8531" y="10101"/>
                </a:cubicBezTo>
                <a:cubicBezTo>
                  <a:pt x="8531" y="10023"/>
                  <a:pt x="8576" y="9945"/>
                  <a:pt x="8622" y="9945"/>
                </a:cubicBezTo>
                <a:cubicBezTo>
                  <a:pt x="10392" y="9945"/>
                  <a:pt x="10392" y="9945"/>
                  <a:pt x="10392" y="9945"/>
                </a:cubicBezTo>
                <a:cubicBezTo>
                  <a:pt x="10528" y="9945"/>
                  <a:pt x="10618" y="9790"/>
                  <a:pt x="10618" y="9557"/>
                </a:cubicBezTo>
                <a:cubicBezTo>
                  <a:pt x="10618" y="9401"/>
                  <a:pt x="10528" y="9168"/>
                  <a:pt x="10392" y="9168"/>
                </a:cubicBezTo>
                <a:cubicBezTo>
                  <a:pt x="9076" y="9168"/>
                  <a:pt x="9076" y="9168"/>
                  <a:pt x="9076" y="9168"/>
                </a:cubicBezTo>
                <a:cubicBezTo>
                  <a:pt x="9030" y="9168"/>
                  <a:pt x="8985" y="9168"/>
                  <a:pt x="8985" y="9091"/>
                </a:cubicBezTo>
                <a:cubicBezTo>
                  <a:pt x="8985" y="9013"/>
                  <a:pt x="9030" y="8935"/>
                  <a:pt x="9076" y="8935"/>
                </a:cubicBezTo>
                <a:cubicBezTo>
                  <a:pt x="10346" y="8935"/>
                  <a:pt x="10346" y="8935"/>
                  <a:pt x="10346" y="8935"/>
                </a:cubicBezTo>
                <a:cubicBezTo>
                  <a:pt x="10482" y="8935"/>
                  <a:pt x="10618" y="8780"/>
                  <a:pt x="10618" y="8547"/>
                </a:cubicBezTo>
                <a:cubicBezTo>
                  <a:pt x="10618" y="8314"/>
                  <a:pt x="10482" y="8158"/>
                  <a:pt x="10346" y="8158"/>
                </a:cubicBezTo>
                <a:cubicBezTo>
                  <a:pt x="8213" y="8158"/>
                  <a:pt x="8213" y="8158"/>
                  <a:pt x="8213" y="8158"/>
                </a:cubicBezTo>
                <a:cubicBezTo>
                  <a:pt x="8168" y="8158"/>
                  <a:pt x="8168" y="8081"/>
                  <a:pt x="8168" y="8003"/>
                </a:cubicBezTo>
                <a:cubicBezTo>
                  <a:pt x="8168" y="7925"/>
                  <a:pt x="8168" y="7847"/>
                  <a:pt x="8213" y="7847"/>
                </a:cubicBezTo>
                <a:cubicBezTo>
                  <a:pt x="8622" y="7847"/>
                  <a:pt x="8622" y="7847"/>
                  <a:pt x="8622" y="7847"/>
                </a:cubicBezTo>
                <a:cubicBezTo>
                  <a:pt x="8713" y="7847"/>
                  <a:pt x="8849" y="7692"/>
                  <a:pt x="8849" y="7459"/>
                </a:cubicBezTo>
                <a:cubicBezTo>
                  <a:pt x="8849" y="7226"/>
                  <a:pt x="8713" y="7071"/>
                  <a:pt x="8622" y="7071"/>
                </a:cubicBezTo>
                <a:cubicBezTo>
                  <a:pt x="8213" y="7071"/>
                  <a:pt x="8213" y="7071"/>
                  <a:pt x="8213" y="7071"/>
                </a:cubicBezTo>
                <a:cubicBezTo>
                  <a:pt x="8168" y="7071"/>
                  <a:pt x="8123" y="6993"/>
                  <a:pt x="8123" y="6915"/>
                </a:cubicBezTo>
                <a:cubicBezTo>
                  <a:pt x="8123" y="6915"/>
                  <a:pt x="8168" y="6837"/>
                  <a:pt x="8213" y="6837"/>
                </a:cubicBezTo>
                <a:cubicBezTo>
                  <a:pt x="9484" y="6837"/>
                  <a:pt x="9484" y="6837"/>
                  <a:pt x="9484" y="6837"/>
                </a:cubicBezTo>
                <a:cubicBezTo>
                  <a:pt x="9484" y="6837"/>
                  <a:pt x="9484" y="6837"/>
                  <a:pt x="9484" y="6837"/>
                </a:cubicBezTo>
                <a:cubicBezTo>
                  <a:pt x="17017" y="6837"/>
                  <a:pt x="17017" y="6837"/>
                  <a:pt x="17017" y="6837"/>
                </a:cubicBezTo>
                <a:cubicBezTo>
                  <a:pt x="17062" y="6837"/>
                  <a:pt x="17108" y="6915"/>
                  <a:pt x="17108" y="6915"/>
                </a:cubicBezTo>
                <a:cubicBezTo>
                  <a:pt x="17108" y="6993"/>
                  <a:pt x="17062" y="7071"/>
                  <a:pt x="17017" y="7071"/>
                </a:cubicBezTo>
                <a:cubicBezTo>
                  <a:pt x="9166" y="7071"/>
                  <a:pt x="9166" y="7071"/>
                  <a:pt x="9166" y="7071"/>
                </a:cubicBezTo>
                <a:cubicBezTo>
                  <a:pt x="9030" y="7071"/>
                  <a:pt x="8939" y="7226"/>
                  <a:pt x="8939" y="7459"/>
                </a:cubicBezTo>
                <a:cubicBezTo>
                  <a:pt x="8939" y="7692"/>
                  <a:pt x="9030" y="7847"/>
                  <a:pt x="9166" y="7847"/>
                </a:cubicBezTo>
                <a:cubicBezTo>
                  <a:pt x="17017" y="7847"/>
                  <a:pt x="17017" y="7847"/>
                  <a:pt x="17017" y="7847"/>
                </a:cubicBezTo>
                <a:cubicBezTo>
                  <a:pt x="17062" y="7847"/>
                  <a:pt x="17108" y="7925"/>
                  <a:pt x="17108" y="8003"/>
                </a:cubicBezTo>
                <a:cubicBezTo>
                  <a:pt x="17108" y="8081"/>
                  <a:pt x="17062" y="8158"/>
                  <a:pt x="17017" y="8158"/>
                </a:cubicBezTo>
                <a:cubicBezTo>
                  <a:pt x="11118" y="8158"/>
                  <a:pt x="11118" y="8158"/>
                  <a:pt x="11118" y="8158"/>
                </a:cubicBezTo>
                <a:cubicBezTo>
                  <a:pt x="10982" y="8158"/>
                  <a:pt x="10891" y="8314"/>
                  <a:pt x="10891" y="8547"/>
                </a:cubicBezTo>
                <a:cubicBezTo>
                  <a:pt x="10891" y="8780"/>
                  <a:pt x="10982" y="8935"/>
                  <a:pt x="11118" y="8935"/>
                </a:cubicBezTo>
                <a:cubicBezTo>
                  <a:pt x="16608" y="8935"/>
                  <a:pt x="16608" y="8935"/>
                  <a:pt x="16608" y="8935"/>
                </a:cubicBezTo>
                <a:cubicBezTo>
                  <a:pt x="16654" y="8935"/>
                  <a:pt x="16699" y="9013"/>
                  <a:pt x="16699" y="9091"/>
                </a:cubicBezTo>
                <a:cubicBezTo>
                  <a:pt x="16699" y="9168"/>
                  <a:pt x="16654" y="9168"/>
                  <a:pt x="16608" y="9168"/>
                </a:cubicBezTo>
                <a:cubicBezTo>
                  <a:pt x="11118" y="9168"/>
                  <a:pt x="11118" y="9168"/>
                  <a:pt x="11118" y="9168"/>
                </a:cubicBezTo>
                <a:cubicBezTo>
                  <a:pt x="10982" y="9168"/>
                  <a:pt x="10891" y="9401"/>
                  <a:pt x="10891" y="9635"/>
                </a:cubicBezTo>
                <a:cubicBezTo>
                  <a:pt x="10891" y="9790"/>
                  <a:pt x="10982" y="9945"/>
                  <a:pt x="11118" y="9945"/>
                </a:cubicBezTo>
                <a:cubicBezTo>
                  <a:pt x="16336" y="9945"/>
                  <a:pt x="16336" y="9945"/>
                  <a:pt x="16336" y="9945"/>
                </a:cubicBezTo>
                <a:cubicBezTo>
                  <a:pt x="16382" y="9945"/>
                  <a:pt x="16427" y="10023"/>
                  <a:pt x="16427" y="10101"/>
                </a:cubicBezTo>
                <a:cubicBezTo>
                  <a:pt x="16427" y="10178"/>
                  <a:pt x="16382" y="10256"/>
                  <a:pt x="16336" y="10256"/>
                </a:cubicBezTo>
                <a:cubicBezTo>
                  <a:pt x="10891" y="10256"/>
                  <a:pt x="10891" y="10256"/>
                  <a:pt x="10891" y="10256"/>
                </a:cubicBezTo>
                <a:cubicBezTo>
                  <a:pt x="10755" y="10256"/>
                  <a:pt x="10664" y="10412"/>
                  <a:pt x="10664" y="10645"/>
                </a:cubicBezTo>
                <a:cubicBezTo>
                  <a:pt x="10664" y="10878"/>
                  <a:pt x="10755" y="11033"/>
                  <a:pt x="10891" y="11033"/>
                </a:cubicBezTo>
                <a:cubicBezTo>
                  <a:pt x="16336" y="11033"/>
                  <a:pt x="16336" y="11033"/>
                  <a:pt x="16336" y="11033"/>
                </a:cubicBezTo>
                <a:cubicBezTo>
                  <a:pt x="16336" y="11033"/>
                  <a:pt x="16382" y="11111"/>
                  <a:pt x="16382" y="11188"/>
                </a:cubicBezTo>
                <a:cubicBezTo>
                  <a:pt x="16382" y="11266"/>
                  <a:pt x="16336" y="11344"/>
                  <a:pt x="16336" y="11344"/>
                </a:cubicBezTo>
                <a:cubicBezTo>
                  <a:pt x="11435" y="11344"/>
                  <a:pt x="11435" y="11344"/>
                  <a:pt x="11435" y="11344"/>
                </a:cubicBezTo>
                <a:cubicBezTo>
                  <a:pt x="11299" y="11344"/>
                  <a:pt x="11208" y="11499"/>
                  <a:pt x="11208" y="11732"/>
                </a:cubicBezTo>
                <a:cubicBezTo>
                  <a:pt x="11208" y="11888"/>
                  <a:pt x="11299" y="12121"/>
                  <a:pt x="11435" y="12121"/>
                </a:cubicBezTo>
                <a:cubicBezTo>
                  <a:pt x="15338" y="12121"/>
                  <a:pt x="15338" y="12121"/>
                  <a:pt x="15338" y="12121"/>
                </a:cubicBezTo>
                <a:cubicBezTo>
                  <a:pt x="15383" y="12121"/>
                  <a:pt x="15429" y="12121"/>
                  <a:pt x="15429" y="12199"/>
                </a:cubicBezTo>
                <a:cubicBezTo>
                  <a:pt x="15429" y="12276"/>
                  <a:pt x="15383" y="12354"/>
                  <a:pt x="15338" y="12354"/>
                </a:cubicBezTo>
                <a:cubicBezTo>
                  <a:pt x="13750" y="12354"/>
                  <a:pt x="13750" y="12354"/>
                  <a:pt x="13750" y="12354"/>
                </a:cubicBezTo>
                <a:cubicBezTo>
                  <a:pt x="13659" y="12354"/>
                  <a:pt x="13523" y="12509"/>
                  <a:pt x="13523" y="12742"/>
                </a:cubicBezTo>
                <a:cubicBezTo>
                  <a:pt x="13523" y="12976"/>
                  <a:pt x="13659" y="13131"/>
                  <a:pt x="13750" y="13131"/>
                </a:cubicBezTo>
                <a:cubicBezTo>
                  <a:pt x="15565" y="13131"/>
                  <a:pt x="15565" y="13131"/>
                  <a:pt x="15565" y="13131"/>
                </a:cubicBezTo>
                <a:cubicBezTo>
                  <a:pt x="15610" y="13131"/>
                  <a:pt x="15610" y="13209"/>
                  <a:pt x="15610" y="13286"/>
                </a:cubicBezTo>
                <a:cubicBezTo>
                  <a:pt x="15610" y="13364"/>
                  <a:pt x="15610" y="13442"/>
                  <a:pt x="15565" y="13442"/>
                </a:cubicBezTo>
                <a:cubicBezTo>
                  <a:pt x="14113" y="13442"/>
                  <a:pt x="14113" y="13442"/>
                  <a:pt x="14113" y="13442"/>
                </a:cubicBezTo>
                <a:cubicBezTo>
                  <a:pt x="13976" y="13442"/>
                  <a:pt x="13886" y="13597"/>
                  <a:pt x="13886" y="13830"/>
                </a:cubicBezTo>
                <a:cubicBezTo>
                  <a:pt x="13886" y="14063"/>
                  <a:pt x="13976" y="14219"/>
                  <a:pt x="14113" y="14219"/>
                </a:cubicBezTo>
                <a:cubicBezTo>
                  <a:pt x="16563" y="14219"/>
                  <a:pt x="16563" y="14219"/>
                  <a:pt x="16563" y="14219"/>
                </a:cubicBezTo>
                <a:cubicBezTo>
                  <a:pt x="16608" y="14219"/>
                  <a:pt x="16654" y="14296"/>
                  <a:pt x="16654" y="14374"/>
                </a:cubicBezTo>
                <a:cubicBezTo>
                  <a:pt x="16654" y="14452"/>
                  <a:pt x="16608" y="14452"/>
                  <a:pt x="16563" y="14452"/>
                </a:cubicBezTo>
                <a:cubicBezTo>
                  <a:pt x="15565" y="14452"/>
                  <a:pt x="15565" y="14452"/>
                  <a:pt x="15565" y="14452"/>
                </a:cubicBezTo>
                <a:cubicBezTo>
                  <a:pt x="15429" y="14452"/>
                  <a:pt x="15338" y="14685"/>
                  <a:pt x="15338" y="14840"/>
                </a:cubicBezTo>
                <a:cubicBezTo>
                  <a:pt x="15338" y="15073"/>
                  <a:pt x="15429" y="15229"/>
                  <a:pt x="15565" y="15229"/>
                </a:cubicBezTo>
                <a:cubicBezTo>
                  <a:pt x="17334" y="15229"/>
                  <a:pt x="17334" y="15229"/>
                  <a:pt x="17334" y="15229"/>
                </a:cubicBezTo>
                <a:cubicBezTo>
                  <a:pt x="17471" y="15229"/>
                  <a:pt x="17607" y="15073"/>
                  <a:pt x="17607" y="14840"/>
                </a:cubicBezTo>
                <a:cubicBezTo>
                  <a:pt x="17607" y="14685"/>
                  <a:pt x="17471" y="14452"/>
                  <a:pt x="17334" y="14452"/>
                </a:cubicBezTo>
                <a:cubicBezTo>
                  <a:pt x="17198" y="14452"/>
                  <a:pt x="17198" y="14452"/>
                  <a:pt x="17198" y="14452"/>
                </a:cubicBezTo>
                <a:cubicBezTo>
                  <a:pt x="17153" y="14452"/>
                  <a:pt x="17108" y="14452"/>
                  <a:pt x="17108" y="14374"/>
                </a:cubicBezTo>
                <a:cubicBezTo>
                  <a:pt x="17108" y="14296"/>
                  <a:pt x="17153" y="14219"/>
                  <a:pt x="17198" y="14219"/>
                </a:cubicBezTo>
                <a:cubicBezTo>
                  <a:pt x="17970" y="14219"/>
                  <a:pt x="17970" y="14219"/>
                  <a:pt x="17970" y="14219"/>
                </a:cubicBezTo>
                <a:cubicBezTo>
                  <a:pt x="18015" y="14219"/>
                  <a:pt x="18061" y="14296"/>
                  <a:pt x="18061" y="14374"/>
                </a:cubicBezTo>
                <a:cubicBezTo>
                  <a:pt x="18061" y="14452"/>
                  <a:pt x="18015" y="14452"/>
                  <a:pt x="17970" y="14452"/>
                </a:cubicBezTo>
                <a:cubicBezTo>
                  <a:pt x="17879" y="14452"/>
                  <a:pt x="17879" y="14452"/>
                  <a:pt x="17879" y="14452"/>
                </a:cubicBezTo>
                <a:cubicBezTo>
                  <a:pt x="17788" y="14452"/>
                  <a:pt x="17652" y="14685"/>
                  <a:pt x="17652" y="14840"/>
                </a:cubicBezTo>
                <a:cubicBezTo>
                  <a:pt x="17652" y="15073"/>
                  <a:pt x="17788" y="15229"/>
                  <a:pt x="17879" y="15229"/>
                </a:cubicBezTo>
                <a:cubicBezTo>
                  <a:pt x="17970" y="15229"/>
                  <a:pt x="17970" y="15229"/>
                  <a:pt x="17970" y="15229"/>
                </a:cubicBezTo>
                <a:cubicBezTo>
                  <a:pt x="18106" y="15229"/>
                  <a:pt x="18197" y="15462"/>
                  <a:pt x="18197" y="15617"/>
                </a:cubicBezTo>
                <a:cubicBezTo>
                  <a:pt x="18197" y="15850"/>
                  <a:pt x="18106" y="16083"/>
                  <a:pt x="17970" y="16083"/>
                </a:cubicBezTo>
                <a:cubicBezTo>
                  <a:pt x="16563" y="16083"/>
                  <a:pt x="16563" y="16083"/>
                  <a:pt x="16563" y="16083"/>
                </a:cubicBezTo>
                <a:cubicBezTo>
                  <a:pt x="16427" y="16083"/>
                  <a:pt x="16336" y="16239"/>
                  <a:pt x="16336" y="16472"/>
                </a:cubicBezTo>
                <a:cubicBezTo>
                  <a:pt x="16336" y="16705"/>
                  <a:pt x="16427" y="16860"/>
                  <a:pt x="16563" y="16860"/>
                </a:cubicBezTo>
                <a:cubicBezTo>
                  <a:pt x="18151" y="16860"/>
                  <a:pt x="18151" y="16860"/>
                  <a:pt x="18151" y="16860"/>
                </a:cubicBezTo>
                <a:cubicBezTo>
                  <a:pt x="18197" y="16860"/>
                  <a:pt x="18197" y="16860"/>
                  <a:pt x="18197" y="16938"/>
                </a:cubicBezTo>
                <a:cubicBezTo>
                  <a:pt x="18197" y="17094"/>
                  <a:pt x="18197" y="17094"/>
                  <a:pt x="18151" y="17094"/>
                </a:cubicBezTo>
                <a:cubicBezTo>
                  <a:pt x="16064" y="17094"/>
                  <a:pt x="16064" y="17094"/>
                  <a:pt x="16064" y="17094"/>
                </a:cubicBezTo>
                <a:cubicBezTo>
                  <a:pt x="15973" y="17094"/>
                  <a:pt x="15837" y="17249"/>
                  <a:pt x="15837" y="17482"/>
                </a:cubicBezTo>
                <a:cubicBezTo>
                  <a:pt x="15837" y="17715"/>
                  <a:pt x="15973" y="17871"/>
                  <a:pt x="16064" y="17871"/>
                </a:cubicBezTo>
                <a:cubicBezTo>
                  <a:pt x="18287" y="17871"/>
                  <a:pt x="18287" y="17871"/>
                  <a:pt x="18287" y="17871"/>
                </a:cubicBezTo>
                <a:cubicBezTo>
                  <a:pt x="18333" y="17871"/>
                  <a:pt x="18378" y="17948"/>
                  <a:pt x="18378" y="18026"/>
                </a:cubicBezTo>
                <a:cubicBezTo>
                  <a:pt x="18378" y="18104"/>
                  <a:pt x="18333" y="18181"/>
                  <a:pt x="18287" y="18181"/>
                </a:cubicBezTo>
                <a:cubicBezTo>
                  <a:pt x="16109" y="18181"/>
                  <a:pt x="16109" y="18181"/>
                  <a:pt x="16109" y="18181"/>
                </a:cubicBezTo>
                <a:cubicBezTo>
                  <a:pt x="15973" y="18181"/>
                  <a:pt x="15882" y="18337"/>
                  <a:pt x="15882" y="18570"/>
                </a:cubicBezTo>
                <a:cubicBezTo>
                  <a:pt x="15882" y="18803"/>
                  <a:pt x="15973" y="18958"/>
                  <a:pt x="16109" y="18958"/>
                </a:cubicBezTo>
                <a:cubicBezTo>
                  <a:pt x="18106" y="18958"/>
                  <a:pt x="18106" y="18958"/>
                  <a:pt x="18106" y="18958"/>
                </a:cubicBezTo>
                <a:cubicBezTo>
                  <a:pt x="18151" y="18958"/>
                  <a:pt x="18197" y="19036"/>
                  <a:pt x="18197" y="19114"/>
                </a:cubicBezTo>
                <a:cubicBezTo>
                  <a:pt x="18197" y="19191"/>
                  <a:pt x="18151" y="19191"/>
                  <a:pt x="18106" y="19191"/>
                </a:cubicBezTo>
                <a:cubicBezTo>
                  <a:pt x="17471" y="19191"/>
                  <a:pt x="17471" y="19191"/>
                  <a:pt x="17471" y="19191"/>
                </a:cubicBezTo>
                <a:cubicBezTo>
                  <a:pt x="17334" y="19191"/>
                  <a:pt x="17244" y="19424"/>
                  <a:pt x="17244" y="19580"/>
                </a:cubicBezTo>
                <a:cubicBezTo>
                  <a:pt x="17244" y="19813"/>
                  <a:pt x="17334" y="20046"/>
                  <a:pt x="17471" y="20046"/>
                </a:cubicBezTo>
                <a:cubicBezTo>
                  <a:pt x="17743" y="20046"/>
                  <a:pt x="17743" y="20046"/>
                  <a:pt x="17743" y="20046"/>
                </a:cubicBezTo>
                <a:cubicBezTo>
                  <a:pt x="17788" y="20046"/>
                  <a:pt x="17788" y="20046"/>
                  <a:pt x="17788" y="20124"/>
                </a:cubicBezTo>
                <a:cubicBezTo>
                  <a:pt x="17788" y="20201"/>
                  <a:pt x="17788" y="20279"/>
                  <a:pt x="17743" y="20279"/>
                </a:cubicBezTo>
                <a:cubicBezTo>
                  <a:pt x="17652" y="20279"/>
                  <a:pt x="17652" y="20279"/>
                  <a:pt x="17652" y="20279"/>
                </a:cubicBezTo>
                <a:cubicBezTo>
                  <a:pt x="17425" y="20279"/>
                  <a:pt x="17244" y="20590"/>
                  <a:pt x="17244" y="20901"/>
                </a:cubicBezTo>
                <a:cubicBezTo>
                  <a:pt x="17244" y="21289"/>
                  <a:pt x="17425" y="21600"/>
                  <a:pt x="17652" y="21600"/>
                </a:cubicBezTo>
                <a:cubicBezTo>
                  <a:pt x="19104" y="21600"/>
                  <a:pt x="19104" y="21600"/>
                  <a:pt x="19104" y="21600"/>
                </a:cubicBezTo>
                <a:cubicBezTo>
                  <a:pt x="19240" y="21600"/>
                  <a:pt x="19376" y="21445"/>
                  <a:pt x="19376" y="21212"/>
                </a:cubicBezTo>
                <a:cubicBezTo>
                  <a:pt x="19376" y="20978"/>
                  <a:pt x="19240" y="20823"/>
                  <a:pt x="19104" y="20823"/>
                </a:cubicBezTo>
                <a:cubicBezTo>
                  <a:pt x="18877" y="20823"/>
                  <a:pt x="18877" y="20823"/>
                  <a:pt x="18877" y="20823"/>
                </a:cubicBezTo>
                <a:cubicBezTo>
                  <a:pt x="18832" y="20823"/>
                  <a:pt x="18787" y="20745"/>
                  <a:pt x="18787" y="20668"/>
                </a:cubicBezTo>
                <a:cubicBezTo>
                  <a:pt x="18787" y="20590"/>
                  <a:pt x="18832" y="20512"/>
                  <a:pt x="18877" y="20512"/>
                </a:cubicBezTo>
                <a:cubicBezTo>
                  <a:pt x="19513" y="20512"/>
                  <a:pt x="19513" y="20512"/>
                  <a:pt x="19513" y="20512"/>
                </a:cubicBezTo>
                <a:cubicBezTo>
                  <a:pt x="19603" y="20512"/>
                  <a:pt x="19739" y="20357"/>
                  <a:pt x="19739" y="20124"/>
                </a:cubicBezTo>
                <a:cubicBezTo>
                  <a:pt x="19739" y="19891"/>
                  <a:pt x="19603" y="19735"/>
                  <a:pt x="19513" y="19735"/>
                </a:cubicBezTo>
                <a:cubicBezTo>
                  <a:pt x="19195" y="19735"/>
                  <a:pt x="19195" y="19735"/>
                  <a:pt x="19195" y="19735"/>
                </a:cubicBezTo>
                <a:cubicBezTo>
                  <a:pt x="19150" y="19735"/>
                  <a:pt x="19150" y="19658"/>
                  <a:pt x="19150" y="19580"/>
                </a:cubicBezTo>
                <a:cubicBezTo>
                  <a:pt x="19150" y="19502"/>
                  <a:pt x="19150" y="19502"/>
                  <a:pt x="19195" y="19502"/>
                </a:cubicBezTo>
                <a:cubicBezTo>
                  <a:pt x="19694" y="19502"/>
                  <a:pt x="19694" y="19502"/>
                  <a:pt x="19694" y="19502"/>
                </a:cubicBezTo>
                <a:cubicBezTo>
                  <a:pt x="19830" y="19502"/>
                  <a:pt x="19921" y="19269"/>
                  <a:pt x="19921" y="19114"/>
                </a:cubicBezTo>
                <a:cubicBezTo>
                  <a:pt x="19921" y="18881"/>
                  <a:pt x="19830" y="18725"/>
                  <a:pt x="19694" y="18725"/>
                </a:cubicBezTo>
                <a:cubicBezTo>
                  <a:pt x="19150" y="18647"/>
                  <a:pt x="19150" y="18647"/>
                  <a:pt x="19150" y="18647"/>
                </a:cubicBezTo>
                <a:cubicBezTo>
                  <a:pt x="19104" y="18647"/>
                  <a:pt x="19059" y="18647"/>
                  <a:pt x="19059" y="18570"/>
                </a:cubicBezTo>
                <a:cubicBezTo>
                  <a:pt x="19059" y="18492"/>
                  <a:pt x="19104" y="18414"/>
                  <a:pt x="19150" y="18414"/>
                </a:cubicBezTo>
                <a:cubicBezTo>
                  <a:pt x="20057" y="18414"/>
                  <a:pt x="20057" y="18414"/>
                  <a:pt x="20057" y="18414"/>
                </a:cubicBezTo>
                <a:cubicBezTo>
                  <a:pt x="20783" y="18414"/>
                  <a:pt x="21418" y="17404"/>
                  <a:pt x="21464" y="16239"/>
                </a:cubicBezTo>
                <a:cubicBezTo>
                  <a:pt x="21555" y="16161"/>
                  <a:pt x="21600" y="16006"/>
                  <a:pt x="21600" y="15928"/>
                </a:cubicBezTo>
                <a:cubicBezTo>
                  <a:pt x="21600" y="15695"/>
                  <a:pt x="21509" y="15540"/>
                  <a:pt x="21373" y="15540"/>
                </a:cubicBezTo>
                <a:close/>
              </a:path>
            </a:pathLst>
          </a:custGeom>
          <a:solidFill>
            <a:srgbClr val="FFFFFF"/>
          </a:solidFill>
          <a:ln w="12700">
            <a:miter lim="400000"/>
          </a:ln>
        </p:spPr>
        <p:txBody>
          <a:bodyPr lIns="45719" rIns="45719"/>
          <a:lstStyle/>
          <a:p>
            <a:pPr defTabSz="914366">
              <a:defRPr sz="1700">
                <a:solidFill>
                  <a:srgbClr val="353535"/>
                </a:solidFill>
                <a:latin typeface="Segoe UI Semilight"/>
                <a:ea typeface="Segoe UI Semilight"/>
                <a:cs typeface="Segoe UI Semilight"/>
                <a:sym typeface="Segoe UI Semilight"/>
              </a:defRPr>
            </a:pPr>
          </a:p>
        </p:txBody>
      </p:sp>
      <p:sp>
        <p:nvSpPr>
          <p:cNvPr id="871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1st level color">
    <p:bg>
      <p:bgPr>
        <a:solidFill>
          <a:srgbClr val="F8F8F8"/>
        </a:solidFill>
      </p:bgPr>
    </p:bg>
    <p:spTree>
      <p:nvGrpSpPr>
        <p:cNvPr id="1" name=""/>
        <p:cNvGrpSpPr/>
        <p:nvPr/>
      </p:nvGrpSpPr>
      <p:grpSpPr>
        <a:xfrm>
          <a:off x="0" y="0"/>
          <a:ext cx="0" cy="0"/>
          <a:chOff x="0" y="0"/>
          <a:chExt cx="0" cy="0"/>
        </a:xfrm>
      </p:grpSpPr>
      <p:grpSp>
        <p:nvGrpSpPr>
          <p:cNvPr id="740" name="Group 2"/>
          <p:cNvGrpSpPr/>
          <p:nvPr/>
        </p:nvGrpSpPr>
        <p:grpSpPr>
          <a:xfrm>
            <a:off x="12370904" y="8221"/>
            <a:ext cx="935478" cy="5664549"/>
            <a:chOff x="0" y="0"/>
            <a:chExt cx="935477" cy="5664547"/>
          </a:xfrm>
        </p:grpSpPr>
        <p:grpSp>
          <p:nvGrpSpPr>
            <p:cNvPr id="736" name="Group 17"/>
            <p:cNvGrpSpPr/>
            <p:nvPr/>
          </p:nvGrpSpPr>
          <p:grpSpPr>
            <a:xfrm>
              <a:off x="-1" y="-1"/>
              <a:ext cx="935479" cy="5664549"/>
              <a:chOff x="0" y="0"/>
              <a:chExt cx="935477" cy="5664547"/>
            </a:xfrm>
          </p:grpSpPr>
          <p:grpSp>
            <p:nvGrpSpPr>
              <p:cNvPr id="723" name="Group 25"/>
              <p:cNvGrpSpPr/>
              <p:nvPr/>
            </p:nvGrpSpPr>
            <p:grpSpPr>
              <a:xfrm>
                <a:off x="-1" y="-1"/>
                <a:ext cx="616867" cy="2650293"/>
                <a:chOff x="0" y="0"/>
                <a:chExt cx="616865" cy="2650291"/>
              </a:xfrm>
            </p:grpSpPr>
            <p:grpSp>
              <p:nvGrpSpPr>
                <p:cNvPr id="707" name="Rectangle 44"/>
                <p:cNvGrpSpPr/>
                <p:nvPr/>
              </p:nvGrpSpPr>
              <p:grpSpPr>
                <a:xfrm>
                  <a:off x="332795" y="-1"/>
                  <a:ext cx="284070" cy="852951"/>
                  <a:chOff x="0" y="0"/>
                  <a:chExt cx="284069" cy="852949"/>
                </a:xfrm>
              </p:grpSpPr>
              <p:sp>
                <p:nvSpPr>
                  <p:cNvPr id="705"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06"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710" name="Rectangle 36"/>
                <p:cNvGrpSpPr/>
                <p:nvPr/>
              </p:nvGrpSpPr>
              <p:grpSpPr>
                <a:xfrm>
                  <a:off x="332794" y="1797341"/>
                  <a:ext cx="284070" cy="852951"/>
                  <a:chOff x="0" y="0"/>
                  <a:chExt cx="284069" cy="852949"/>
                </a:xfrm>
              </p:grpSpPr>
              <p:sp>
                <p:nvSpPr>
                  <p:cNvPr id="70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0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713" name="Rectangle 40"/>
                <p:cNvGrpSpPr/>
                <p:nvPr/>
              </p:nvGrpSpPr>
              <p:grpSpPr>
                <a:xfrm>
                  <a:off x="-1" y="-1"/>
                  <a:ext cx="284070" cy="852951"/>
                  <a:chOff x="0" y="0"/>
                  <a:chExt cx="284069" cy="852949"/>
                </a:xfrm>
              </p:grpSpPr>
              <p:sp>
                <p:nvSpPr>
                  <p:cNvPr id="711"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12"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716" name="Rectangle 41"/>
                <p:cNvGrpSpPr/>
                <p:nvPr/>
              </p:nvGrpSpPr>
              <p:grpSpPr>
                <a:xfrm>
                  <a:off x="332796" y="900789"/>
                  <a:ext cx="284070" cy="852951"/>
                  <a:chOff x="0" y="0"/>
                  <a:chExt cx="284069" cy="852949"/>
                </a:xfrm>
              </p:grpSpPr>
              <p:sp>
                <p:nvSpPr>
                  <p:cNvPr id="714"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15"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719" name="Rectangle 42"/>
                <p:cNvGrpSpPr/>
                <p:nvPr/>
              </p:nvGrpSpPr>
              <p:grpSpPr>
                <a:xfrm>
                  <a:off x="-1" y="1790760"/>
                  <a:ext cx="284070" cy="852951"/>
                  <a:chOff x="0" y="0"/>
                  <a:chExt cx="284069" cy="852949"/>
                </a:xfrm>
              </p:grpSpPr>
              <p:sp>
                <p:nvSpPr>
                  <p:cNvPr id="717"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18"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722" name="Rectangle 43"/>
                <p:cNvGrpSpPr/>
                <p:nvPr/>
              </p:nvGrpSpPr>
              <p:grpSpPr>
                <a:xfrm>
                  <a:off x="0" y="900789"/>
                  <a:ext cx="284070" cy="852951"/>
                  <a:chOff x="0" y="0"/>
                  <a:chExt cx="284069" cy="852949"/>
                </a:xfrm>
              </p:grpSpPr>
              <p:sp>
                <p:nvSpPr>
                  <p:cNvPr id="720"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21"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733" name="Group 26"/>
              <p:cNvGrpSpPr/>
              <p:nvPr/>
            </p:nvGrpSpPr>
            <p:grpSpPr>
              <a:xfrm>
                <a:off x="1" y="1797342"/>
                <a:ext cx="616864" cy="3848838"/>
                <a:chOff x="0" y="0"/>
                <a:chExt cx="616862" cy="3848837"/>
              </a:xfrm>
            </p:grpSpPr>
            <p:grpSp>
              <p:nvGrpSpPr>
                <p:cNvPr id="726" name="Rectangle 32"/>
                <p:cNvGrpSpPr/>
                <p:nvPr/>
              </p:nvGrpSpPr>
              <p:grpSpPr>
                <a:xfrm>
                  <a:off x="-1" y="2099335"/>
                  <a:ext cx="284070" cy="852951"/>
                  <a:chOff x="0" y="0"/>
                  <a:chExt cx="284069" cy="852949"/>
                </a:xfrm>
              </p:grpSpPr>
              <p:sp>
                <p:nvSpPr>
                  <p:cNvPr id="724"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25"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729" name="Rectangle 33"/>
                <p:cNvGrpSpPr/>
                <p:nvPr/>
              </p:nvGrpSpPr>
              <p:grpSpPr>
                <a:xfrm>
                  <a:off x="-1" y="2995887"/>
                  <a:ext cx="284070" cy="852951"/>
                  <a:chOff x="0" y="0"/>
                  <a:chExt cx="284069" cy="852949"/>
                </a:xfrm>
              </p:grpSpPr>
              <p:sp>
                <p:nvSpPr>
                  <p:cNvPr id="727"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28"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732" name="Rectangle 34"/>
                <p:cNvGrpSpPr/>
                <p:nvPr/>
              </p:nvGrpSpPr>
              <p:grpSpPr>
                <a:xfrm>
                  <a:off x="332793" y="-1"/>
                  <a:ext cx="284070" cy="852951"/>
                  <a:chOff x="0" y="0"/>
                  <a:chExt cx="284069" cy="852949"/>
                </a:xfrm>
              </p:grpSpPr>
              <p:sp>
                <p:nvSpPr>
                  <p:cNvPr id="73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31"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734"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735"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739" name="Rectangle 18"/>
            <p:cNvGrpSpPr/>
            <p:nvPr/>
          </p:nvGrpSpPr>
          <p:grpSpPr>
            <a:xfrm>
              <a:off x="-1" y="2998082"/>
              <a:ext cx="284070" cy="852951"/>
              <a:chOff x="0" y="0"/>
              <a:chExt cx="284069" cy="852949"/>
            </a:xfrm>
          </p:grpSpPr>
          <p:sp>
            <p:nvSpPr>
              <p:cNvPr id="737"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38"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741"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742" name="Body Level One…"/>
          <p:cNvSpPr txBox="1"/>
          <p:nvPr>
            <p:ph type="body" sz="quarter" idx="1"/>
          </p:nvPr>
        </p:nvSpPr>
        <p:spPr>
          <a:xfrm>
            <a:off x="269241" y="1189177"/>
            <a:ext cx="5378550" cy="1946751"/>
          </a:xfrm>
          <a:prstGeom prst="rect">
            <a:avLst/>
          </a:prstGeom>
        </p:spPr>
        <p:txBody>
          <a:bodyPr lIns="91439" tIns="91439" rIns="91439" bIns="91439"/>
          <a:lstStyle>
            <a:lvl1pPr marL="281622" indent="-281622" defTabSz="914191">
              <a:spcBef>
                <a:spcPts val="1200"/>
              </a:spcBef>
              <a:buClr>
                <a:srgbClr val="0078D7"/>
              </a:buClr>
              <a:buSzPct val="90000"/>
              <a:defRPr sz="3100">
                <a:solidFill>
                  <a:srgbClr val="0078D7"/>
                </a:solidFill>
                <a:latin typeface="Segoe UI Light"/>
                <a:ea typeface="Segoe UI Light"/>
                <a:cs typeface="Segoe UI Light"/>
                <a:sym typeface="Segoe UI Light"/>
              </a:defRPr>
            </a:lvl1pPr>
            <a:lvl2pPr marL="600100" indent="-308055" defTabSz="914191">
              <a:spcBef>
                <a:spcPts val="1200"/>
              </a:spcBef>
              <a:buClr>
                <a:srgbClr val="0078D7"/>
              </a:buClr>
              <a:buSzPct val="90000"/>
              <a:defRPr sz="3100">
                <a:solidFill>
                  <a:srgbClr val="0078D7"/>
                </a:solidFill>
                <a:latin typeface="Segoe UI Light"/>
                <a:ea typeface="Segoe UI Light"/>
                <a:cs typeface="Segoe UI Light"/>
                <a:sym typeface="Segoe UI Light"/>
              </a:defRPr>
            </a:lvl2pPr>
            <a:lvl3pPr marL="789925" indent="-269324" defTabSz="914191">
              <a:spcBef>
                <a:spcPts val="1200"/>
              </a:spcBef>
              <a:buClr>
                <a:srgbClr val="0078D7"/>
              </a:buClr>
              <a:buSzPct val="90000"/>
              <a:defRPr sz="3100">
                <a:solidFill>
                  <a:srgbClr val="0078D7"/>
                </a:solidFill>
                <a:latin typeface="Segoe UI Light"/>
                <a:ea typeface="Segoe UI Light"/>
                <a:cs typeface="Segoe UI Light"/>
                <a:sym typeface="Segoe UI Light"/>
              </a:defRPr>
            </a:lvl3pPr>
            <a:lvl4pPr marL="1009833" indent="-324163" defTabSz="914191">
              <a:spcBef>
                <a:spcPts val="1200"/>
              </a:spcBef>
              <a:buClr>
                <a:srgbClr val="0078D7"/>
              </a:buClr>
              <a:buSzPct val="90000"/>
              <a:defRPr sz="3100">
                <a:solidFill>
                  <a:srgbClr val="0078D7"/>
                </a:solidFill>
                <a:latin typeface="Segoe UI Light"/>
                <a:ea typeface="Segoe UI Light"/>
                <a:cs typeface="Segoe UI Light"/>
                <a:sym typeface="Segoe UI Light"/>
              </a:defRPr>
            </a:lvl4pPr>
            <a:lvl5pPr marL="1164445" indent="-301009" defTabSz="914191">
              <a:spcBef>
                <a:spcPts val="1200"/>
              </a:spcBef>
              <a:buClr>
                <a:srgbClr val="0078D7"/>
              </a:buClr>
              <a:buSzPct val="90000"/>
              <a:defRPr sz="31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43" name="Text Placeholder 3"/>
          <p:cNvSpPr/>
          <p:nvPr>
            <p:ph type="body" sz="quarter" idx="13"/>
          </p:nvPr>
        </p:nvSpPr>
        <p:spPr>
          <a:xfrm>
            <a:off x="6544213" y="1189177"/>
            <a:ext cx="5378549" cy="1946751"/>
          </a:xfrm>
          <a:prstGeom prst="rect">
            <a:avLst/>
          </a:prstGeom>
        </p:spPr>
        <p:txBody>
          <a:bodyPr lIns="91439" tIns="91439" rIns="91439" bIns="91439"/>
          <a:lstStyle/>
          <a:p>
            <a:pPr marL="281622" indent="-281622" defTabSz="914191">
              <a:spcBef>
                <a:spcPts val="1200"/>
              </a:spcBef>
              <a:buClr>
                <a:srgbClr val="0078D7"/>
              </a:buClr>
              <a:buSzPct val="90000"/>
              <a:defRPr sz="3100">
                <a:solidFill>
                  <a:srgbClr val="0078D7"/>
                </a:solidFill>
                <a:latin typeface="Segoe UI Light"/>
                <a:ea typeface="Segoe UI Light"/>
                <a:cs typeface="Segoe UI Light"/>
                <a:sym typeface="Segoe UI Light"/>
              </a:defRPr>
            </a:pPr>
          </a:p>
        </p:txBody>
      </p:sp>
      <p:sp>
        <p:nvSpPr>
          <p:cNvPr id="74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0.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353535"/>
        </a:solidFill>
      </p:bgPr>
    </p:bg>
    <p:spTree>
      <p:nvGrpSpPr>
        <p:cNvPr id="1" name=""/>
        <p:cNvGrpSpPr/>
        <p:nvPr/>
      </p:nvGrpSpPr>
      <p:grpSpPr>
        <a:xfrm>
          <a:off x="0" y="0"/>
          <a:ext cx="0" cy="0"/>
          <a:chOff x="0" y="0"/>
          <a:chExt cx="0" cy="0"/>
        </a:xfrm>
      </p:grpSpPr>
      <p:pic>
        <p:nvPicPr>
          <p:cNvPr id="871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1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719"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latin typeface="Segoe UI Light"/>
                <a:ea typeface="Segoe UI Light"/>
                <a:cs typeface="Segoe UI Light"/>
                <a:sym typeface="Segoe UI Light"/>
              </a:defRPr>
            </a:lvl1pPr>
            <a:lvl2pPr marL="0" indent="224097" defTabSz="914366">
              <a:spcBef>
                <a:spcPts val="800"/>
              </a:spcBef>
              <a:buSzTx/>
              <a:buFontTx/>
              <a:buNone/>
              <a:defRPr sz="3500">
                <a:latin typeface="Segoe UI Light"/>
                <a:ea typeface="Segoe UI Light"/>
                <a:cs typeface="Segoe UI Light"/>
                <a:sym typeface="Segoe UI Light"/>
              </a:defRPr>
            </a:lvl2pPr>
            <a:lvl3pPr marL="0" indent="448192" defTabSz="914366">
              <a:spcBef>
                <a:spcPts val="800"/>
              </a:spcBef>
              <a:buSzTx/>
              <a:buFontTx/>
              <a:buNone/>
              <a:defRPr sz="3500">
                <a:latin typeface="Segoe UI Light"/>
                <a:ea typeface="Segoe UI Light"/>
                <a:cs typeface="Segoe UI Light"/>
                <a:sym typeface="Segoe UI Light"/>
              </a:defRPr>
            </a:lvl3pPr>
            <a:lvl4pPr marL="0" indent="672290" defTabSz="914366">
              <a:spcBef>
                <a:spcPts val="800"/>
              </a:spcBef>
              <a:buSzTx/>
              <a:buFontTx/>
              <a:buNone/>
              <a:defRPr sz="3500">
                <a:latin typeface="Segoe UI Light"/>
                <a:ea typeface="Segoe UI Light"/>
                <a:cs typeface="Segoe UI Light"/>
                <a:sym typeface="Segoe UI Light"/>
              </a:defRPr>
            </a:lvl4pPr>
            <a:lvl5pPr marL="0" indent="896385" defTabSz="914366">
              <a:spcBef>
                <a:spcPts val="800"/>
              </a:spcBef>
              <a:buSzTx/>
              <a:buFontTx/>
              <a:buNone/>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72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353535"/>
        </a:solidFill>
      </p:bgPr>
    </p:bg>
    <p:spTree>
      <p:nvGrpSpPr>
        <p:cNvPr id="1" name=""/>
        <p:cNvGrpSpPr/>
        <p:nvPr/>
      </p:nvGrpSpPr>
      <p:grpSpPr>
        <a:xfrm>
          <a:off x="0" y="0"/>
          <a:ext cx="0" cy="0"/>
          <a:chOff x="0" y="0"/>
          <a:chExt cx="0" cy="0"/>
        </a:xfrm>
      </p:grpSpPr>
      <p:pic>
        <p:nvPicPr>
          <p:cNvPr id="872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2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729"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latin typeface="Segoe UI Light"/>
                <a:ea typeface="Segoe UI Light"/>
                <a:cs typeface="Segoe UI Light"/>
                <a:sym typeface="Segoe UI Light"/>
              </a:defRPr>
            </a:lvl1pPr>
            <a:lvl2pPr marL="514592" indent="-290496" defTabSz="914366">
              <a:spcBef>
                <a:spcPts val="800"/>
              </a:spcBef>
              <a:buSzPct val="90000"/>
              <a:buFontTx/>
              <a:buChar char="·"/>
              <a:defRPr sz="3500">
                <a:latin typeface="Segoe UI Light"/>
                <a:ea typeface="Segoe UI Light"/>
                <a:cs typeface="Segoe UI Light"/>
                <a:sym typeface="Segoe UI Light"/>
              </a:defRPr>
            </a:lvl2pPr>
            <a:lvl3pPr marL="789210" indent="-341017" defTabSz="914366">
              <a:spcBef>
                <a:spcPts val="800"/>
              </a:spcBef>
              <a:buSzPct val="90000"/>
              <a:buFontTx/>
              <a:buChar char="·"/>
              <a:defRPr sz="3500">
                <a:latin typeface="Segoe UI Light"/>
                <a:ea typeface="Segoe UI Light"/>
                <a:cs typeface="Segoe UI Light"/>
                <a:sym typeface="Segoe UI Light"/>
              </a:defRPr>
            </a:lvl3pPr>
            <a:lvl4pPr marL="1045784" indent="-373495" defTabSz="914366">
              <a:spcBef>
                <a:spcPts val="800"/>
              </a:spcBef>
              <a:buSzPct val="90000"/>
              <a:buFontTx/>
              <a:buChar char="·"/>
              <a:defRPr sz="3500">
                <a:latin typeface="Segoe UI Light"/>
                <a:ea typeface="Segoe UI Light"/>
                <a:cs typeface="Segoe UI Light"/>
                <a:sym typeface="Segoe UI Light"/>
              </a:defRPr>
            </a:lvl4pPr>
            <a:lvl5pPr marL="1269881" indent="-373495" defTabSz="914366">
              <a:spcBef>
                <a:spcPts val="800"/>
              </a:spcBef>
              <a:buSzPct val="90000"/>
              <a:buFontTx/>
              <a:buChar char="·"/>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73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2.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353535"/>
        </a:solidFill>
      </p:bgPr>
    </p:bg>
    <p:spTree>
      <p:nvGrpSpPr>
        <p:cNvPr id="1" name=""/>
        <p:cNvGrpSpPr/>
        <p:nvPr/>
      </p:nvGrpSpPr>
      <p:grpSpPr>
        <a:xfrm>
          <a:off x="0" y="0"/>
          <a:ext cx="0" cy="0"/>
          <a:chOff x="0" y="0"/>
          <a:chExt cx="0" cy="0"/>
        </a:xfrm>
      </p:grpSpPr>
      <p:pic>
        <p:nvPicPr>
          <p:cNvPr id="873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3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739"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latin typeface="Segoe UI Semilight"/>
                <a:ea typeface="Segoe UI Semilight"/>
                <a:cs typeface="Segoe UI Semilight"/>
                <a:sym typeface="Segoe UI Semilight"/>
              </a:defRPr>
            </a:lvl1pPr>
            <a:lvl2pPr marL="0" indent="250552" defTabSz="914366">
              <a:spcBef>
                <a:spcPts val="1200"/>
              </a:spcBef>
              <a:buSzTx/>
              <a:buFontTx/>
              <a:buNone/>
              <a:defRPr sz="2900">
                <a:latin typeface="Segoe UI Semilight"/>
                <a:ea typeface="Segoe UI Semilight"/>
                <a:cs typeface="Segoe UI Semilight"/>
                <a:sym typeface="Segoe UI Semilight"/>
              </a:defRPr>
            </a:lvl2pPr>
            <a:lvl3pPr marL="0" indent="441967" defTabSz="914366">
              <a:spcBef>
                <a:spcPts val="1200"/>
              </a:spcBef>
              <a:buSzTx/>
              <a:buFontTx/>
              <a:buNone/>
              <a:defRPr sz="2900">
                <a:latin typeface="Segoe UI Semilight"/>
                <a:ea typeface="Segoe UI Semilight"/>
                <a:cs typeface="Segoe UI Semilight"/>
                <a:sym typeface="Segoe UI Semilight"/>
              </a:defRPr>
            </a:lvl3pPr>
            <a:lvl4pPr marL="0" indent="639608" defTabSz="914366">
              <a:spcBef>
                <a:spcPts val="1200"/>
              </a:spcBef>
              <a:buSzTx/>
              <a:buFontTx/>
              <a:buNone/>
              <a:defRPr sz="2900">
                <a:latin typeface="Segoe UI Semilight"/>
                <a:ea typeface="Segoe UI Semilight"/>
                <a:cs typeface="Segoe UI Semilight"/>
                <a:sym typeface="Segoe UI Semilight"/>
              </a:defRPr>
            </a:lvl4pPr>
            <a:lvl5pPr marL="0" indent="837249" defTabSz="914366">
              <a:spcBef>
                <a:spcPts val="1200"/>
              </a:spcBef>
              <a:buSzTx/>
              <a:buFontTx/>
              <a:buNone/>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740" name="Text Placeholder 3"/>
          <p:cNvSpPr/>
          <p:nvPr>
            <p:ph type="body" sz="quarter" idx="13"/>
          </p:nvPr>
        </p:nvSpPr>
        <p:spPr>
          <a:xfrm>
            <a:off x="6544213" y="1187643"/>
            <a:ext cx="5378549" cy="2082208"/>
          </a:xfrm>
          <a:prstGeom prst="rect">
            <a:avLst/>
          </a:prstGeom>
        </p:spPr>
        <p:txBody>
          <a:bodyPr lIns="91439" tIns="91439" rIns="91439" bIns="91439"/>
          <a:lstStyle/>
          <a:p>
            <a:pPr marL="504216" indent="-504216" defTabSz="914366">
              <a:spcBef>
                <a:spcPts val="1200"/>
              </a:spcBef>
              <a:buSzTx/>
              <a:buFontTx/>
              <a:buNone/>
              <a:defRPr sz="2900">
                <a:latin typeface="Segoe UI Semilight"/>
                <a:ea typeface="Segoe UI Semilight"/>
                <a:cs typeface="Segoe UI Semilight"/>
                <a:sym typeface="Segoe UI Semilight"/>
              </a:defRPr>
            </a:pPr>
          </a:p>
        </p:txBody>
      </p:sp>
      <p:sp>
        <p:nvSpPr>
          <p:cNvPr id="87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3.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353535"/>
        </a:solidFill>
      </p:bgPr>
    </p:bg>
    <p:spTree>
      <p:nvGrpSpPr>
        <p:cNvPr id="1" name=""/>
        <p:cNvGrpSpPr/>
        <p:nvPr/>
      </p:nvGrpSpPr>
      <p:grpSpPr>
        <a:xfrm>
          <a:off x="0" y="0"/>
          <a:ext cx="0" cy="0"/>
          <a:chOff x="0" y="0"/>
          <a:chExt cx="0" cy="0"/>
        </a:xfrm>
      </p:grpSpPr>
      <p:pic>
        <p:nvPicPr>
          <p:cNvPr id="874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49"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750"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lvl1pPr>
            <a:lvl2pPr marL="462469" indent="-211916" defTabSz="914366">
              <a:spcBef>
                <a:spcPts val="1200"/>
              </a:spcBef>
              <a:buClr>
                <a:srgbClr val="FFFFFF"/>
              </a:buClr>
              <a:buSzPct val="90000"/>
              <a:buFontTx/>
              <a:buChar char="·"/>
              <a:defRPr sz="2900">
                <a:latin typeface="Segoe UI Semilight"/>
                <a:ea typeface="Segoe UI Semilight"/>
                <a:cs typeface="Segoe UI Semilight"/>
                <a:sym typeface="Segoe UI Semilight"/>
              </a:defRPr>
            </a:lvl2pPr>
            <a:lvl3pPr marL="697708" indent="-255739" defTabSz="914366">
              <a:spcBef>
                <a:spcPts val="1200"/>
              </a:spcBef>
              <a:buClr>
                <a:srgbClr val="FFFFFF"/>
              </a:buClr>
              <a:buSzPct val="90000"/>
              <a:buFontTx/>
              <a:buChar char="·"/>
              <a:defRPr sz="2900">
                <a:latin typeface="Segoe UI Semilight"/>
                <a:ea typeface="Segoe UI Semilight"/>
                <a:cs typeface="Segoe UI Semilight"/>
                <a:sym typeface="Segoe UI Semilight"/>
              </a:defRPr>
            </a:lvl3pPr>
            <a:lvl4pPr marL="878156" indent="-238548" defTabSz="914366">
              <a:spcBef>
                <a:spcPts val="1200"/>
              </a:spcBef>
              <a:buClr>
                <a:srgbClr val="FFFFFF"/>
              </a:buClr>
              <a:buSzPct val="90000"/>
              <a:buFontTx/>
              <a:buChar char="·"/>
              <a:defRPr sz="2900">
                <a:latin typeface="Segoe UI Semilight"/>
                <a:ea typeface="Segoe UI Semilight"/>
                <a:cs typeface="Segoe UI Semilight"/>
                <a:sym typeface="Segoe UI Semilight"/>
              </a:defRPr>
            </a:lvl4pPr>
            <a:lvl5pPr marL="1067200" indent="-229951" defTabSz="914366">
              <a:spcBef>
                <a:spcPts val="1200"/>
              </a:spcBef>
              <a:buClr>
                <a:srgbClr val="FFFFFF"/>
              </a:buClr>
              <a:buSzPct val="90000"/>
              <a:buFontTx/>
              <a:buChar char="·"/>
              <a:defRPr sz="29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8751" name="Text Placeholder 3"/>
          <p:cNvSpPr/>
          <p:nvPr>
            <p:ph type="body" sz="quarter" idx="13"/>
          </p:nvPr>
        </p:nvSpPr>
        <p:spPr>
          <a:xfrm>
            <a:off x="6544213" y="1187643"/>
            <a:ext cx="5378549" cy="2082208"/>
          </a:xfrm>
          <a:prstGeom prst="rect">
            <a:avLst/>
          </a:prstGeom>
        </p:spPr>
        <p:txBody>
          <a:bodyPr lIns="91439" tIns="91439" rIns="91439" bIns="91439"/>
          <a:lstStyle/>
          <a:p>
            <a:pPr marL="227208" indent="-227208" defTabSz="914366">
              <a:spcBef>
                <a:spcPts val="1200"/>
              </a:spcBef>
              <a:buClr>
                <a:srgbClr val="FFFFFF"/>
              </a:buClr>
              <a:buSzPct val="90000"/>
              <a:buFontTx/>
              <a:buChar char="·"/>
              <a:defRPr sz="2900">
                <a:latin typeface="Segoe UI Semilight"/>
                <a:ea typeface="Segoe UI Semilight"/>
                <a:cs typeface="Segoe UI Semilight"/>
                <a:sym typeface="Segoe UI Semilight"/>
              </a:defRPr>
            </a:pPr>
          </a:p>
        </p:txBody>
      </p:sp>
      <p:sp>
        <p:nvSpPr>
          <p:cNvPr id="875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4.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353535"/>
        </a:solidFill>
      </p:bgPr>
    </p:bg>
    <p:spTree>
      <p:nvGrpSpPr>
        <p:cNvPr id="1" name=""/>
        <p:cNvGrpSpPr/>
        <p:nvPr/>
      </p:nvGrpSpPr>
      <p:grpSpPr>
        <a:xfrm>
          <a:off x="0" y="0"/>
          <a:ext cx="0" cy="0"/>
          <a:chOff x="0" y="0"/>
          <a:chExt cx="0" cy="0"/>
        </a:xfrm>
      </p:grpSpPr>
      <p:pic>
        <p:nvPicPr>
          <p:cNvPr id="875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6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7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5.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876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69"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770"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77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6.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877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79"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7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7.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353535"/>
        </a:solidFill>
      </p:bgPr>
    </p:bg>
    <p:spTree>
      <p:nvGrpSpPr>
        <p:cNvPr id="1" name=""/>
        <p:cNvGrpSpPr/>
        <p:nvPr/>
      </p:nvGrpSpPr>
      <p:grpSpPr>
        <a:xfrm>
          <a:off x="0" y="0"/>
          <a:ext cx="0" cy="0"/>
          <a:chOff x="0" y="0"/>
          <a:chExt cx="0" cy="0"/>
        </a:xfrm>
      </p:grpSpPr>
      <p:pic>
        <p:nvPicPr>
          <p:cNvPr id="878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88"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78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8796"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797"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879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9.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353535"/>
        </a:solidFill>
      </p:bgPr>
    </p:bg>
    <p:spTree>
      <p:nvGrpSpPr>
        <p:cNvPr id="1" name=""/>
        <p:cNvGrpSpPr/>
        <p:nvPr/>
      </p:nvGrpSpPr>
      <p:grpSpPr>
        <a:xfrm>
          <a:off x="0" y="0"/>
          <a:ext cx="0" cy="0"/>
          <a:chOff x="0" y="0"/>
          <a:chExt cx="0" cy="0"/>
        </a:xfrm>
      </p:grpSpPr>
      <p:pic>
        <p:nvPicPr>
          <p:cNvPr id="880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06"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latin typeface="Segoe UI Light"/>
                <a:ea typeface="Segoe UI Light"/>
                <a:cs typeface="Segoe UI Light"/>
                <a:sym typeface="Segoe UI Light"/>
              </a:defRPr>
            </a:lvl1pPr>
          </a:lstStyle>
          <a:p>
            <a:pPr/>
            <a:r>
              <a:t>Title Text</a:t>
            </a:r>
          </a:p>
        </p:txBody>
      </p:sp>
      <p:sp>
        <p:nvSpPr>
          <p:cNvPr id="8807"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880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F8F8F8"/>
        </a:solidFill>
      </p:bgPr>
    </p:bg>
    <p:spTree>
      <p:nvGrpSpPr>
        <p:cNvPr id="1" name=""/>
        <p:cNvGrpSpPr/>
        <p:nvPr/>
      </p:nvGrpSpPr>
      <p:grpSpPr>
        <a:xfrm>
          <a:off x="0" y="0"/>
          <a:ext cx="0" cy="0"/>
          <a:chOff x="0" y="0"/>
          <a:chExt cx="0" cy="0"/>
        </a:xfrm>
      </p:grpSpPr>
      <p:grpSp>
        <p:nvGrpSpPr>
          <p:cNvPr id="786" name="Group 2"/>
          <p:cNvGrpSpPr/>
          <p:nvPr/>
        </p:nvGrpSpPr>
        <p:grpSpPr>
          <a:xfrm>
            <a:off x="12370904" y="8221"/>
            <a:ext cx="935478" cy="5664549"/>
            <a:chOff x="0" y="0"/>
            <a:chExt cx="935477" cy="5664547"/>
          </a:xfrm>
        </p:grpSpPr>
        <p:grpSp>
          <p:nvGrpSpPr>
            <p:cNvPr id="782" name="Group 17"/>
            <p:cNvGrpSpPr/>
            <p:nvPr/>
          </p:nvGrpSpPr>
          <p:grpSpPr>
            <a:xfrm>
              <a:off x="-1" y="-1"/>
              <a:ext cx="935479" cy="5664549"/>
              <a:chOff x="0" y="0"/>
              <a:chExt cx="935477" cy="5664547"/>
            </a:xfrm>
          </p:grpSpPr>
          <p:grpSp>
            <p:nvGrpSpPr>
              <p:cNvPr id="769" name="Group 25"/>
              <p:cNvGrpSpPr/>
              <p:nvPr/>
            </p:nvGrpSpPr>
            <p:grpSpPr>
              <a:xfrm>
                <a:off x="-1" y="-1"/>
                <a:ext cx="616867" cy="2650293"/>
                <a:chOff x="0" y="0"/>
                <a:chExt cx="616865" cy="2650291"/>
              </a:xfrm>
            </p:grpSpPr>
            <p:grpSp>
              <p:nvGrpSpPr>
                <p:cNvPr id="753" name="Rectangle 44"/>
                <p:cNvGrpSpPr/>
                <p:nvPr/>
              </p:nvGrpSpPr>
              <p:grpSpPr>
                <a:xfrm>
                  <a:off x="332795" y="-1"/>
                  <a:ext cx="284070" cy="852951"/>
                  <a:chOff x="0" y="0"/>
                  <a:chExt cx="284069" cy="852949"/>
                </a:xfrm>
              </p:grpSpPr>
              <p:sp>
                <p:nvSpPr>
                  <p:cNvPr id="751"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52"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756" name="Rectangle 36"/>
                <p:cNvGrpSpPr/>
                <p:nvPr/>
              </p:nvGrpSpPr>
              <p:grpSpPr>
                <a:xfrm>
                  <a:off x="332794" y="1797341"/>
                  <a:ext cx="284070" cy="852951"/>
                  <a:chOff x="0" y="0"/>
                  <a:chExt cx="284069" cy="852949"/>
                </a:xfrm>
              </p:grpSpPr>
              <p:sp>
                <p:nvSpPr>
                  <p:cNvPr id="75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5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759" name="Rectangle 40"/>
                <p:cNvGrpSpPr/>
                <p:nvPr/>
              </p:nvGrpSpPr>
              <p:grpSpPr>
                <a:xfrm>
                  <a:off x="-1" y="-1"/>
                  <a:ext cx="284070" cy="852951"/>
                  <a:chOff x="0" y="0"/>
                  <a:chExt cx="284069" cy="852949"/>
                </a:xfrm>
              </p:grpSpPr>
              <p:sp>
                <p:nvSpPr>
                  <p:cNvPr id="757"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58"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762" name="Rectangle 41"/>
                <p:cNvGrpSpPr/>
                <p:nvPr/>
              </p:nvGrpSpPr>
              <p:grpSpPr>
                <a:xfrm>
                  <a:off x="332796" y="900789"/>
                  <a:ext cx="284070" cy="852951"/>
                  <a:chOff x="0" y="0"/>
                  <a:chExt cx="284069" cy="852949"/>
                </a:xfrm>
              </p:grpSpPr>
              <p:sp>
                <p:nvSpPr>
                  <p:cNvPr id="760"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61"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765" name="Rectangle 42"/>
                <p:cNvGrpSpPr/>
                <p:nvPr/>
              </p:nvGrpSpPr>
              <p:grpSpPr>
                <a:xfrm>
                  <a:off x="-1" y="1790760"/>
                  <a:ext cx="284070" cy="852951"/>
                  <a:chOff x="0" y="0"/>
                  <a:chExt cx="284069" cy="852949"/>
                </a:xfrm>
              </p:grpSpPr>
              <p:sp>
                <p:nvSpPr>
                  <p:cNvPr id="763"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64"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768" name="Rectangle 43"/>
                <p:cNvGrpSpPr/>
                <p:nvPr/>
              </p:nvGrpSpPr>
              <p:grpSpPr>
                <a:xfrm>
                  <a:off x="0" y="900789"/>
                  <a:ext cx="284070" cy="852951"/>
                  <a:chOff x="0" y="0"/>
                  <a:chExt cx="284069" cy="852949"/>
                </a:xfrm>
              </p:grpSpPr>
              <p:sp>
                <p:nvSpPr>
                  <p:cNvPr id="766"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67"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779" name="Group 26"/>
              <p:cNvGrpSpPr/>
              <p:nvPr/>
            </p:nvGrpSpPr>
            <p:grpSpPr>
              <a:xfrm>
                <a:off x="1" y="1797342"/>
                <a:ext cx="616864" cy="3848838"/>
                <a:chOff x="0" y="0"/>
                <a:chExt cx="616862" cy="3848837"/>
              </a:xfrm>
            </p:grpSpPr>
            <p:grpSp>
              <p:nvGrpSpPr>
                <p:cNvPr id="772" name="Rectangle 32"/>
                <p:cNvGrpSpPr/>
                <p:nvPr/>
              </p:nvGrpSpPr>
              <p:grpSpPr>
                <a:xfrm>
                  <a:off x="-1" y="2099335"/>
                  <a:ext cx="284070" cy="852951"/>
                  <a:chOff x="0" y="0"/>
                  <a:chExt cx="284069" cy="852949"/>
                </a:xfrm>
              </p:grpSpPr>
              <p:sp>
                <p:nvSpPr>
                  <p:cNvPr id="770"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71"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775" name="Rectangle 33"/>
                <p:cNvGrpSpPr/>
                <p:nvPr/>
              </p:nvGrpSpPr>
              <p:grpSpPr>
                <a:xfrm>
                  <a:off x="-1" y="2995887"/>
                  <a:ext cx="284070" cy="852951"/>
                  <a:chOff x="0" y="0"/>
                  <a:chExt cx="284069" cy="852949"/>
                </a:xfrm>
              </p:grpSpPr>
              <p:sp>
                <p:nvSpPr>
                  <p:cNvPr id="773"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74"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778" name="Rectangle 34"/>
                <p:cNvGrpSpPr/>
                <p:nvPr/>
              </p:nvGrpSpPr>
              <p:grpSpPr>
                <a:xfrm>
                  <a:off x="332793" y="-1"/>
                  <a:ext cx="284070" cy="852951"/>
                  <a:chOff x="0" y="0"/>
                  <a:chExt cx="284069" cy="852949"/>
                </a:xfrm>
              </p:grpSpPr>
              <p:sp>
                <p:nvSpPr>
                  <p:cNvPr id="77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77"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780"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781"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785" name="Rectangle 18"/>
            <p:cNvGrpSpPr/>
            <p:nvPr/>
          </p:nvGrpSpPr>
          <p:grpSpPr>
            <a:xfrm>
              <a:off x="-1" y="2998082"/>
              <a:ext cx="284070" cy="852951"/>
              <a:chOff x="0" y="0"/>
              <a:chExt cx="284069" cy="852949"/>
            </a:xfrm>
          </p:grpSpPr>
          <p:sp>
            <p:nvSpPr>
              <p:cNvPr id="783"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8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787"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788" name="Body Level One…"/>
          <p:cNvSpPr txBox="1"/>
          <p:nvPr>
            <p:ph type="body" sz="quarter" idx="1"/>
          </p:nvPr>
        </p:nvSpPr>
        <p:spPr>
          <a:xfrm>
            <a:off x="269241" y="1189177"/>
            <a:ext cx="5378550" cy="1946751"/>
          </a:xfrm>
          <a:prstGeom prst="rect">
            <a:avLst/>
          </a:prstGeom>
        </p:spPr>
        <p:txBody>
          <a:bodyPr lIns="91439" tIns="91439" rIns="91439" bIns="91439"/>
          <a:lstStyle>
            <a:lvl1pPr marL="281622" indent="-281622" defTabSz="914191">
              <a:spcBef>
                <a:spcPts val="1200"/>
              </a:spcBef>
              <a:buClr>
                <a:srgbClr val="505050"/>
              </a:buClr>
              <a:buSzPct val="90000"/>
              <a:defRPr sz="3100">
                <a:solidFill>
                  <a:srgbClr val="505050"/>
                </a:solidFill>
                <a:latin typeface="Segoe UI Light"/>
                <a:ea typeface="Segoe UI Light"/>
                <a:cs typeface="Segoe UI Light"/>
                <a:sym typeface="Segoe UI Light"/>
              </a:defRPr>
            </a:lvl1pPr>
            <a:lvl2pPr marL="600100" indent="-308055" defTabSz="914191">
              <a:spcBef>
                <a:spcPts val="1200"/>
              </a:spcBef>
              <a:buClr>
                <a:srgbClr val="505050"/>
              </a:buClr>
              <a:buSzPct val="90000"/>
              <a:defRPr sz="3100">
                <a:solidFill>
                  <a:srgbClr val="505050"/>
                </a:solidFill>
                <a:latin typeface="Segoe UI Light"/>
                <a:ea typeface="Segoe UI Light"/>
                <a:cs typeface="Segoe UI Light"/>
                <a:sym typeface="Segoe UI Light"/>
              </a:defRPr>
            </a:lvl2pPr>
            <a:lvl3pPr marL="789925" indent="-269324" defTabSz="914191">
              <a:spcBef>
                <a:spcPts val="1200"/>
              </a:spcBef>
              <a:buClr>
                <a:srgbClr val="505050"/>
              </a:buClr>
              <a:buSzPct val="90000"/>
              <a:defRPr sz="3100">
                <a:solidFill>
                  <a:srgbClr val="505050"/>
                </a:solidFill>
                <a:latin typeface="Segoe UI Light"/>
                <a:ea typeface="Segoe UI Light"/>
                <a:cs typeface="Segoe UI Light"/>
                <a:sym typeface="Segoe UI Light"/>
              </a:defRPr>
            </a:lvl3pPr>
            <a:lvl4pPr marL="1009833" indent="-324163" defTabSz="914191">
              <a:spcBef>
                <a:spcPts val="1200"/>
              </a:spcBef>
              <a:buClr>
                <a:srgbClr val="505050"/>
              </a:buClr>
              <a:buSzPct val="90000"/>
              <a:defRPr sz="3100">
                <a:solidFill>
                  <a:srgbClr val="505050"/>
                </a:solidFill>
                <a:latin typeface="Segoe UI Light"/>
                <a:ea typeface="Segoe UI Light"/>
                <a:cs typeface="Segoe UI Light"/>
                <a:sym typeface="Segoe UI Light"/>
              </a:defRPr>
            </a:lvl4pPr>
            <a:lvl5pPr marL="1164445" indent="-301009" defTabSz="914191">
              <a:spcBef>
                <a:spcPts val="1200"/>
              </a:spcBef>
              <a:buClr>
                <a:srgbClr val="505050"/>
              </a:buClr>
              <a:buSzPct val="90000"/>
              <a:defRPr sz="31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789" name="Text Placeholder 3"/>
          <p:cNvSpPr/>
          <p:nvPr>
            <p:ph type="body" sz="quarter" idx="13"/>
          </p:nvPr>
        </p:nvSpPr>
        <p:spPr>
          <a:xfrm>
            <a:off x="6544213" y="1189177"/>
            <a:ext cx="5378549" cy="1946751"/>
          </a:xfrm>
          <a:prstGeom prst="rect">
            <a:avLst/>
          </a:prstGeom>
        </p:spPr>
        <p:txBody>
          <a:bodyPr lIns="91439" tIns="91439" rIns="91439" bIns="91439"/>
          <a:lstStyle/>
          <a:p>
            <a:pPr marL="281622" indent="-281622" defTabSz="914191">
              <a:spcBef>
                <a:spcPts val="1200"/>
              </a:spcBef>
              <a:buClr>
                <a:srgbClr val="505050"/>
              </a:buClr>
              <a:buSzPct val="90000"/>
              <a:defRPr sz="3100">
                <a:solidFill>
                  <a:srgbClr val="505050"/>
                </a:solidFill>
                <a:latin typeface="Segoe UI Light"/>
                <a:ea typeface="Segoe UI Light"/>
                <a:cs typeface="Segoe UI Light"/>
                <a:sym typeface="Segoe UI Light"/>
              </a:defRPr>
            </a:pPr>
          </a:p>
        </p:txBody>
      </p:sp>
      <p:sp>
        <p:nvSpPr>
          <p:cNvPr id="79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353535"/>
        </a:solidFill>
      </p:bgPr>
    </p:bg>
    <p:spTree>
      <p:nvGrpSpPr>
        <p:cNvPr id="1" name=""/>
        <p:cNvGrpSpPr/>
        <p:nvPr/>
      </p:nvGrpSpPr>
      <p:grpSpPr>
        <a:xfrm>
          <a:off x="0" y="0"/>
          <a:ext cx="0" cy="0"/>
          <a:chOff x="0" y="0"/>
          <a:chExt cx="0" cy="0"/>
        </a:xfrm>
      </p:grpSpPr>
      <p:pic>
        <p:nvPicPr>
          <p:cNvPr id="881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1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1.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882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2.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353535"/>
        </a:solidFill>
      </p:bgPr>
    </p:bg>
    <p:spTree>
      <p:nvGrpSpPr>
        <p:cNvPr id="1" name=""/>
        <p:cNvGrpSpPr/>
        <p:nvPr/>
      </p:nvGrpSpPr>
      <p:grpSpPr>
        <a:xfrm>
          <a:off x="0" y="0"/>
          <a:ext cx="0" cy="0"/>
          <a:chOff x="0" y="0"/>
          <a:chExt cx="0" cy="0"/>
        </a:xfrm>
      </p:grpSpPr>
      <p:pic>
        <p:nvPicPr>
          <p:cNvPr id="883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3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8833"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8834"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883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3.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884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43"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pic>
        <p:nvPicPr>
          <p:cNvPr id="8844" name="Picture 7" descr="Picture 7"/>
          <p:cNvPicPr>
            <a:picLocks noChangeAspect="1"/>
          </p:cNvPicPr>
          <p:nvPr/>
        </p:nvPicPr>
        <p:blipFill>
          <a:blip r:embed="rId3">
            <a:extLst/>
          </a:blip>
          <a:stretch>
            <a:fillRect/>
          </a:stretch>
        </p:blipFill>
        <p:spPr>
          <a:xfrm>
            <a:off x="448211" y="471691"/>
            <a:ext cx="1454258" cy="304829"/>
          </a:xfrm>
          <a:prstGeom prst="rect">
            <a:avLst/>
          </a:prstGeom>
          <a:ln w="12700">
            <a:miter lim="400000"/>
          </a:ln>
        </p:spPr>
      </p:pic>
      <p:sp>
        <p:nvSpPr>
          <p:cNvPr id="884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4.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885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53"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8854"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8855"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885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5.xml><?xml version="1.0" encoding="utf-8"?>
<p:sldLayout xmlns:a="http://schemas.openxmlformats.org/drawingml/2006/main" xmlns:r="http://schemas.openxmlformats.org/officeDocument/2006/relationships" xmlns:p="http://schemas.openxmlformats.org/presentationml/2006/main" type="tx" showMasterSp="1" showMasterPhAnim="1">
  <p:cSld name="Title and non-bulleted text">
    <p:bg>
      <p:bgPr>
        <a:solidFill>
          <a:srgbClr val="353535"/>
        </a:solidFill>
      </p:bgPr>
    </p:bg>
    <p:spTree>
      <p:nvGrpSpPr>
        <p:cNvPr id="1" name=""/>
        <p:cNvGrpSpPr/>
        <p:nvPr/>
      </p:nvGrpSpPr>
      <p:grpSpPr>
        <a:xfrm>
          <a:off x="0" y="0"/>
          <a:ext cx="0" cy="0"/>
          <a:chOff x="0" y="0"/>
          <a:chExt cx="0" cy="0"/>
        </a:xfrm>
      </p:grpSpPr>
      <p:pic>
        <p:nvPicPr>
          <p:cNvPr id="886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6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0078D7"/>
                </a:solidFill>
                <a:latin typeface="Segoe UI Light"/>
                <a:ea typeface="Segoe UI Light"/>
                <a:cs typeface="Segoe UI Light"/>
                <a:sym typeface="Segoe UI Light"/>
              </a:defRPr>
            </a:lvl1pPr>
          </a:lstStyle>
          <a:p>
            <a:pPr/>
            <a:r>
              <a:t>Title Text</a:t>
            </a:r>
          </a:p>
        </p:txBody>
      </p:sp>
      <p:sp>
        <p:nvSpPr>
          <p:cNvPr id="8865" name="Body Level One…"/>
          <p:cNvSpPr txBox="1"/>
          <p:nvPr>
            <p:ph type="body" sz="half" idx="1"/>
          </p:nvPr>
        </p:nvSpPr>
        <p:spPr>
          <a:xfrm>
            <a:off x="358569" y="1344827"/>
            <a:ext cx="11474240" cy="2025108"/>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0" indent="0" defTabSz="914366">
              <a:spcBef>
                <a:spcPts val="500"/>
              </a:spcBef>
              <a:buSzTx/>
              <a:buFontTx/>
              <a:buNone/>
              <a:defRPr spc="-29" sz="2700">
                <a:solidFill>
                  <a:srgbClr val="0072C6"/>
                </a:solidFill>
                <a:latin typeface="Segoe UI Light"/>
                <a:ea typeface="Segoe UI Light"/>
                <a:cs typeface="Segoe UI Light"/>
                <a:sym typeface="Segoe UI Light"/>
              </a:defRPr>
            </a:lvl2pPr>
            <a:lvl3pPr marL="0" indent="224097" defTabSz="914366">
              <a:spcBef>
                <a:spcPts val="500"/>
              </a:spcBef>
              <a:buSzTx/>
              <a:buFontTx/>
              <a:buNone/>
              <a:defRPr spc="-29" sz="2700">
                <a:solidFill>
                  <a:srgbClr val="0072C6"/>
                </a:solidFill>
                <a:latin typeface="Segoe UI Light"/>
                <a:ea typeface="Segoe UI Light"/>
                <a:cs typeface="Segoe UI Light"/>
                <a:sym typeface="Segoe UI Light"/>
              </a:defRPr>
            </a:lvl3pPr>
            <a:lvl4pPr marL="0" indent="448192" defTabSz="914366">
              <a:spcBef>
                <a:spcPts val="500"/>
              </a:spcBef>
              <a:buSzTx/>
              <a:buFontTx/>
              <a:buNone/>
              <a:defRPr spc="-29" sz="2700">
                <a:solidFill>
                  <a:srgbClr val="0072C6"/>
                </a:solidFill>
                <a:latin typeface="Segoe UI Light"/>
                <a:ea typeface="Segoe UI Light"/>
                <a:cs typeface="Segoe UI Light"/>
                <a:sym typeface="Segoe UI Light"/>
              </a:defRPr>
            </a:lvl4pPr>
            <a:lvl5pPr marL="0" indent="672290" defTabSz="914366">
              <a:spcBef>
                <a:spcPts val="500"/>
              </a:spcBef>
              <a:buSzTx/>
              <a:buFontTx/>
              <a:buNone/>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86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6.xml><?xml version="1.0" encoding="utf-8"?>
<p:sldLayout xmlns:a="http://schemas.openxmlformats.org/drawingml/2006/main" xmlns:r="http://schemas.openxmlformats.org/officeDocument/2006/relationships" xmlns:p="http://schemas.openxmlformats.org/presentationml/2006/main" type="tx" showMasterSp="1" showMasterPhAnim="1">
  <p:cSld name="Title and non-bulleted text 0">
    <p:bg>
      <p:bgPr>
        <a:solidFill>
          <a:srgbClr val="353535"/>
        </a:solidFill>
      </p:bgPr>
    </p:bg>
    <p:spTree>
      <p:nvGrpSpPr>
        <p:cNvPr id="1" name=""/>
        <p:cNvGrpSpPr/>
        <p:nvPr/>
      </p:nvGrpSpPr>
      <p:grpSpPr>
        <a:xfrm>
          <a:off x="0" y="0"/>
          <a:ext cx="0" cy="0"/>
          <a:chOff x="0" y="0"/>
          <a:chExt cx="0" cy="0"/>
        </a:xfrm>
      </p:grpSpPr>
      <p:pic>
        <p:nvPicPr>
          <p:cNvPr id="887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887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0078D7"/>
                </a:solidFill>
                <a:latin typeface="Segoe UI Light"/>
                <a:ea typeface="Segoe UI Light"/>
                <a:cs typeface="Segoe UI Light"/>
                <a:sym typeface="Segoe UI Light"/>
              </a:defRPr>
            </a:lvl1pPr>
          </a:lstStyle>
          <a:p>
            <a:pPr/>
            <a:r>
              <a:t>Title Text</a:t>
            </a:r>
          </a:p>
        </p:txBody>
      </p:sp>
      <p:sp>
        <p:nvSpPr>
          <p:cNvPr id="8875" name="Body Level One…"/>
          <p:cNvSpPr txBox="1"/>
          <p:nvPr>
            <p:ph type="body" sz="half" idx="1"/>
          </p:nvPr>
        </p:nvSpPr>
        <p:spPr>
          <a:xfrm>
            <a:off x="358569" y="1344827"/>
            <a:ext cx="11474240" cy="2025108"/>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0" indent="0" defTabSz="914366">
              <a:spcBef>
                <a:spcPts val="500"/>
              </a:spcBef>
              <a:buSzTx/>
              <a:buFontTx/>
              <a:buNone/>
              <a:defRPr spc="-29" sz="2700">
                <a:solidFill>
                  <a:srgbClr val="0072C6"/>
                </a:solidFill>
                <a:latin typeface="Segoe UI Light"/>
                <a:ea typeface="Segoe UI Light"/>
                <a:cs typeface="Segoe UI Light"/>
                <a:sym typeface="Segoe UI Light"/>
              </a:defRPr>
            </a:lvl2pPr>
            <a:lvl3pPr marL="0" indent="224097" defTabSz="914366">
              <a:spcBef>
                <a:spcPts val="500"/>
              </a:spcBef>
              <a:buSzTx/>
              <a:buFontTx/>
              <a:buNone/>
              <a:defRPr spc="-29" sz="2700">
                <a:solidFill>
                  <a:srgbClr val="0072C6"/>
                </a:solidFill>
                <a:latin typeface="Segoe UI Light"/>
                <a:ea typeface="Segoe UI Light"/>
                <a:cs typeface="Segoe UI Light"/>
                <a:sym typeface="Segoe UI Light"/>
              </a:defRPr>
            </a:lvl3pPr>
            <a:lvl4pPr marL="0" indent="448192" defTabSz="914366">
              <a:spcBef>
                <a:spcPts val="500"/>
              </a:spcBef>
              <a:buSzTx/>
              <a:buFontTx/>
              <a:buNone/>
              <a:defRPr spc="-29" sz="2700">
                <a:solidFill>
                  <a:srgbClr val="0072C6"/>
                </a:solidFill>
                <a:latin typeface="Segoe UI Light"/>
                <a:ea typeface="Segoe UI Light"/>
                <a:cs typeface="Segoe UI Light"/>
                <a:sym typeface="Segoe UI Light"/>
              </a:defRPr>
            </a:lvl4pPr>
            <a:lvl5pPr marL="0" indent="672290" defTabSz="914366">
              <a:spcBef>
                <a:spcPts val="500"/>
              </a:spcBef>
              <a:buSzTx/>
              <a:buFontTx/>
              <a:buNone/>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87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7.xml><?xml version="1.0" encoding="utf-8"?>
<p:sldLayout xmlns:a="http://schemas.openxmlformats.org/drawingml/2006/main" xmlns:r="http://schemas.openxmlformats.org/officeDocument/2006/relationships" xmlns:p="http://schemas.openxmlformats.org/presentationml/2006/main" type="tx" showMasterSp="1" showMasterPhAnim="1">
  <p:cSld name="Title Slide Photo_Option">
    <p:bg>
      <p:bgPr>
        <a:solidFill>
          <a:srgbClr val="FFFFFF"/>
        </a:solidFill>
      </p:bgPr>
    </p:bg>
    <p:spTree>
      <p:nvGrpSpPr>
        <p:cNvPr id="1" name=""/>
        <p:cNvGrpSpPr/>
        <p:nvPr/>
      </p:nvGrpSpPr>
      <p:grpSpPr>
        <a:xfrm>
          <a:off x="0" y="0"/>
          <a:ext cx="0" cy="0"/>
          <a:chOff x="0" y="0"/>
          <a:chExt cx="0" cy="0"/>
        </a:xfrm>
      </p:grpSpPr>
      <p:pic>
        <p:nvPicPr>
          <p:cNvPr id="8883"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pic>
        <p:nvPicPr>
          <p:cNvPr id="8884" name="Picture 9" descr="Picture 9"/>
          <p:cNvPicPr>
            <a:picLocks noChangeAspect="1"/>
          </p:cNvPicPr>
          <p:nvPr/>
        </p:nvPicPr>
        <p:blipFill>
          <a:blip r:embed="rId3">
            <a:extLst/>
          </a:blip>
          <a:stretch>
            <a:fillRect/>
          </a:stretch>
        </p:blipFill>
        <p:spPr>
          <a:xfrm>
            <a:off x="-2" y="0"/>
            <a:ext cx="12190272" cy="6858000"/>
          </a:xfrm>
          <a:prstGeom prst="rect">
            <a:avLst/>
          </a:prstGeom>
          <a:ln w="12700">
            <a:miter lim="400000"/>
          </a:ln>
        </p:spPr>
      </p:pic>
      <p:sp>
        <p:nvSpPr>
          <p:cNvPr id="8885" name="Rectangle 3"/>
          <p:cNvSpPr/>
          <p:nvPr/>
        </p:nvSpPr>
        <p:spPr>
          <a:xfrm>
            <a:off x="267619" y="2084186"/>
            <a:ext cx="6276595" cy="3583077"/>
          </a:xfrm>
          <a:prstGeom prst="rect">
            <a:avLst/>
          </a:prstGeom>
          <a:solidFill>
            <a:srgbClr val="0078D7">
              <a:alpha val="90000"/>
            </a:srgbClr>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8886" name="Title Text"/>
          <p:cNvSpPr txBox="1"/>
          <p:nvPr>
            <p:ph type="title"/>
          </p:nvPr>
        </p:nvSpPr>
        <p:spPr>
          <a:xfrm>
            <a:off x="269238" y="2084185"/>
            <a:ext cx="6276532" cy="1793105"/>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8887" name="Body Level One…"/>
          <p:cNvSpPr txBox="1"/>
          <p:nvPr>
            <p:ph type="body" sz="quarter" idx="1"/>
          </p:nvPr>
        </p:nvSpPr>
        <p:spPr>
          <a:xfrm>
            <a:off x="267620" y="3877271"/>
            <a:ext cx="6276531" cy="1789992"/>
          </a:xfrm>
          <a:prstGeom prst="rect">
            <a:avLst/>
          </a:prstGeom>
        </p:spPr>
        <p:txBody>
          <a:bodyPr lIns="109728" tIns="109728" rIns="109728" bIns="109728"/>
          <a:lstStyle>
            <a:lvl1pPr marL="0" indent="0" defTabSz="914366">
              <a:spcBef>
                <a:spcPts val="0"/>
              </a:spcBef>
              <a:buSzTx/>
              <a:buFontTx/>
              <a:buNone/>
              <a:defRPr sz="3100">
                <a:latin typeface="Segoe UI Light"/>
                <a:ea typeface="Segoe UI Light"/>
                <a:cs typeface="Segoe UI Light"/>
                <a:sym typeface="Segoe UI Light"/>
              </a:defRPr>
            </a:lvl1pPr>
            <a:lvl2pPr marL="654967" indent="-318822" defTabSz="914366">
              <a:spcBef>
                <a:spcPts val="0"/>
              </a:spcBef>
              <a:buSzPct val="90000"/>
              <a:buFontTx/>
              <a:defRPr sz="3100">
                <a:latin typeface="Segoe UI Light"/>
                <a:ea typeface="Segoe UI Light"/>
                <a:cs typeface="Segoe UI Light"/>
                <a:sym typeface="Segoe UI Light"/>
              </a:defRPr>
            </a:lvl2pPr>
            <a:lvl3pPr marL="925872" indent="-365631" defTabSz="914366">
              <a:spcBef>
                <a:spcPts val="0"/>
              </a:spcBef>
              <a:buSzPct val="90000"/>
              <a:buFontTx/>
              <a:defRPr sz="3100">
                <a:latin typeface="Segoe UI Light"/>
                <a:ea typeface="Segoe UI Light"/>
                <a:cs typeface="Segoe UI Light"/>
                <a:sym typeface="Segoe UI Light"/>
              </a:defRPr>
            </a:lvl3pPr>
            <a:lvl4pPr marL="1192985" indent="-408647" defTabSz="914366">
              <a:spcBef>
                <a:spcPts val="0"/>
              </a:spcBef>
              <a:buSzPct val="90000"/>
              <a:buFontTx/>
              <a:defRPr sz="3100">
                <a:latin typeface="Segoe UI Light"/>
                <a:ea typeface="Segoe UI Light"/>
                <a:cs typeface="Segoe UI Light"/>
                <a:sym typeface="Segoe UI Light"/>
              </a:defRPr>
            </a:lvl4pPr>
            <a:lvl5pPr marL="1417081" indent="-408647" defTabSz="914366">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grpSp>
        <p:nvGrpSpPr>
          <p:cNvPr id="8890" name="Group 7"/>
          <p:cNvGrpSpPr/>
          <p:nvPr/>
        </p:nvGrpSpPr>
        <p:grpSpPr>
          <a:xfrm>
            <a:off x="448524" y="470068"/>
            <a:ext cx="1648362" cy="353934"/>
            <a:chOff x="0" y="0"/>
            <a:chExt cx="1648360" cy="353932"/>
          </a:xfrm>
        </p:grpSpPr>
        <p:pic>
          <p:nvPicPr>
            <p:cNvPr id="8888" name="Picture 10" descr="Picture 10"/>
            <p:cNvPicPr>
              <a:picLocks noChangeAspect="1"/>
            </p:cNvPicPr>
            <p:nvPr/>
          </p:nvPicPr>
          <p:blipFill>
            <a:blip r:embed="rId4">
              <a:extLst/>
            </a:blip>
            <a:stretch>
              <a:fillRect/>
            </a:stretch>
          </p:blipFill>
          <p:spPr>
            <a:xfrm>
              <a:off x="-1" y="0"/>
              <a:ext cx="353885" cy="353933"/>
            </a:xfrm>
            <a:prstGeom prst="rect">
              <a:avLst/>
            </a:prstGeom>
            <a:ln w="12700" cap="flat">
              <a:noFill/>
              <a:miter lim="400000"/>
            </a:ln>
            <a:effectLst/>
          </p:spPr>
        </p:pic>
        <p:sp>
          <p:nvSpPr>
            <p:cNvPr id="8889" name="Freeform 12"/>
            <p:cNvSpPr/>
            <p:nvPr/>
          </p:nvSpPr>
          <p:spPr>
            <a:xfrm>
              <a:off x="457263" y="54791"/>
              <a:ext cx="1191098" cy="233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3" y="1473"/>
                  </a:moveTo>
                  <a:cubicBezTo>
                    <a:pt x="4134" y="1473"/>
                    <a:pt x="4134" y="1473"/>
                    <a:pt x="4134" y="1473"/>
                  </a:cubicBezTo>
                  <a:cubicBezTo>
                    <a:pt x="4134" y="21305"/>
                    <a:pt x="4134" y="21305"/>
                    <a:pt x="4134" y="21305"/>
                  </a:cubicBezTo>
                  <a:cubicBezTo>
                    <a:pt x="3489" y="21305"/>
                    <a:pt x="3489" y="21305"/>
                    <a:pt x="3489" y="21305"/>
                  </a:cubicBezTo>
                  <a:cubicBezTo>
                    <a:pt x="3489" y="8738"/>
                    <a:pt x="3489" y="8738"/>
                    <a:pt x="3489" y="8738"/>
                  </a:cubicBezTo>
                  <a:cubicBezTo>
                    <a:pt x="3489" y="7855"/>
                    <a:pt x="3489" y="6578"/>
                    <a:pt x="3508" y="5105"/>
                  </a:cubicBezTo>
                  <a:cubicBezTo>
                    <a:pt x="3508" y="5105"/>
                    <a:pt x="3508" y="5105"/>
                    <a:pt x="3508" y="5105"/>
                  </a:cubicBezTo>
                  <a:cubicBezTo>
                    <a:pt x="3470" y="5695"/>
                    <a:pt x="3451" y="6382"/>
                    <a:pt x="3414" y="6676"/>
                  </a:cubicBezTo>
                  <a:cubicBezTo>
                    <a:pt x="2276" y="21305"/>
                    <a:pt x="2276" y="21305"/>
                    <a:pt x="2276" y="21305"/>
                  </a:cubicBezTo>
                  <a:cubicBezTo>
                    <a:pt x="1840" y="21305"/>
                    <a:pt x="1840" y="21305"/>
                    <a:pt x="1840" y="21305"/>
                  </a:cubicBezTo>
                  <a:cubicBezTo>
                    <a:pt x="702" y="6873"/>
                    <a:pt x="702" y="6873"/>
                    <a:pt x="702" y="6873"/>
                  </a:cubicBezTo>
                  <a:cubicBezTo>
                    <a:pt x="683" y="6480"/>
                    <a:pt x="645" y="5891"/>
                    <a:pt x="607" y="5105"/>
                  </a:cubicBezTo>
                  <a:cubicBezTo>
                    <a:pt x="588" y="5105"/>
                    <a:pt x="588" y="5105"/>
                    <a:pt x="588" y="5105"/>
                  </a:cubicBezTo>
                  <a:cubicBezTo>
                    <a:pt x="607" y="5498"/>
                    <a:pt x="607" y="5891"/>
                    <a:pt x="607" y="6382"/>
                  </a:cubicBezTo>
                  <a:cubicBezTo>
                    <a:pt x="626" y="7462"/>
                    <a:pt x="626" y="8345"/>
                    <a:pt x="626" y="9131"/>
                  </a:cubicBezTo>
                  <a:cubicBezTo>
                    <a:pt x="626" y="21305"/>
                    <a:pt x="626" y="21305"/>
                    <a:pt x="626" y="21305"/>
                  </a:cubicBezTo>
                  <a:cubicBezTo>
                    <a:pt x="0" y="21305"/>
                    <a:pt x="0" y="21305"/>
                    <a:pt x="0" y="21305"/>
                  </a:cubicBezTo>
                  <a:cubicBezTo>
                    <a:pt x="0" y="1473"/>
                    <a:pt x="0" y="1473"/>
                    <a:pt x="0" y="1473"/>
                  </a:cubicBezTo>
                  <a:cubicBezTo>
                    <a:pt x="948" y="1473"/>
                    <a:pt x="948" y="1473"/>
                    <a:pt x="948" y="1473"/>
                  </a:cubicBezTo>
                  <a:cubicBezTo>
                    <a:pt x="1896" y="13942"/>
                    <a:pt x="1896" y="13942"/>
                    <a:pt x="1896" y="13942"/>
                  </a:cubicBezTo>
                  <a:cubicBezTo>
                    <a:pt x="1991" y="15022"/>
                    <a:pt x="2048" y="15905"/>
                    <a:pt x="2067" y="16495"/>
                  </a:cubicBezTo>
                  <a:cubicBezTo>
                    <a:pt x="2086" y="16495"/>
                    <a:pt x="2086" y="16495"/>
                    <a:pt x="2086" y="16495"/>
                  </a:cubicBezTo>
                  <a:cubicBezTo>
                    <a:pt x="2257" y="13942"/>
                    <a:pt x="2257" y="13942"/>
                    <a:pt x="2257" y="13942"/>
                  </a:cubicBezTo>
                  <a:lnTo>
                    <a:pt x="3243" y="1473"/>
                  </a:lnTo>
                  <a:close/>
                  <a:moveTo>
                    <a:pt x="4760" y="21305"/>
                  </a:moveTo>
                  <a:cubicBezTo>
                    <a:pt x="5405" y="21305"/>
                    <a:pt x="5405" y="21305"/>
                    <a:pt x="5405" y="21305"/>
                  </a:cubicBezTo>
                  <a:cubicBezTo>
                    <a:pt x="5405" y="7069"/>
                    <a:pt x="5405" y="7069"/>
                    <a:pt x="5405" y="7069"/>
                  </a:cubicBezTo>
                  <a:cubicBezTo>
                    <a:pt x="4760" y="7069"/>
                    <a:pt x="4760" y="7069"/>
                    <a:pt x="4760" y="7069"/>
                  </a:cubicBezTo>
                  <a:lnTo>
                    <a:pt x="4760" y="21305"/>
                  </a:lnTo>
                  <a:close/>
                  <a:moveTo>
                    <a:pt x="5101" y="1080"/>
                  </a:moveTo>
                  <a:cubicBezTo>
                    <a:pt x="4988" y="1080"/>
                    <a:pt x="4893" y="1276"/>
                    <a:pt x="4817" y="1669"/>
                  </a:cubicBezTo>
                  <a:cubicBezTo>
                    <a:pt x="4741" y="1964"/>
                    <a:pt x="4703" y="2455"/>
                    <a:pt x="4703" y="3044"/>
                  </a:cubicBezTo>
                  <a:cubicBezTo>
                    <a:pt x="4703" y="3535"/>
                    <a:pt x="4741" y="4025"/>
                    <a:pt x="4817" y="4418"/>
                  </a:cubicBezTo>
                  <a:cubicBezTo>
                    <a:pt x="4893" y="4713"/>
                    <a:pt x="4988" y="4909"/>
                    <a:pt x="5101" y="4909"/>
                  </a:cubicBezTo>
                  <a:cubicBezTo>
                    <a:pt x="5196" y="4909"/>
                    <a:pt x="5291" y="4713"/>
                    <a:pt x="5367" y="4418"/>
                  </a:cubicBezTo>
                  <a:cubicBezTo>
                    <a:pt x="5443" y="4025"/>
                    <a:pt x="5481" y="3535"/>
                    <a:pt x="5481" y="3044"/>
                  </a:cubicBezTo>
                  <a:cubicBezTo>
                    <a:pt x="5481" y="2455"/>
                    <a:pt x="5443" y="2062"/>
                    <a:pt x="5367" y="1669"/>
                  </a:cubicBezTo>
                  <a:cubicBezTo>
                    <a:pt x="5291" y="1276"/>
                    <a:pt x="5196" y="1080"/>
                    <a:pt x="5101" y="1080"/>
                  </a:cubicBezTo>
                  <a:close/>
                  <a:moveTo>
                    <a:pt x="7680" y="6971"/>
                  </a:moveTo>
                  <a:cubicBezTo>
                    <a:pt x="7567" y="6775"/>
                    <a:pt x="7453" y="6775"/>
                    <a:pt x="7320" y="6775"/>
                  </a:cubicBezTo>
                  <a:cubicBezTo>
                    <a:pt x="7036" y="6775"/>
                    <a:pt x="6770" y="7069"/>
                    <a:pt x="6543" y="7756"/>
                  </a:cubicBezTo>
                  <a:cubicBezTo>
                    <a:pt x="6315" y="8345"/>
                    <a:pt x="6144" y="9327"/>
                    <a:pt x="6031" y="10505"/>
                  </a:cubicBezTo>
                  <a:cubicBezTo>
                    <a:pt x="5917" y="11684"/>
                    <a:pt x="5860" y="13058"/>
                    <a:pt x="5860" y="14531"/>
                  </a:cubicBezTo>
                  <a:cubicBezTo>
                    <a:pt x="5860" y="15905"/>
                    <a:pt x="5917" y="17084"/>
                    <a:pt x="6031" y="18164"/>
                  </a:cubicBezTo>
                  <a:cubicBezTo>
                    <a:pt x="6144" y="19244"/>
                    <a:pt x="6296" y="20127"/>
                    <a:pt x="6505" y="20716"/>
                  </a:cubicBezTo>
                  <a:cubicBezTo>
                    <a:pt x="6713" y="21305"/>
                    <a:pt x="6941" y="21600"/>
                    <a:pt x="7206" y="21600"/>
                  </a:cubicBezTo>
                  <a:cubicBezTo>
                    <a:pt x="7510" y="21600"/>
                    <a:pt x="7775" y="21305"/>
                    <a:pt x="7984" y="20716"/>
                  </a:cubicBezTo>
                  <a:cubicBezTo>
                    <a:pt x="8003" y="20618"/>
                    <a:pt x="8003" y="20618"/>
                    <a:pt x="8003" y="20618"/>
                  </a:cubicBezTo>
                  <a:cubicBezTo>
                    <a:pt x="8003" y="17575"/>
                    <a:pt x="8003" y="17575"/>
                    <a:pt x="8003" y="17575"/>
                  </a:cubicBezTo>
                  <a:cubicBezTo>
                    <a:pt x="7965" y="17673"/>
                    <a:pt x="7965" y="17673"/>
                    <a:pt x="7965" y="17673"/>
                  </a:cubicBezTo>
                  <a:cubicBezTo>
                    <a:pt x="7870" y="18065"/>
                    <a:pt x="7775" y="18360"/>
                    <a:pt x="7661" y="18556"/>
                  </a:cubicBezTo>
                  <a:cubicBezTo>
                    <a:pt x="7548" y="18753"/>
                    <a:pt x="7434" y="18851"/>
                    <a:pt x="7339" y="18851"/>
                  </a:cubicBezTo>
                  <a:cubicBezTo>
                    <a:pt x="7093" y="18851"/>
                    <a:pt x="6884" y="18458"/>
                    <a:pt x="6732" y="17673"/>
                  </a:cubicBezTo>
                  <a:cubicBezTo>
                    <a:pt x="6599" y="16789"/>
                    <a:pt x="6524" y="15709"/>
                    <a:pt x="6524" y="14236"/>
                  </a:cubicBezTo>
                  <a:cubicBezTo>
                    <a:pt x="6524" y="12862"/>
                    <a:pt x="6599" y="11684"/>
                    <a:pt x="6751" y="10800"/>
                  </a:cubicBezTo>
                  <a:cubicBezTo>
                    <a:pt x="6903" y="9916"/>
                    <a:pt x="7112" y="9524"/>
                    <a:pt x="7358" y="9524"/>
                  </a:cubicBezTo>
                  <a:cubicBezTo>
                    <a:pt x="7567" y="9524"/>
                    <a:pt x="7775" y="9916"/>
                    <a:pt x="7965" y="10604"/>
                  </a:cubicBezTo>
                  <a:cubicBezTo>
                    <a:pt x="8003" y="10702"/>
                    <a:pt x="8003" y="10702"/>
                    <a:pt x="8003" y="10702"/>
                  </a:cubicBezTo>
                  <a:cubicBezTo>
                    <a:pt x="8003" y="7462"/>
                    <a:pt x="8003" y="7462"/>
                    <a:pt x="8003" y="7462"/>
                  </a:cubicBezTo>
                  <a:cubicBezTo>
                    <a:pt x="7984" y="7462"/>
                    <a:pt x="7984" y="7462"/>
                    <a:pt x="7984" y="7462"/>
                  </a:cubicBezTo>
                  <a:cubicBezTo>
                    <a:pt x="7908" y="7265"/>
                    <a:pt x="7813" y="7069"/>
                    <a:pt x="7680" y="6971"/>
                  </a:cubicBezTo>
                  <a:close/>
                  <a:moveTo>
                    <a:pt x="9804" y="6873"/>
                  </a:moveTo>
                  <a:cubicBezTo>
                    <a:pt x="9653" y="6873"/>
                    <a:pt x="9501" y="7069"/>
                    <a:pt x="9387" y="7658"/>
                  </a:cubicBezTo>
                  <a:cubicBezTo>
                    <a:pt x="9273" y="8149"/>
                    <a:pt x="9198" y="8738"/>
                    <a:pt x="9141" y="9524"/>
                  </a:cubicBezTo>
                  <a:cubicBezTo>
                    <a:pt x="9122" y="9524"/>
                    <a:pt x="9122" y="9524"/>
                    <a:pt x="9122" y="9524"/>
                  </a:cubicBezTo>
                  <a:cubicBezTo>
                    <a:pt x="9122" y="7069"/>
                    <a:pt x="9122" y="7069"/>
                    <a:pt x="9122" y="7069"/>
                  </a:cubicBezTo>
                  <a:cubicBezTo>
                    <a:pt x="8477" y="7069"/>
                    <a:pt x="8477" y="7069"/>
                    <a:pt x="8477" y="7069"/>
                  </a:cubicBezTo>
                  <a:cubicBezTo>
                    <a:pt x="8477" y="21305"/>
                    <a:pt x="8477" y="21305"/>
                    <a:pt x="8477" y="21305"/>
                  </a:cubicBezTo>
                  <a:cubicBezTo>
                    <a:pt x="9122" y="21305"/>
                    <a:pt x="9122" y="21305"/>
                    <a:pt x="9122" y="21305"/>
                  </a:cubicBezTo>
                  <a:cubicBezTo>
                    <a:pt x="9122" y="14040"/>
                    <a:pt x="9122" y="14040"/>
                    <a:pt x="9122" y="14040"/>
                  </a:cubicBezTo>
                  <a:cubicBezTo>
                    <a:pt x="9122" y="12764"/>
                    <a:pt x="9179" y="11782"/>
                    <a:pt x="9292" y="10996"/>
                  </a:cubicBezTo>
                  <a:cubicBezTo>
                    <a:pt x="9387" y="10211"/>
                    <a:pt x="9539" y="9818"/>
                    <a:pt x="9710" y="9818"/>
                  </a:cubicBezTo>
                  <a:cubicBezTo>
                    <a:pt x="9766" y="9818"/>
                    <a:pt x="9823" y="9916"/>
                    <a:pt x="9899" y="10015"/>
                  </a:cubicBezTo>
                  <a:cubicBezTo>
                    <a:pt x="9975" y="10113"/>
                    <a:pt x="10013" y="10211"/>
                    <a:pt x="10051" y="10309"/>
                  </a:cubicBezTo>
                  <a:cubicBezTo>
                    <a:pt x="10070" y="10407"/>
                    <a:pt x="10070" y="10407"/>
                    <a:pt x="10070" y="10407"/>
                  </a:cubicBezTo>
                  <a:cubicBezTo>
                    <a:pt x="10070" y="7069"/>
                    <a:pt x="10070" y="7069"/>
                    <a:pt x="10070" y="7069"/>
                  </a:cubicBezTo>
                  <a:cubicBezTo>
                    <a:pt x="10070" y="7069"/>
                    <a:pt x="10070" y="7069"/>
                    <a:pt x="10070" y="7069"/>
                  </a:cubicBezTo>
                  <a:cubicBezTo>
                    <a:pt x="10013" y="6873"/>
                    <a:pt x="9918" y="6873"/>
                    <a:pt x="9804" y="6873"/>
                  </a:cubicBezTo>
                  <a:close/>
                  <a:moveTo>
                    <a:pt x="12573" y="8738"/>
                  </a:moveTo>
                  <a:cubicBezTo>
                    <a:pt x="12801" y="10015"/>
                    <a:pt x="12933" y="11782"/>
                    <a:pt x="12933" y="14040"/>
                  </a:cubicBezTo>
                  <a:cubicBezTo>
                    <a:pt x="12933" y="16298"/>
                    <a:pt x="12801" y="18164"/>
                    <a:pt x="12535" y="19538"/>
                  </a:cubicBezTo>
                  <a:cubicBezTo>
                    <a:pt x="12289" y="20913"/>
                    <a:pt x="11928" y="21600"/>
                    <a:pt x="11492" y="21600"/>
                  </a:cubicBezTo>
                  <a:cubicBezTo>
                    <a:pt x="11075" y="21600"/>
                    <a:pt x="10734" y="20913"/>
                    <a:pt x="10487" y="19636"/>
                  </a:cubicBezTo>
                  <a:cubicBezTo>
                    <a:pt x="10241" y="18360"/>
                    <a:pt x="10108" y="16593"/>
                    <a:pt x="10108" y="14335"/>
                  </a:cubicBezTo>
                  <a:cubicBezTo>
                    <a:pt x="10108" y="11978"/>
                    <a:pt x="10241" y="10113"/>
                    <a:pt x="10487" y="8738"/>
                  </a:cubicBezTo>
                  <a:cubicBezTo>
                    <a:pt x="10753" y="7462"/>
                    <a:pt x="11113" y="6775"/>
                    <a:pt x="11568" y="6775"/>
                  </a:cubicBezTo>
                  <a:cubicBezTo>
                    <a:pt x="11985" y="6775"/>
                    <a:pt x="12327" y="7364"/>
                    <a:pt x="12573" y="8738"/>
                  </a:cubicBezTo>
                  <a:close/>
                  <a:moveTo>
                    <a:pt x="12251" y="14138"/>
                  </a:moveTo>
                  <a:cubicBezTo>
                    <a:pt x="12251" y="12665"/>
                    <a:pt x="12194" y="11487"/>
                    <a:pt x="12061" y="10702"/>
                  </a:cubicBezTo>
                  <a:cubicBezTo>
                    <a:pt x="11928" y="9916"/>
                    <a:pt x="11758" y="9524"/>
                    <a:pt x="11530" y="9524"/>
                  </a:cubicBezTo>
                  <a:cubicBezTo>
                    <a:pt x="11303" y="9524"/>
                    <a:pt x="11113" y="9916"/>
                    <a:pt x="10980" y="10702"/>
                  </a:cubicBezTo>
                  <a:cubicBezTo>
                    <a:pt x="10847" y="11585"/>
                    <a:pt x="10772" y="12764"/>
                    <a:pt x="10772" y="14236"/>
                  </a:cubicBezTo>
                  <a:cubicBezTo>
                    <a:pt x="10772" y="15709"/>
                    <a:pt x="10847" y="16887"/>
                    <a:pt x="10980" y="17673"/>
                  </a:cubicBezTo>
                  <a:cubicBezTo>
                    <a:pt x="11113" y="18458"/>
                    <a:pt x="11303" y="18851"/>
                    <a:pt x="11530" y="18851"/>
                  </a:cubicBezTo>
                  <a:cubicBezTo>
                    <a:pt x="11777" y="18851"/>
                    <a:pt x="11947" y="18458"/>
                    <a:pt x="12080" y="17673"/>
                  </a:cubicBezTo>
                  <a:cubicBezTo>
                    <a:pt x="12194" y="16887"/>
                    <a:pt x="12251" y="15709"/>
                    <a:pt x="12251" y="14138"/>
                  </a:cubicBezTo>
                  <a:close/>
                  <a:moveTo>
                    <a:pt x="14356" y="12960"/>
                  </a:moveTo>
                  <a:cubicBezTo>
                    <a:pt x="14147" y="12567"/>
                    <a:pt x="14014" y="12175"/>
                    <a:pt x="13976" y="11880"/>
                  </a:cubicBezTo>
                  <a:cubicBezTo>
                    <a:pt x="13920" y="11684"/>
                    <a:pt x="13882" y="11291"/>
                    <a:pt x="13882" y="10800"/>
                  </a:cubicBezTo>
                  <a:cubicBezTo>
                    <a:pt x="13882" y="10407"/>
                    <a:pt x="13920" y="10113"/>
                    <a:pt x="13995" y="9818"/>
                  </a:cubicBezTo>
                  <a:cubicBezTo>
                    <a:pt x="14052" y="9524"/>
                    <a:pt x="14147" y="9425"/>
                    <a:pt x="14261" y="9425"/>
                  </a:cubicBezTo>
                  <a:cubicBezTo>
                    <a:pt x="14375" y="9425"/>
                    <a:pt x="14488" y="9524"/>
                    <a:pt x="14602" y="9622"/>
                  </a:cubicBezTo>
                  <a:cubicBezTo>
                    <a:pt x="14716" y="9818"/>
                    <a:pt x="14811" y="10113"/>
                    <a:pt x="14887" y="10309"/>
                  </a:cubicBezTo>
                  <a:cubicBezTo>
                    <a:pt x="14906" y="10407"/>
                    <a:pt x="14906" y="10407"/>
                    <a:pt x="14906" y="10407"/>
                  </a:cubicBezTo>
                  <a:cubicBezTo>
                    <a:pt x="14906" y="7364"/>
                    <a:pt x="14906" y="7364"/>
                    <a:pt x="14906" y="7364"/>
                  </a:cubicBezTo>
                  <a:cubicBezTo>
                    <a:pt x="14906" y="7364"/>
                    <a:pt x="14906" y="7364"/>
                    <a:pt x="14906" y="7364"/>
                  </a:cubicBezTo>
                  <a:cubicBezTo>
                    <a:pt x="14830" y="7167"/>
                    <a:pt x="14735" y="7069"/>
                    <a:pt x="14602" y="6873"/>
                  </a:cubicBezTo>
                  <a:cubicBezTo>
                    <a:pt x="14488" y="6775"/>
                    <a:pt x="14375" y="6775"/>
                    <a:pt x="14280" y="6775"/>
                  </a:cubicBezTo>
                  <a:cubicBezTo>
                    <a:pt x="13976" y="6775"/>
                    <a:pt x="13730" y="7167"/>
                    <a:pt x="13540" y="7953"/>
                  </a:cubicBezTo>
                  <a:cubicBezTo>
                    <a:pt x="13332" y="8738"/>
                    <a:pt x="13237" y="9818"/>
                    <a:pt x="13237" y="11095"/>
                  </a:cubicBezTo>
                  <a:cubicBezTo>
                    <a:pt x="13237" y="11782"/>
                    <a:pt x="13256" y="12371"/>
                    <a:pt x="13294" y="12862"/>
                  </a:cubicBezTo>
                  <a:cubicBezTo>
                    <a:pt x="13351" y="13353"/>
                    <a:pt x="13408" y="13844"/>
                    <a:pt x="13502" y="14138"/>
                  </a:cubicBezTo>
                  <a:cubicBezTo>
                    <a:pt x="13578" y="14531"/>
                    <a:pt x="13711" y="14924"/>
                    <a:pt x="13901" y="15316"/>
                  </a:cubicBezTo>
                  <a:cubicBezTo>
                    <a:pt x="14033" y="15611"/>
                    <a:pt x="14147" y="15905"/>
                    <a:pt x="14223" y="16102"/>
                  </a:cubicBezTo>
                  <a:cubicBezTo>
                    <a:pt x="14299" y="16298"/>
                    <a:pt x="14337" y="16495"/>
                    <a:pt x="14375" y="16789"/>
                  </a:cubicBezTo>
                  <a:cubicBezTo>
                    <a:pt x="14394" y="16985"/>
                    <a:pt x="14413" y="17182"/>
                    <a:pt x="14413" y="17575"/>
                  </a:cubicBezTo>
                  <a:cubicBezTo>
                    <a:pt x="14413" y="18458"/>
                    <a:pt x="14280" y="18949"/>
                    <a:pt x="13995" y="18949"/>
                  </a:cubicBezTo>
                  <a:cubicBezTo>
                    <a:pt x="13882" y="18949"/>
                    <a:pt x="13768" y="18851"/>
                    <a:pt x="13635" y="18655"/>
                  </a:cubicBezTo>
                  <a:cubicBezTo>
                    <a:pt x="13502" y="18360"/>
                    <a:pt x="13370" y="18065"/>
                    <a:pt x="13275" y="17673"/>
                  </a:cubicBezTo>
                  <a:cubicBezTo>
                    <a:pt x="13237" y="17575"/>
                    <a:pt x="13237" y="17575"/>
                    <a:pt x="13237" y="17575"/>
                  </a:cubicBezTo>
                  <a:cubicBezTo>
                    <a:pt x="13237" y="20815"/>
                    <a:pt x="13237" y="20815"/>
                    <a:pt x="13237" y="20815"/>
                  </a:cubicBezTo>
                  <a:cubicBezTo>
                    <a:pt x="13256" y="20815"/>
                    <a:pt x="13256" y="20815"/>
                    <a:pt x="13256" y="20815"/>
                  </a:cubicBezTo>
                  <a:cubicBezTo>
                    <a:pt x="13332" y="21109"/>
                    <a:pt x="13464" y="21207"/>
                    <a:pt x="13597" y="21404"/>
                  </a:cubicBezTo>
                  <a:cubicBezTo>
                    <a:pt x="13730" y="21502"/>
                    <a:pt x="13863" y="21600"/>
                    <a:pt x="13958" y="21600"/>
                  </a:cubicBezTo>
                  <a:cubicBezTo>
                    <a:pt x="14299" y="21600"/>
                    <a:pt x="14564" y="21207"/>
                    <a:pt x="14754" y="20422"/>
                  </a:cubicBezTo>
                  <a:cubicBezTo>
                    <a:pt x="14963" y="19538"/>
                    <a:pt x="15057" y="18458"/>
                    <a:pt x="15057" y="17182"/>
                  </a:cubicBezTo>
                  <a:cubicBezTo>
                    <a:pt x="15057" y="16200"/>
                    <a:pt x="15001" y="15415"/>
                    <a:pt x="14906" y="14727"/>
                  </a:cubicBezTo>
                  <a:cubicBezTo>
                    <a:pt x="14792" y="14040"/>
                    <a:pt x="14602" y="13451"/>
                    <a:pt x="14356" y="12960"/>
                  </a:cubicBezTo>
                  <a:close/>
                  <a:moveTo>
                    <a:pt x="17788" y="8738"/>
                  </a:moveTo>
                  <a:cubicBezTo>
                    <a:pt x="18035" y="10015"/>
                    <a:pt x="18149" y="11782"/>
                    <a:pt x="18149" y="14040"/>
                  </a:cubicBezTo>
                  <a:cubicBezTo>
                    <a:pt x="18149" y="16298"/>
                    <a:pt x="18035" y="18164"/>
                    <a:pt x="17769" y="19538"/>
                  </a:cubicBezTo>
                  <a:cubicBezTo>
                    <a:pt x="17523" y="20913"/>
                    <a:pt x="17162" y="21600"/>
                    <a:pt x="16726" y="21600"/>
                  </a:cubicBezTo>
                  <a:cubicBezTo>
                    <a:pt x="16309" y="21600"/>
                    <a:pt x="15968" y="20913"/>
                    <a:pt x="15721" y="19636"/>
                  </a:cubicBezTo>
                  <a:cubicBezTo>
                    <a:pt x="15475" y="18360"/>
                    <a:pt x="15342" y="16593"/>
                    <a:pt x="15342" y="14335"/>
                  </a:cubicBezTo>
                  <a:cubicBezTo>
                    <a:pt x="15342" y="11978"/>
                    <a:pt x="15475" y="10113"/>
                    <a:pt x="15721" y="8738"/>
                  </a:cubicBezTo>
                  <a:cubicBezTo>
                    <a:pt x="15987" y="7462"/>
                    <a:pt x="16347" y="6775"/>
                    <a:pt x="16783" y="6775"/>
                  </a:cubicBezTo>
                  <a:cubicBezTo>
                    <a:pt x="17219" y="6775"/>
                    <a:pt x="17561" y="7364"/>
                    <a:pt x="17788" y="8738"/>
                  </a:cubicBezTo>
                  <a:close/>
                  <a:moveTo>
                    <a:pt x="17485" y="14138"/>
                  </a:moveTo>
                  <a:cubicBezTo>
                    <a:pt x="17485" y="12665"/>
                    <a:pt x="17428" y="11487"/>
                    <a:pt x="17295" y="10702"/>
                  </a:cubicBezTo>
                  <a:cubicBezTo>
                    <a:pt x="17162" y="9916"/>
                    <a:pt x="16992" y="9524"/>
                    <a:pt x="16764" y="9524"/>
                  </a:cubicBezTo>
                  <a:cubicBezTo>
                    <a:pt x="16518" y="9524"/>
                    <a:pt x="16347" y="9916"/>
                    <a:pt x="16214" y="10702"/>
                  </a:cubicBezTo>
                  <a:cubicBezTo>
                    <a:pt x="16081" y="11585"/>
                    <a:pt x="16006" y="12764"/>
                    <a:pt x="16006" y="14236"/>
                  </a:cubicBezTo>
                  <a:cubicBezTo>
                    <a:pt x="16006" y="15709"/>
                    <a:pt x="16081" y="16887"/>
                    <a:pt x="16214" y="17673"/>
                  </a:cubicBezTo>
                  <a:cubicBezTo>
                    <a:pt x="16347" y="18458"/>
                    <a:pt x="16518" y="18851"/>
                    <a:pt x="16764" y="18851"/>
                  </a:cubicBezTo>
                  <a:cubicBezTo>
                    <a:pt x="16992" y="18851"/>
                    <a:pt x="17181" y="18458"/>
                    <a:pt x="17295" y="17673"/>
                  </a:cubicBezTo>
                  <a:cubicBezTo>
                    <a:pt x="17428" y="16887"/>
                    <a:pt x="17485" y="15709"/>
                    <a:pt x="17485" y="14138"/>
                  </a:cubicBezTo>
                  <a:close/>
                  <a:moveTo>
                    <a:pt x="21600" y="9818"/>
                  </a:moveTo>
                  <a:cubicBezTo>
                    <a:pt x="21600" y="7069"/>
                    <a:pt x="21600" y="7069"/>
                    <a:pt x="21600" y="7069"/>
                  </a:cubicBezTo>
                  <a:cubicBezTo>
                    <a:pt x="20936" y="7069"/>
                    <a:pt x="20936" y="7069"/>
                    <a:pt x="20936" y="7069"/>
                  </a:cubicBezTo>
                  <a:cubicBezTo>
                    <a:pt x="20936" y="2847"/>
                    <a:pt x="20936" y="2847"/>
                    <a:pt x="20936" y="2847"/>
                  </a:cubicBezTo>
                  <a:cubicBezTo>
                    <a:pt x="20917" y="2847"/>
                    <a:pt x="20917" y="2847"/>
                    <a:pt x="20917" y="2847"/>
                  </a:cubicBezTo>
                  <a:cubicBezTo>
                    <a:pt x="20310" y="3829"/>
                    <a:pt x="20310" y="3829"/>
                    <a:pt x="20310" y="3829"/>
                  </a:cubicBezTo>
                  <a:cubicBezTo>
                    <a:pt x="20291" y="3927"/>
                    <a:pt x="20291" y="3927"/>
                    <a:pt x="20291" y="3927"/>
                  </a:cubicBezTo>
                  <a:cubicBezTo>
                    <a:pt x="20291" y="7069"/>
                    <a:pt x="20291" y="7069"/>
                    <a:pt x="20291" y="7069"/>
                  </a:cubicBezTo>
                  <a:cubicBezTo>
                    <a:pt x="19324" y="7069"/>
                    <a:pt x="19324" y="7069"/>
                    <a:pt x="19324" y="7069"/>
                  </a:cubicBezTo>
                  <a:cubicBezTo>
                    <a:pt x="19324" y="5302"/>
                    <a:pt x="19324" y="5302"/>
                    <a:pt x="19324" y="5302"/>
                  </a:cubicBezTo>
                  <a:cubicBezTo>
                    <a:pt x="19324" y="4516"/>
                    <a:pt x="19362" y="3829"/>
                    <a:pt x="19438" y="3436"/>
                  </a:cubicBezTo>
                  <a:cubicBezTo>
                    <a:pt x="19495" y="2945"/>
                    <a:pt x="19609" y="2749"/>
                    <a:pt x="19723" y="2749"/>
                  </a:cubicBezTo>
                  <a:cubicBezTo>
                    <a:pt x="19817" y="2749"/>
                    <a:pt x="19912" y="2847"/>
                    <a:pt x="20007" y="3142"/>
                  </a:cubicBezTo>
                  <a:cubicBezTo>
                    <a:pt x="20045" y="3142"/>
                    <a:pt x="20045" y="3142"/>
                    <a:pt x="20045" y="3142"/>
                  </a:cubicBezTo>
                  <a:cubicBezTo>
                    <a:pt x="20045" y="295"/>
                    <a:pt x="20045" y="295"/>
                    <a:pt x="20045" y="295"/>
                  </a:cubicBezTo>
                  <a:cubicBezTo>
                    <a:pt x="20026" y="295"/>
                    <a:pt x="20026" y="295"/>
                    <a:pt x="20026" y="295"/>
                  </a:cubicBezTo>
                  <a:cubicBezTo>
                    <a:pt x="19931" y="98"/>
                    <a:pt x="19817" y="0"/>
                    <a:pt x="19666" y="0"/>
                  </a:cubicBezTo>
                  <a:cubicBezTo>
                    <a:pt x="19476" y="0"/>
                    <a:pt x="19305" y="295"/>
                    <a:pt x="19154" y="687"/>
                  </a:cubicBezTo>
                  <a:cubicBezTo>
                    <a:pt x="19002" y="1080"/>
                    <a:pt x="18888" y="1669"/>
                    <a:pt x="18793" y="2455"/>
                  </a:cubicBezTo>
                  <a:cubicBezTo>
                    <a:pt x="18717" y="3240"/>
                    <a:pt x="18680" y="4124"/>
                    <a:pt x="18680" y="5105"/>
                  </a:cubicBezTo>
                  <a:cubicBezTo>
                    <a:pt x="18680" y="7069"/>
                    <a:pt x="18680" y="7069"/>
                    <a:pt x="18680" y="7069"/>
                  </a:cubicBezTo>
                  <a:cubicBezTo>
                    <a:pt x="18224" y="7069"/>
                    <a:pt x="18224" y="7069"/>
                    <a:pt x="18224" y="7069"/>
                  </a:cubicBezTo>
                  <a:cubicBezTo>
                    <a:pt x="18224" y="9818"/>
                    <a:pt x="18224" y="9818"/>
                    <a:pt x="18224" y="9818"/>
                  </a:cubicBezTo>
                  <a:cubicBezTo>
                    <a:pt x="18680" y="9818"/>
                    <a:pt x="18680" y="9818"/>
                    <a:pt x="18680" y="9818"/>
                  </a:cubicBezTo>
                  <a:cubicBezTo>
                    <a:pt x="18680" y="21305"/>
                    <a:pt x="18680" y="21305"/>
                    <a:pt x="18680" y="21305"/>
                  </a:cubicBezTo>
                  <a:cubicBezTo>
                    <a:pt x="19324" y="21305"/>
                    <a:pt x="19324" y="21305"/>
                    <a:pt x="19324" y="21305"/>
                  </a:cubicBezTo>
                  <a:cubicBezTo>
                    <a:pt x="19324" y="9818"/>
                    <a:pt x="19324" y="9818"/>
                    <a:pt x="19324" y="9818"/>
                  </a:cubicBezTo>
                  <a:cubicBezTo>
                    <a:pt x="20291" y="9818"/>
                    <a:pt x="20291" y="9818"/>
                    <a:pt x="20291" y="9818"/>
                  </a:cubicBezTo>
                  <a:cubicBezTo>
                    <a:pt x="20291" y="17084"/>
                    <a:pt x="20291" y="17084"/>
                    <a:pt x="20291" y="17084"/>
                  </a:cubicBezTo>
                  <a:cubicBezTo>
                    <a:pt x="20291" y="20127"/>
                    <a:pt x="20557" y="21600"/>
                    <a:pt x="21107" y="21600"/>
                  </a:cubicBezTo>
                  <a:cubicBezTo>
                    <a:pt x="21202" y="21600"/>
                    <a:pt x="21278" y="21600"/>
                    <a:pt x="21372" y="21502"/>
                  </a:cubicBezTo>
                  <a:cubicBezTo>
                    <a:pt x="21486" y="21305"/>
                    <a:pt x="21543" y="21207"/>
                    <a:pt x="21581" y="21109"/>
                  </a:cubicBezTo>
                  <a:cubicBezTo>
                    <a:pt x="21600" y="21109"/>
                    <a:pt x="21600" y="21109"/>
                    <a:pt x="21600" y="21109"/>
                  </a:cubicBezTo>
                  <a:cubicBezTo>
                    <a:pt x="21600" y="18360"/>
                    <a:pt x="21600" y="18360"/>
                    <a:pt x="21600" y="18360"/>
                  </a:cubicBezTo>
                  <a:cubicBezTo>
                    <a:pt x="21562" y="18458"/>
                    <a:pt x="21562" y="18458"/>
                    <a:pt x="21562" y="18458"/>
                  </a:cubicBezTo>
                  <a:cubicBezTo>
                    <a:pt x="21524" y="18556"/>
                    <a:pt x="21486" y="18655"/>
                    <a:pt x="21429" y="18753"/>
                  </a:cubicBezTo>
                  <a:cubicBezTo>
                    <a:pt x="21372" y="18851"/>
                    <a:pt x="21335" y="18851"/>
                    <a:pt x="21297" y="18851"/>
                  </a:cubicBezTo>
                  <a:cubicBezTo>
                    <a:pt x="21183" y="18851"/>
                    <a:pt x="21088" y="18655"/>
                    <a:pt x="21031" y="18360"/>
                  </a:cubicBezTo>
                  <a:cubicBezTo>
                    <a:pt x="20974" y="17967"/>
                    <a:pt x="20936" y="17378"/>
                    <a:pt x="20936" y="16495"/>
                  </a:cubicBezTo>
                  <a:cubicBezTo>
                    <a:pt x="20936" y="9818"/>
                    <a:pt x="20936" y="9818"/>
                    <a:pt x="20936" y="9818"/>
                  </a:cubicBezTo>
                  <a:lnTo>
                    <a:pt x="21600" y="9818"/>
                  </a:lnTo>
                  <a:close/>
                </a:path>
              </a:pathLst>
            </a:custGeom>
            <a:solidFill>
              <a:srgbClr val="737373"/>
            </a:solidFill>
            <a:ln w="12700" cap="flat">
              <a:noFill/>
              <a:miter lim="400000"/>
            </a:ln>
            <a:effectLst/>
          </p:spPr>
          <p:txBody>
            <a:bodyPr wrap="square" lIns="45719" tIns="45719" rIns="45719" bIns="45719" numCol="1" anchor="t">
              <a:noAutofit/>
            </a:bodyPr>
            <a:lstStyle/>
            <a:p>
              <a:pPr>
                <a:defRPr sz="1700">
                  <a:solidFill>
                    <a:srgbClr val="505050"/>
                  </a:solidFill>
                  <a:latin typeface="Segoe UI"/>
                  <a:ea typeface="Segoe UI"/>
                  <a:cs typeface="Segoe UI"/>
                  <a:sym typeface="Segoe UI"/>
                </a:defRPr>
              </a:pPr>
            </a:p>
          </p:txBody>
        </p:sp>
      </p:grpSp>
      <p:sp>
        <p:nvSpPr>
          <p:cNvPr id="889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FFFFF"/>
        </a:solidFill>
      </p:bgPr>
    </p:bg>
    <p:spTree>
      <p:nvGrpSpPr>
        <p:cNvPr id="1" name=""/>
        <p:cNvGrpSpPr/>
        <p:nvPr/>
      </p:nvGrpSpPr>
      <p:grpSpPr>
        <a:xfrm>
          <a:off x="0" y="0"/>
          <a:ext cx="0" cy="0"/>
          <a:chOff x="0" y="0"/>
          <a:chExt cx="0" cy="0"/>
        </a:xfrm>
      </p:grpSpPr>
      <p:pic>
        <p:nvPicPr>
          <p:cNvPr id="8898"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899" name="Body Level One…"/>
          <p:cNvSpPr txBox="1"/>
          <p:nvPr>
            <p:ph type="body" sz="quarter" idx="1"/>
          </p:nvPr>
        </p:nvSpPr>
        <p:spPr>
          <a:xfrm>
            <a:off x="271103" y="3877271"/>
            <a:ext cx="6273419" cy="1794662"/>
          </a:xfrm>
          <a:prstGeom prst="rect">
            <a:avLst/>
          </a:prstGeom>
        </p:spPr>
        <p:txBody>
          <a:bodyPr lIns="109728" tIns="109728" rIns="109728" bIns="109728"/>
          <a:lstStyle>
            <a:lvl1pPr marL="0" indent="0" defTabSz="914366">
              <a:spcBef>
                <a:spcPts val="0"/>
              </a:spcBef>
              <a:buSzTx/>
              <a:buFontTx/>
              <a:buNone/>
              <a:defRPr sz="3100">
                <a:solidFill>
                  <a:srgbClr val="505050"/>
                </a:solidFill>
                <a:latin typeface="Segoe UI Light"/>
                <a:ea typeface="Segoe UI Light"/>
                <a:cs typeface="Segoe UI Light"/>
                <a:sym typeface="Segoe UI Light"/>
              </a:defRPr>
            </a:lvl1pPr>
            <a:lvl2pPr marL="654967" indent="-318822" defTabSz="914366">
              <a:spcBef>
                <a:spcPts val="0"/>
              </a:spcBef>
              <a:buSzPct val="90000"/>
              <a:buFontTx/>
              <a:defRPr sz="3100">
                <a:solidFill>
                  <a:srgbClr val="505050"/>
                </a:solidFill>
                <a:latin typeface="Segoe UI Light"/>
                <a:ea typeface="Segoe UI Light"/>
                <a:cs typeface="Segoe UI Light"/>
                <a:sym typeface="Segoe UI Light"/>
              </a:defRPr>
            </a:lvl2pPr>
            <a:lvl3pPr marL="925872" indent="-365631" defTabSz="914366">
              <a:spcBef>
                <a:spcPts val="0"/>
              </a:spcBef>
              <a:buSzPct val="90000"/>
              <a:buFontTx/>
              <a:defRPr sz="3100">
                <a:solidFill>
                  <a:srgbClr val="505050"/>
                </a:solidFill>
                <a:latin typeface="Segoe UI Light"/>
                <a:ea typeface="Segoe UI Light"/>
                <a:cs typeface="Segoe UI Light"/>
                <a:sym typeface="Segoe UI Light"/>
              </a:defRPr>
            </a:lvl3pPr>
            <a:lvl4pPr marL="1192985" indent="-408647" defTabSz="914366">
              <a:spcBef>
                <a:spcPts val="0"/>
              </a:spcBef>
              <a:buSzPct val="90000"/>
              <a:buFontTx/>
              <a:defRPr sz="3100">
                <a:solidFill>
                  <a:srgbClr val="505050"/>
                </a:solidFill>
                <a:latin typeface="Segoe UI Light"/>
                <a:ea typeface="Segoe UI Light"/>
                <a:cs typeface="Segoe UI Light"/>
                <a:sym typeface="Segoe UI Light"/>
              </a:defRPr>
            </a:lvl4pPr>
            <a:lvl5pPr marL="1417081" indent="-408647" defTabSz="914366">
              <a:spcBef>
                <a:spcPts val="0"/>
              </a:spcBef>
              <a:buSzPct val="90000"/>
              <a:buFontTx/>
              <a:defRPr sz="31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00" name="Title Text"/>
          <p:cNvSpPr txBox="1"/>
          <p:nvPr>
            <p:ph type="title"/>
          </p:nvPr>
        </p:nvSpPr>
        <p:spPr>
          <a:xfrm>
            <a:off x="269301" y="2075839"/>
            <a:ext cx="8067762" cy="1801437"/>
          </a:xfrm>
          <a:prstGeom prst="rect">
            <a:avLst/>
          </a:prstGeom>
        </p:spPr>
        <p:txBody>
          <a:bodyPr lIns="91439" tIns="91439" rIns="91439" bIns="91439" anchor="t"/>
          <a:lstStyle>
            <a:lvl1pPr defTabSz="914366">
              <a:defRPr spc="-98" sz="5200">
                <a:solidFill>
                  <a:srgbClr val="0078D7"/>
                </a:solidFill>
                <a:latin typeface="Segoe UI Light"/>
                <a:ea typeface="Segoe UI Light"/>
                <a:cs typeface="Segoe UI Light"/>
                <a:sym typeface="Segoe UI Light"/>
              </a:defRPr>
            </a:lvl1pPr>
          </a:lstStyle>
          <a:p>
            <a:pPr/>
            <a:r>
              <a:t>Title Text</a:t>
            </a:r>
          </a:p>
        </p:txBody>
      </p:sp>
      <p:pic>
        <p:nvPicPr>
          <p:cNvPr id="8901" name="Picture 6" descr="Picture 6"/>
          <p:cNvPicPr>
            <a:picLocks noChangeAspect="1"/>
          </p:cNvPicPr>
          <p:nvPr/>
        </p:nvPicPr>
        <p:blipFill>
          <a:blip r:embed="rId3">
            <a:extLst/>
          </a:blip>
          <a:stretch>
            <a:fillRect/>
          </a:stretch>
        </p:blipFill>
        <p:spPr>
          <a:xfrm>
            <a:off x="448523" y="470066"/>
            <a:ext cx="1613566" cy="346756"/>
          </a:xfrm>
          <a:prstGeom prst="rect">
            <a:avLst/>
          </a:prstGeom>
          <a:ln w="12700">
            <a:miter lim="400000"/>
          </a:ln>
        </p:spPr>
      </p:pic>
      <p:sp>
        <p:nvSpPr>
          <p:cNvPr id="890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9.xml><?xml version="1.0" encoding="utf-8"?>
<p:sldLayout xmlns:a="http://schemas.openxmlformats.org/drawingml/2006/main" xmlns:r="http://schemas.openxmlformats.org/officeDocument/2006/relationships" xmlns:p="http://schemas.openxmlformats.org/presentationml/2006/main" type="tx" showMasterSp="1" showMasterPhAnim="1">
  <p:cSld name="Title &amp; 2-color Non-bulleted text">
    <p:bg>
      <p:bgPr>
        <a:solidFill>
          <a:srgbClr val="FFFFFF"/>
        </a:solidFill>
      </p:bgPr>
    </p:bg>
    <p:spTree>
      <p:nvGrpSpPr>
        <p:cNvPr id="1" name=""/>
        <p:cNvGrpSpPr/>
        <p:nvPr/>
      </p:nvGrpSpPr>
      <p:grpSpPr>
        <a:xfrm>
          <a:off x="0" y="0"/>
          <a:ext cx="0" cy="0"/>
          <a:chOff x="0" y="0"/>
          <a:chExt cx="0" cy="0"/>
        </a:xfrm>
      </p:grpSpPr>
      <p:pic>
        <p:nvPicPr>
          <p:cNvPr id="890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1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11" name="Body Level One…"/>
          <p:cNvSpPr txBox="1"/>
          <p:nvPr>
            <p:ph type="body" sz="half" idx="1"/>
          </p:nvPr>
        </p:nvSpPr>
        <p:spPr>
          <a:xfrm>
            <a:off x="269238" y="1189177"/>
            <a:ext cx="11653524" cy="1985642"/>
          </a:xfrm>
          <a:prstGeom prst="rect">
            <a:avLst/>
          </a:prstGeom>
        </p:spPr>
        <p:txBody>
          <a:bodyPr lIns="91439" tIns="91439" rIns="91439" bIns="91439"/>
          <a:lstStyle>
            <a:lvl1pPr marL="0" indent="0" defTabSz="914366">
              <a:spcBef>
                <a:spcPts val="900"/>
              </a:spcBef>
              <a:buSzTx/>
              <a:buFontTx/>
              <a:buNone/>
              <a:defRPr sz="3900">
                <a:solidFill>
                  <a:srgbClr val="0078D7"/>
                </a:solidFill>
                <a:latin typeface="Segoe UI Light"/>
                <a:ea typeface="Segoe UI Light"/>
                <a:cs typeface="Segoe UI Light"/>
                <a:sym typeface="Segoe UI Light"/>
              </a:defRPr>
            </a:lvl1pPr>
            <a:lvl2pPr marL="0" indent="0" defTabSz="914366">
              <a:spcBef>
                <a:spcPts val="900"/>
              </a:spcBef>
              <a:buSzTx/>
              <a:buFontTx/>
              <a:buNone/>
              <a:defRPr sz="3900">
                <a:solidFill>
                  <a:srgbClr val="0078D7"/>
                </a:solidFill>
                <a:latin typeface="Segoe UI Light"/>
                <a:ea typeface="Segoe UI Light"/>
                <a:cs typeface="Segoe UI Light"/>
                <a:sym typeface="Segoe UI Light"/>
              </a:defRPr>
            </a:lvl2pPr>
            <a:lvl3pPr marL="0" indent="224097" defTabSz="914366">
              <a:spcBef>
                <a:spcPts val="900"/>
              </a:spcBef>
              <a:buSzTx/>
              <a:buFontTx/>
              <a:buNone/>
              <a:defRPr sz="3900">
                <a:solidFill>
                  <a:srgbClr val="0078D7"/>
                </a:solidFill>
                <a:latin typeface="Segoe UI Light"/>
                <a:ea typeface="Segoe UI Light"/>
                <a:cs typeface="Segoe UI Light"/>
                <a:sym typeface="Segoe UI Light"/>
              </a:defRPr>
            </a:lvl3pPr>
            <a:lvl4pPr marL="0" indent="448192" defTabSz="914366">
              <a:spcBef>
                <a:spcPts val="900"/>
              </a:spcBef>
              <a:buSzTx/>
              <a:buFontTx/>
              <a:buNone/>
              <a:defRPr sz="3900">
                <a:solidFill>
                  <a:srgbClr val="0078D7"/>
                </a:solidFill>
                <a:latin typeface="Segoe UI Light"/>
                <a:ea typeface="Segoe UI Light"/>
                <a:cs typeface="Segoe UI Light"/>
                <a:sym typeface="Segoe UI Light"/>
              </a:defRPr>
            </a:lvl4pPr>
            <a:lvl5pPr marL="0" indent="672290" defTabSz="914366">
              <a:spcBef>
                <a:spcPts val="900"/>
              </a:spcBef>
              <a:buSzTx/>
              <a:buFontTx/>
              <a:buNone/>
              <a:defRPr sz="39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1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8F8F8"/>
        </a:solidFill>
      </p:bgPr>
    </p:bg>
    <p:spTree>
      <p:nvGrpSpPr>
        <p:cNvPr id="1" name=""/>
        <p:cNvGrpSpPr/>
        <p:nvPr/>
      </p:nvGrpSpPr>
      <p:grpSpPr>
        <a:xfrm>
          <a:off x="0" y="0"/>
          <a:ext cx="0" cy="0"/>
          <a:chOff x="0" y="0"/>
          <a:chExt cx="0" cy="0"/>
        </a:xfrm>
      </p:grpSpPr>
      <p:grpSp>
        <p:nvGrpSpPr>
          <p:cNvPr id="832" name="Group 2"/>
          <p:cNvGrpSpPr/>
          <p:nvPr/>
        </p:nvGrpSpPr>
        <p:grpSpPr>
          <a:xfrm>
            <a:off x="12370904" y="8221"/>
            <a:ext cx="935478" cy="5664549"/>
            <a:chOff x="0" y="0"/>
            <a:chExt cx="935477" cy="5664547"/>
          </a:xfrm>
        </p:grpSpPr>
        <p:grpSp>
          <p:nvGrpSpPr>
            <p:cNvPr id="828" name="Group 17"/>
            <p:cNvGrpSpPr/>
            <p:nvPr/>
          </p:nvGrpSpPr>
          <p:grpSpPr>
            <a:xfrm>
              <a:off x="-1" y="-1"/>
              <a:ext cx="935479" cy="5664549"/>
              <a:chOff x="0" y="0"/>
              <a:chExt cx="935477" cy="5664547"/>
            </a:xfrm>
          </p:grpSpPr>
          <p:grpSp>
            <p:nvGrpSpPr>
              <p:cNvPr id="815" name="Group 25"/>
              <p:cNvGrpSpPr/>
              <p:nvPr/>
            </p:nvGrpSpPr>
            <p:grpSpPr>
              <a:xfrm>
                <a:off x="-1" y="-1"/>
                <a:ext cx="616867" cy="2650293"/>
                <a:chOff x="0" y="0"/>
                <a:chExt cx="616865" cy="2650291"/>
              </a:xfrm>
            </p:grpSpPr>
            <p:grpSp>
              <p:nvGrpSpPr>
                <p:cNvPr id="799" name="Rectangle 44"/>
                <p:cNvGrpSpPr/>
                <p:nvPr/>
              </p:nvGrpSpPr>
              <p:grpSpPr>
                <a:xfrm>
                  <a:off x="332795" y="-1"/>
                  <a:ext cx="284070" cy="852951"/>
                  <a:chOff x="0" y="0"/>
                  <a:chExt cx="284069" cy="852949"/>
                </a:xfrm>
              </p:grpSpPr>
              <p:sp>
                <p:nvSpPr>
                  <p:cNvPr id="797"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798"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802" name="Rectangle 36"/>
                <p:cNvGrpSpPr/>
                <p:nvPr/>
              </p:nvGrpSpPr>
              <p:grpSpPr>
                <a:xfrm>
                  <a:off x="332794" y="1797341"/>
                  <a:ext cx="284070" cy="852951"/>
                  <a:chOff x="0" y="0"/>
                  <a:chExt cx="284069" cy="852949"/>
                </a:xfrm>
              </p:grpSpPr>
              <p:sp>
                <p:nvSpPr>
                  <p:cNvPr id="80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0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805" name="Rectangle 40"/>
                <p:cNvGrpSpPr/>
                <p:nvPr/>
              </p:nvGrpSpPr>
              <p:grpSpPr>
                <a:xfrm>
                  <a:off x="-1" y="-1"/>
                  <a:ext cx="284070" cy="852951"/>
                  <a:chOff x="0" y="0"/>
                  <a:chExt cx="284069" cy="852949"/>
                </a:xfrm>
              </p:grpSpPr>
              <p:sp>
                <p:nvSpPr>
                  <p:cNvPr id="803"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04"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808" name="Rectangle 41"/>
                <p:cNvGrpSpPr/>
                <p:nvPr/>
              </p:nvGrpSpPr>
              <p:grpSpPr>
                <a:xfrm>
                  <a:off x="332796" y="900789"/>
                  <a:ext cx="284070" cy="852951"/>
                  <a:chOff x="0" y="0"/>
                  <a:chExt cx="284069" cy="852949"/>
                </a:xfrm>
              </p:grpSpPr>
              <p:sp>
                <p:nvSpPr>
                  <p:cNvPr id="806"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07"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811" name="Rectangle 42"/>
                <p:cNvGrpSpPr/>
                <p:nvPr/>
              </p:nvGrpSpPr>
              <p:grpSpPr>
                <a:xfrm>
                  <a:off x="-1" y="1790760"/>
                  <a:ext cx="284070" cy="852951"/>
                  <a:chOff x="0" y="0"/>
                  <a:chExt cx="284069" cy="852949"/>
                </a:xfrm>
              </p:grpSpPr>
              <p:sp>
                <p:nvSpPr>
                  <p:cNvPr id="809"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10"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814" name="Rectangle 43"/>
                <p:cNvGrpSpPr/>
                <p:nvPr/>
              </p:nvGrpSpPr>
              <p:grpSpPr>
                <a:xfrm>
                  <a:off x="0" y="900789"/>
                  <a:ext cx="284070" cy="852951"/>
                  <a:chOff x="0" y="0"/>
                  <a:chExt cx="284069" cy="852949"/>
                </a:xfrm>
              </p:grpSpPr>
              <p:sp>
                <p:nvSpPr>
                  <p:cNvPr id="812"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13"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825" name="Group 26"/>
              <p:cNvGrpSpPr/>
              <p:nvPr/>
            </p:nvGrpSpPr>
            <p:grpSpPr>
              <a:xfrm>
                <a:off x="1" y="1797342"/>
                <a:ext cx="616864" cy="3848838"/>
                <a:chOff x="0" y="0"/>
                <a:chExt cx="616862" cy="3848837"/>
              </a:xfrm>
            </p:grpSpPr>
            <p:grpSp>
              <p:nvGrpSpPr>
                <p:cNvPr id="818" name="Rectangle 32"/>
                <p:cNvGrpSpPr/>
                <p:nvPr/>
              </p:nvGrpSpPr>
              <p:grpSpPr>
                <a:xfrm>
                  <a:off x="-1" y="2099335"/>
                  <a:ext cx="284070" cy="852951"/>
                  <a:chOff x="0" y="0"/>
                  <a:chExt cx="284069" cy="852949"/>
                </a:xfrm>
              </p:grpSpPr>
              <p:sp>
                <p:nvSpPr>
                  <p:cNvPr id="816"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17"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821" name="Rectangle 33"/>
                <p:cNvGrpSpPr/>
                <p:nvPr/>
              </p:nvGrpSpPr>
              <p:grpSpPr>
                <a:xfrm>
                  <a:off x="-1" y="2995887"/>
                  <a:ext cx="284070" cy="852951"/>
                  <a:chOff x="0" y="0"/>
                  <a:chExt cx="284069" cy="852949"/>
                </a:xfrm>
              </p:grpSpPr>
              <p:sp>
                <p:nvSpPr>
                  <p:cNvPr id="819"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20"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824" name="Rectangle 34"/>
                <p:cNvGrpSpPr/>
                <p:nvPr/>
              </p:nvGrpSpPr>
              <p:grpSpPr>
                <a:xfrm>
                  <a:off x="332793" y="-1"/>
                  <a:ext cx="284070" cy="852951"/>
                  <a:chOff x="0" y="0"/>
                  <a:chExt cx="284069" cy="852949"/>
                </a:xfrm>
              </p:grpSpPr>
              <p:sp>
                <p:nvSpPr>
                  <p:cNvPr id="82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23"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826"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827"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831" name="Rectangle 18"/>
            <p:cNvGrpSpPr/>
            <p:nvPr/>
          </p:nvGrpSpPr>
          <p:grpSpPr>
            <a:xfrm>
              <a:off x="-1" y="2998082"/>
              <a:ext cx="284070" cy="852951"/>
              <a:chOff x="0" y="0"/>
              <a:chExt cx="284069" cy="852949"/>
            </a:xfrm>
          </p:grpSpPr>
          <p:sp>
            <p:nvSpPr>
              <p:cNvPr id="829"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3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833"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83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0.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pic>
        <p:nvPicPr>
          <p:cNvPr id="891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2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21" name="Body Level One…"/>
          <p:cNvSpPr txBox="1"/>
          <p:nvPr>
            <p:ph type="body" sz="half" idx="1"/>
          </p:nvPr>
        </p:nvSpPr>
        <p:spPr>
          <a:xfrm>
            <a:off x="269238" y="1189177"/>
            <a:ext cx="11653524" cy="1985642"/>
          </a:xfrm>
          <a:prstGeom prst="rect">
            <a:avLst/>
          </a:prstGeom>
        </p:spPr>
        <p:txBody>
          <a:bodyPr lIns="91439" tIns="91439" rIns="91439" bIns="91439"/>
          <a:lstStyle>
            <a:lvl1pPr marL="0" indent="0" defTabSz="914366">
              <a:spcBef>
                <a:spcPts val="900"/>
              </a:spcBef>
              <a:buSzTx/>
              <a:buFontTx/>
              <a:buNone/>
              <a:defRPr sz="3900">
                <a:solidFill>
                  <a:srgbClr val="505050"/>
                </a:solidFill>
                <a:latin typeface="Segoe UI Light"/>
                <a:ea typeface="Segoe UI Light"/>
                <a:cs typeface="Segoe UI Light"/>
                <a:sym typeface="Segoe UI Light"/>
              </a:defRPr>
            </a:lvl1pPr>
            <a:lvl2pPr marL="0" indent="0" defTabSz="914366">
              <a:spcBef>
                <a:spcPts val="900"/>
              </a:spcBef>
              <a:buSzTx/>
              <a:buFontTx/>
              <a:buNone/>
              <a:defRPr sz="3900">
                <a:solidFill>
                  <a:srgbClr val="505050"/>
                </a:solidFill>
                <a:latin typeface="Segoe UI Light"/>
                <a:ea typeface="Segoe UI Light"/>
                <a:cs typeface="Segoe UI Light"/>
                <a:sym typeface="Segoe UI Light"/>
              </a:defRPr>
            </a:lvl2pPr>
            <a:lvl3pPr marL="0" indent="224097" defTabSz="914366">
              <a:spcBef>
                <a:spcPts val="900"/>
              </a:spcBef>
              <a:buSzTx/>
              <a:buFontTx/>
              <a:buNone/>
              <a:defRPr sz="3900">
                <a:solidFill>
                  <a:srgbClr val="505050"/>
                </a:solidFill>
                <a:latin typeface="Segoe UI Light"/>
                <a:ea typeface="Segoe UI Light"/>
                <a:cs typeface="Segoe UI Light"/>
                <a:sym typeface="Segoe UI Light"/>
              </a:defRPr>
            </a:lvl3pPr>
            <a:lvl4pPr marL="0" indent="448192" defTabSz="914366">
              <a:spcBef>
                <a:spcPts val="900"/>
              </a:spcBef>
              <a:buSzTx/>
              <a:buFontTx/>
              <a:buNone/>
              <a:defRPr sz="3900">
                <a:solidFill>
                  <a:srgbClr val="505050"/>
                </a:solidFill>
                <a:latin typeface="Segoe UI Light"/>
                <a:ea typeface="Segoe UI Light"/>
                <a:cs typeface="Segoe UI Light"/>
                <a:sym typeface="Segoe UI Light"/>
              </a:defRPr>
            </a:lvl4pPr>
            <a:lvl5pPr marL="0" indent="672290" defTabSz="914366">
              <a:spcBef>
                <a:spcPts val="900"/>
              </a:spcBef>
              <a:buSzTx/>
              <a:buFontTx/>
              <a:buNone/>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1st level color text">
    <p:bg>
      <p:bgPr>
        <a:solidFill>
          <a:srgbClr val="FFFFFF"/>
        </a:solidFill>
      </p:bgPr>
    </p:bg>
    <p:spTree>
      <p:nvGrpSpPr>
        <p:cNvPr id="1" name=""/>
        <p:cNvGrpSpPr/>
        <p:nvPr/>
      </p:nvGrpSpPr>
      <p:grpSpPr>
        <a:xfrm>
          <a:off x="0" y="0"/>
          <a:ext cx="0" cy="0"/>
          <a:chOff x="0" y="0"/>
          <a:chExt cx="0" cy="0"/>
        </a:xfrm>
      </p:grpSpPr>
      <p:pic>
        <p:nvPicPr>
          <p:cNvPr id="892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30" name="Body Level One…"/>
          <p:cNvSpPr txBox="1"/>
          <p:nvPr>
            <p:ph type="body" sz="half" idx="1"/>
          </p:nvPr>
        </p:nvSpPr>
        <p:spPr>
          <a:xfrm>
            <a:off x="269238" y="1189177"/>
            <a:ext cx="11653524" cy="1985642"/>
          </a:xfrm>
          <a:prstGeom prst="rect">
            <a:avLst/>
          </a:prstGeom>
        </p:spPr>
        <p:txBody>
          <a:bodyPr lIns="91439" tIns="91439" rIns="91439" bIns="91439"/>
          <a:lstStyle>
            <a:lvl1pPr marL="336145" indent="-336145" defTabSz="914366">
              <a:spcBef>
                <a:spcPts val="800"/>
              </a:spcBef>
              <a:buSzPct val="90000"/>
              <a:defRPr sz="3500">
                <a:solidFill>
                  <a:srgbClr val="0078D7"/>
                </a:solidFill>
                <a:latin typeface="Segoe UI Light"/>
                <a:ea typeface="Segoe UI Light"/>
                <a:cs typeface="Segoe UI Light"/>
                <a:sym typeface="Segoe UI Light"/>
              </a:defRPr>
            </a:lvl1pPr>
            <a:lvl2pPr marL="696106" indent="-359961" defTabSz="914366">
              <a:spcBef>
                <a:spcPts val="800"/>
              </a:spcBef>
              <a:buSzPct val="90000"/>
              <a:defRPr sz="3500">
                <a:solidFill>
                  <a:srgbClr val="0078D7"/>
                </a:solidFill>
                <a:latin typeface="Segoe UI Light"/>
                <a:ea typeface="Segoe UI Light"/>
                <a:cs typeface="Segoe UI Light"/>
                <a:sym typeface="Segoe UI Light"/>
              </a:defRPr>
            </a:lvl2pPr>
            <a:lvl3pPr marL="973051" indent="-412810" defTabSz="914366">
              <a:spcBef>
                <a:spcPts val="800"/>
              </a:spcBef>
              <a:buSzPct val="90000"/>
              <a:defRPr sz="3500">
                <a:solidFill>
                  <a:srgbClr val="0078D7"/>
                </a:solidFill>
                <a:latin typeface="Segoe UI Light"/>
                <a:ea typeface="Segoe UI Light"/>
                <a:cs typeface="Segoe UI Light"/>
                <a:sym typeface="Segoe UI Light"/>
              </a:defRPr>
            </a:lvl3pPr>
            <a:lvl4pPr marL="1245714" indent="-461376" defTabSz="914366">
              <a:spcBef>
                <a:spcPts val="800"/>
              </a:spcBef>
              <a:buSzPct val="90000"/>
              <a:defRPr sz="3500">
                <a:solidFill>
                  <a:srgbClr val="0078D7"/>
                </a:solidFill>
                <a:latin typeface="Segoe UI Light"/>
                <a:ea typeface="Segoe UI Light"/>
                <a:cs typeface="Segoe UI Light"/>
                <a:sym typeface="Segoe UI Light"/>
              </a:defRPr>
            </a:lvl4pPr>
            <a:lvl5pPr marL="1469810" indent="-461376" defTabSz="914366">
              <a:spcBef>
                <a:spcPts val="800"/>
              </a:spcBef>
              <a:buSzPct val="90000"/>
              <a:defRPr sz="35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3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pic>
        <p:nvPicPr>
          <p:cNvPr id="893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40" name="Body Level One…"/>
          <p:cNvSpPr txBox="1"/>
          <p:nvPr>
            <p:ph type="body" sz="half" idx="1"/>
          </p:nvPr>
        </p:nvSpPr>
        <p:spPr>
          <a:xfrm>
            <a:off x="269238" y="1189177"/>
            <a:ext cx="11653524" cy="1985642"/>
          </a:xfrm>
          <a:prstGeom prst="rect">
            <a:avLst/>
          </a:prstGeom>
        </p:spPr>
        <p:txBody>
          <a:bodyPr lIns="91439" tIns="91439" rIns="91439" bIns="91439"/>
          <a:lstStyle>
            <a:lvl1pPr marL="336145" indent="-336145" defTabSz="914366">
              <a:spcBef>
                <a:spcPts val="800"/>
              </a:spcBef>
              <a:buSzPct val="90000"/>
              <a:defRPr sz="3500">
                <a:solidFill>
                  <a:srgbClr val="505050"/>
                </a:solidFill>
                <a:latin typeface="Segoe UI Light"/>
                <a:ea typeface="Segoe UI Light"/>
                <a:cs typeface="Segoe UI Light"/>
                <a:sym typeface="Segoe UI Light"/>
              </a:defRPr>
            </a:lvl1pPr>
            <a:lvl2pPr marL="696106" indent="-359961" defTabSz="914366">
              <a:spcBef>
                <a:spcPts val="800"/>
              </a:spcBef>
              <a:buSzPct val="90000"/>
              <a:defRPr sz="3500">
                <a:solidFill>
                  <a:srgbClr val="505050"/>
                </a:solidFill>
                <a:latin typeface="Segoe UI Light"/>
                <a:ea typeface="Segoe UI Light"/>
                <a:cs typeface="Segoe UI Light"/>
                <a:sym typeface="Segoe UI Light"/>
              </a:defRPr>
            </a:lvl2pPr>
            <a:lvl3pPr marL="973051" indent="-412810" defTabSz="914366">
              <a:spcBef>
                <a:spcPts val="800"/>
              </a:spcBef>
              <a:buSzPct val="90000"/>
              <a:defRPr sz="3500">
                <a:solidFill>
                  <a:srgbClr val="505050"/>
                </a:solidFill>
                <a:latin typeface="Segoe UI Light"/>
                <a:ea typeface="Segoe UI Light"/>
                <a:cs typeface="Segoe UI Light"/>
                <a:sym typeface="Segoe UI Light"/>
              </a:defRPr>
            </a:lvl3pPr>
            <a:lvl4pPr marL="1245714" indent="-461376" defTabSz="914366">
              <a:spcBef>
                <a:spcPts val="800"/>
              </a:spcBef>
              <a:buSzPct val="90000"/>
              <a:defRPr sz="3500">
                <a:solidFill>
                  <a:srgbClr val="505050"/>
                </a:solidFill>
                <a:latin typeface="Segoe UI Light"/>
                <a:ea typeface="Segoe UI Light"/>
                <a:cs typeface="Segoe UI Light"/>
                <a:sym typeface="Segoe UI Light"/>
              </a:defRPr>
            </a:lvl4pPr>
            <a:lvl5pPr marL="1469810" indent="-461376" defTabSz="914366">
              <a:spcBef>
                <a:spcPts val="800"/>
              </a:spcBef>
              <a:buSzPct val="90000"/>
              <a:defRPr sz="35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4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4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3.xml><?xml version="1.0" encoding="utf-8"?>
<p:sldLayout xmlns:a="http://schemas.openxmlformats.org/drawingml/2006/main" xmlns:r="http://schemas.openxmlformats.org/officeDocument/2006/relationships" xmlns:p="http://schemas.openxmlformats.org/presentationml/2006/main" type="tx" showMasterSp="1" showMasterPhAnim="1">
  <p:cSld name="Two Column 2-color Non-bulleted">
    <p:bg>
      <p:bgPr>
        <a:solidFill>
          <a:srgbClr val="FFFFFF"/>
        </a:solidFill>
      </p:bgPr>
    </p:bg>
    <p:spTree>
      <p:nvGrpSpPr>
        <p:cNvPr id="1" name=""/>
        <p:cNvGrpSpPr/>
        <p:nvPr/>
      </p:nvGrpSpPr>
      <p:grpSpPr>
        <a:xfrm>
          <a:off x="0" y="0"/>
          <a:ext cx="0" cy="0"/>
          <a:chOff x="0" y="0"/>
          <a:chExt cx="0" cy="0"/>
        </a:xfrm>
      </p:grpSpPr>
      <p:pic>
        <p:nvPicPr>
          <p:cNvPr id="894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5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51" name="Body Level One…"/>
          <p:cNvSpPr txBox="1"/>
          <p:nvPr>
            <p:ph type="body" sz="quarter" idx="1"/>
          </p:nvPr>
        </p:nvSpPr>
        <p:spPr>
          <a:xfrm>
            <a:off x="269241" y="1189175"/>
            <a:ext cx="5378549" cy="1934698"/>
          </a:xfrm>
          <a:prstGeom prst="rect">
            <a:avLst/>
          </a:prstGeom>
        </p:spPr>
        <p:txBody>
          <a:bodyPr lIns="91439" tIns="91439" rIns="91439" bIns="91439"/>
          <a:lstStyle>
            <a:lvl1pPr marL="0" indent="0" defTabSz="914366">
              <a:spcBef>
                <a:spcPts val="1200"/>
              </a:spcBef>
              <a:buSzTx/>
              <a:buFontTx/>
              <a:buNone/>
              <a:defRPr sz="3500">
                <a:solidFill>
                  <a:srgbClr val="0078D7"/>
                </a:solidFill>
                <a:latin typeface="Segoe UI Light"/>
                <a:ea typeface="Segoe UI Light"/>
                <a:cs typeface="Segoe UI Light"/>
                <a:sym typeface="Segoe UI Light"/>
              </a:defRPr>
            </a:lvl1pPr>
            <a:lvl2pPr marL="0" indent="0" defTabSz="914366">
              <a:spcBef>
                <a:spcPts val="1200"/>
              </a:spcBef>
              <a:buSzTx/>
              <a:buFontTx/>
              <a:buNone/>
              <a:defRPr sz="3500">
                <a:solidFill>
                  <a:srgbClr val="0078D7"/>
                </a:solidFill>
                <a:latin typeface="Segoe UI Light"/>
                <a:ea typeface="Segoe UI Light"/>
                <a:cs typeface="Segoe UI Light"/>
                <a:sym typeface="Segoe UI Light"/>
              </a:defRPr>
            </a:lvl2pPr>
            <a:lvl3pPr marL="0" indent="227208" defTabSz="914366">
              <a:spcBef>
                <a:spcPts val="1200"/>
              </a:spcBef>
              <a:buSzTx/>
              <a:buFontTx/>
              <a:buNone/>
              <a:defRPr sz="3500">
                <a:solidFill>
                  <a:srgbClr val="0078D7"/>
                </a:solidFill>
                <a:latin typeface="Segoe UI Light"/>
                <a:ea typeface="Segoe UI Light"/>
                <a:cs typeface="Segoe UI Light"/>
                <a:sym typeface="Segoe UI Light"/>
              </a:defRPr>
            </a:lvl3pPr>
            <a:lvl4pPr marL="0" indent="451305" defTabSz="914366">
              <a:spcBef>
                <a:spcPts val="1200"/>
              </a:spcBef>
              <a:buSzTx/>
              <a:buFontTx/>
              <a:buNone/>
              <a:defRPr sz="3500">
                <a:solidFill>
                  <a:srgbClr val="0078D7"/>
                </a:solidFill>
                <a:latin typeface="Segoe UI Light"/>
                <a:ea typeface="Segoe UI Light"/>
                <a:cs typeface="Segoe UI Light"/>
                <a:sym typeface="Segoe UI Light"/>
              </a:defRPr>
            </a:lvl4pPr>
            <a:lvl5pPr marL="0" indent="672290" defTabSz="914366">
              <a:spcBef>
                <a:spcPts val="1200"/>
              </a:spcBef>
              <a:buSzTx/>
              <a:buFontTx/>
              <a:buNone/>
              <a:defRPr sz="35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52" name="Text Placeholder 3"/>
          <p:cNvSpPr/>
          <p:nvPr>
            <p:ph type="body" sz="quarter" idx="13"/>
          </p:nvPr>
        </p:nvSpPr>
        <p:spPr>
          <a:xfrm>
            <a:off x="6544213" y="1189175"/>
            <a:ext cx="5378549" cy="1934698"/>
          </a:xfrm>
          <a:prstGeom prst="rect">
            <a:avLst/>
          </a:prstGeom>
        </p:spPr>
        <p:txBody>
          <a:bodyPr lIns="91439" tIns="91439" rIns="91439" bIns="91439"/>
          <a:lstStyle/>
          <a:p>
            <a:pPr marL="0" indent="0" defTabSz="914366">
              <a:spcBef>
                <a:spcPts val="1200"/>
              </a:spcBef>
              <a:buSzTx/>
              <a:buFontTx/>
              <a:buNone/>
              <a:defRPr sz="3500">
                <a:solidFill>
                  <a:srgbClr val="0078D7"/>
                </a:solidFill>
                <a:latin typeface="Segoe UI Light"/>
                <a:ea typeface="Segoe UI Light"/>
                <a:cs typeface="Segoe UI Light"/>
                <a:sym typeface="Segoe UI Light"/>
              </a:defRPr>
            </a:pPr>
          </a:p>
        </p:txBody>
      </p:sp>
      <p:sp>
        <p:nvSpPr>
          <p:cNvPr id="895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4.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FFFFFF"/>
        </a:solidFill>
      </p:bgPr>
    </p:bg>
    <p:spTree>
      <p:nvGrpSpPr>
        <p:cNvPr id="1" name=""/>
        <p:cNvGrpSpPr/>
        <p:nvPr/>
      </p:nvGrpSpPr>
      <p:grpSpPr>
        <a:xfrm>
          <a:off x="0" y="0"/>
          <a:ext cx="0" cy="0"/>
          <a:chOff x="0" y="0"/>
          <a:chExt cx="0" cy="0"/>
        </a:xfrm>
      </p:grpSpPr>
      <p:pic>
        <p:nvPicPr>
          <p:cNvPr id="8960"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6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62" name="Body Level One…"/>
          <p:cNvSpPr txBox="1"/>
          <p:nvPr>
            <p:ph type="body" sz="quarter" idx="1"/>
          </p:nvPr>
        </p:nvSpPr>
        <p:spPr>
          <a:xfrm>
            <a:off x="269241" y="1189175"/>
            <a:ext cx="5378549" cy="1934698"/>
          </a:xfrm>
          <a:prstGeom prst="rect">
            <a:avLst/>
          </a:prstGeom>
        </p:spPr>
        <p:txBody>
          <a:bodyPr lIns="91439" tIns="91439" rIns="91439" bIns="91439"/>
          <a:lstStyle>
            <a:lvl1pPr marL="0" indent="0" defTabSz="914366">
              <a:spcBef>
                <a:spcPts val="1200"/>
              </a:spcBef>
              <a:buSzTx/>
              <a:buFontTx/>
              <a:buNone/>
              <a:defRPr sz="3500">
                <a:solidFill>
                  <a:srgbClr val="505050"/>
                </a:solidFill>
                <a:latin typeface="Segoe UI Light"/>
                <a:ea typeface="Segoe UI Light"/>
                <a:cs typeface="Segoe UI Light"/>
                <a:sym typeface="Segoe UI Light"/>
              </a:defRPr>
            </a:lvl1pPr>
            <a:lvl2pPr marL="0" indent="0" defTabSz="914366">
              <a:spcBef>
                <a:spcPts val="1200"/>
              </a:spcBef>
              <a:buSzTx/>
              <a:buFontTx/>
              <a:buNone/>
              <a:defRPr sz="3500">
                <a:solidFill>
                  <a:srgbClr val="505050"/>
                </a:solidFill>
                <a:latin typeface="Segoe UI Light"/>
                <a:ea typeface="Segoe UI Light"/>
                <a:cs typeface="Segoe UI Light"/>
                <a:sym typeface="Segoe UI Light"/>
              </a:defRPr>
            </a:lvl2pPr>
            <a:lvl3pPr marL="0" indent="227208" defTabSz="914366">
              <a:spcBef>
                <a:spcPts val="1200"/>
              </a:spcBef>
              <a:buSzTx/>
              <a:buFontTx/>
              <a:buNone/>
              <a:defRPr sz="3500">
                <a:solidFill>
                  <a:srgbClr val="505050"/>
                </a:solidFill>
                <a:latin typeface="Segoe UI Light"/>
                <a:ea typeface="Segoe UI Light"/>
                <a:cs typeface="Segoe UI Light"/>
                <a:sym typeface="Segoe UI Light"/>
              </a:defRPr>
            </a:lvl3pPr>
            <a:lvl4pPr marL="0" indent="451305" defTabSz="914366">
              <a:spcBef>
                <a:spcPts val="1200"/>
              </a:spcBef>
              <a:buSzTx/>
              <a:buFontTx/>
              <a:buNone/>
              <a:defRPr sz="3500">
                <a:solidFill>
                  <a:srgbClr val="505050"/>
                </a:solidFill>
                <a:latin typeface="Segoe UI Light"/>
                <a:ea typeface="Segoe UI Light"/>
                <a:cs typeface="Segoe UI Light"/>
                <a:sym typeface="Segoe UI Light"/>
              </a:defRPr>
            </a:lvl4pPr>
            <a:lvl5pPr marL="0" indent="672290" defTabSz="914366">
              <a:spcBef>
                <a:spcPts val="1200"/>
              </a:spcBef>
              <a:buSzTx/>
              <a:buFontTx/>
              <a:buNone/>
              <a:defRPr sz="35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63" name="Text Placeholder 3"/>
          <p:cNvSpPr/>
          <p:nvPr>
            <p:ph type="body" sz="quarter" idx="13"/>
          </p:nvPr>
        </p:nvSpPr>
        <p:spPr>
          <a:xfrm>
            <a:off x="6544213" y="1189175"/>
            <a:ext cx="5378549" cy="1934698"/>
          </a:xfrm>
          <a:prstGeom prst="rect">
            <a:avLst/>
          </a:prstGeom>
        </p:spPr>
        <p:txBody>
          <a:bodyPr lIns="91439" tIns="91439" rIns="91439" bIns="91439"/>
          <a:lstStyle/>
          <a:p>
            <a:pPr marL="0" indent="0" defTabSz="914366">
              <a:spcBef>
                <a:spcPts val="1200"/>
              </a:spcBef>
              <a:buSzTx/>
              <a:buFontTx/>
              <a:buNone/>
              <a:defRPr sz="3500">
                <a:solidFill>
                  <a:srgbClr val="505050"/>
                </a:solidFill>
                <a:latin typeface="Segoe UI Light"/>
                <a:ea typeface="Segoe UI Light"/>
                <a:cs typeface="Segoe UI Light"/>
                <a:sym typeface="Segoe UI Light"/>
              </a:defRPr>
            </a:pPr>
          </a:p>
        </p:txBody>
      </p:sp>
      <p:sp>
        <p:nvSpPr>
          <p:cNvPr id="896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5.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1st level color">
    <p:bg>
      <p:bgPr>
        <a:solidFill>
          <a:srgbClr val="FFFFFF"/>
        </a:solidFill>
      </p:bgPr>
    </p:bg>
    <p:spTree>
      <p:nvGrpSpPr>
        <p:cNvPr id="1" name=""/>
        <p:cNvGrpSpPr/>
        <p:nvPr/>
      </p:nvGrpSpPr>
      <p:grpSpPr>
        <a:xfrm>
          <a:off x="0" y="0"/>
          <a:ext cx="0" cy="0"/>
          <a:chOff x="0" y="0"/>
          <a:chExt cx="0" cy="0"/>
        </a:xfrm>
      </p:grpSpPr>
      <p:pic>
        <p:nvPicPr>
          <p:cNvPr id="897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7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73" name="Body Level One…"/>
          <p:cNvSpPr txBox="1"/>
          <p:nvPr>
            <p:ph type="body" sz="quarter" idx="1"/>
          </p:nvPr>
        </p:nvSpPr>
        <p:spPr>
          <a:xfrm>
            <a:off x="269241" y="1189175"/>
            <a:ext cx="5378549" cy="1946752"/>
          </a:xfrm>
          <a:prstGeom prst="rect">
            <a:avLst/>
          </a:prstGeom>
        </p:spPr>
        <p:txBody>
          <a:bodyPr lIns="91439" tIns="91439" rIns="91439" bIns="91439"/>
          <a:lstStyle>
            <a:lvl1pPr marL="281676" indent="-281676" defTabSz="914366">
              <a:spcBef>
                <a:spcPts val="1200"/>
              </a:spcBef>
              <a:buClr>
                <a:srgbClr val="0078D7"/>
              </a:buClr>
              <a:buSzPct val="90000"/>
              <a:defRPr sz="3100">
                <a:solidFill>
                  <a:srgbClr val="0078D7"/>
                </a:solidFill>
                <a:latin typeface="Segoe UI Light"/>
                <a:ea typeface="Segoe UI Light"/>
                <a:cs typeface="Segoe UI Light"/>
                <a:sym typeface="Segoe UI Light"/>
              </a:defRPr>
            </a:lvl1pPr>
            <a:lvl2pPr marL="600215" indent="-308114" defTabSz="914366">
              <a:spcBef>
                <a:spcPts val="1200"/>
              </a:spcBef>
              <a:buClr>
                <a:srgbClr val="0078D7"/>
              </a:buClr>
              <a:buSzPct val="90000"/>
              <a:defRPr sz="3100">
                <a:solidFill>
                  <a:srgbClr val="0078D7"/>
                </a:solidFill>
                <a:latin typeface="Segoe UI Light"/>
                <a:ea typeface="Segoe UI Light"/>
                <a:cs typeface="Segoe UI Light"/>
                <a:sym typeface="Segoe UI Light"/>
              </a:defRPr>
            </a:lvl2pPr>
            <a:lvl3pPr marL="790077" indent="-269375" defTabSz="914366">
              <a:spcBef>
                <a:spcPts val="1200"/>
              </a:spcBef>
              <a:buClr>
                <a:srgbClr val="0078D7"/>
              </a:buClr>
              <a:buSzPct val="90000"/>
              <a:defRPr sz="3100">
                <a:solidFill>
                  <a:srgbClr val="0078D7"/>
                </a:solidFill>
                <a:latin typeface="Segoe UI Light"/>
                <a:ea typeface="Segoe UI Light"/>
                <a:cs typeface="Segoe UI Light"/>
                <a:sym typeface="Segoe UI Light"/>
              </a:defRPr>
            </a:lvl3pPr>
            <a:lvl4pPr marL="1010027" indent="-324225" defTabSz="914366">
              <a:spcBef>
                <a:spcPts val="1200"/>
              </a:spcBef>
              <a:buClr>
                <a:srgbClr val="0078D7"/>
              </a:buClr>
              <a:buSzPct val="90000"/>
              <a:defRPr sz="3100">
                <a:solidFill>
                  <a:srgbClr val="0078D7"/>
                </a:solidFill>
                <a:latin typeface="Segoe UI Light"/>
                <a:ea typeface="Segoe UI Light"/>
                <a:cs typeface="Segoe UI Light"/>
                <a:sym typeface="Segoe UI Light"/>
              </a:defRPr>
            </a:lvl4pPr>
            <a:lvl5pPr marL="1164669" indent="-301066" defTabSz="914366">
              <a:spcBef>
                <a:spcPts val="1200"/>
              </a:spcBef>
              <a:buClr>
                <a:srgbClr val="0078D7"/>
              </a:buClr>
              <a:buSzPct val="90000"/>
              <a:defRPr sz="3100">
                <a:solidFill>
                  <a:srgbClr val="0078D7"/>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74" name="Text Placeholder 3"/>
          <p:cNvSpPr/>
          <p:nvPr>
            <p:ph type="body" sz="quarter" idx="13"/>
          </p:nvPr>
        </p:nvSpPr>
        <p:spPr>
          <a:xfrm>
            <a:off x="6544213" y="1189175"/>
            <a:ext cx="5378549" cy="1946752"/>
          </a:xfrm>
          <a:prstGeom prst="rect">
            <a:avLst/>
          </a:prstGeom>
        </p:spPr>
        <p:txBody>
          <a:bodyPr lIns="91439" tIns="91439" rIns="91439" bIns="91439"/>
          <a:lstStyle/>
          <a:p>
            <a:pPr marL="281676" indent="-281676" defTabSz="914366">
              <a:spcBef>
                <a:spcPts val="1200"/>
              </a:spcBef>
              <a:buClr>
                <a:srgbClr val="0078D7"/>
              </a:buClr>
              <a:buSzPct val="90000"/>
              <a:defRPr sz="3100">
                <a:solidFill>
                  <a:srgbClr val="0078D7"/>
                </a:solidFill>
                <a:latin typeface="Segoe UI Light"/>
                <a:ea typeface="Segoe UI Light"/>
                <a:cs typeface="Segoe UI Light"/>
                <a:sym typeface="Segoe UI Light"/>
              </a:defRPr>
            </a:pPr>
          </a:p>
        </p:txBody>
      </p:sp>
      <p:sp>
        <p:nvSpPr>
          <p:cNvPr id="897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6.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FFFFFF"/>
        </a:solidFill>
      </p:bgPr>
    </p:bg>
    <p:spTree>
      <p:nvGrpSpPr>
        <p:cNvPr id="1" name=""/>
        <p:cNvGrpSpPr/>
        <p:nvPr/>
      </p:nvGrpSpPr>
      <p:grpSpPr>
        <a:xfrm>
          <a:off x="0" y="0"/>
          <a:ext cx="0" cy="0"/>
          <a:chOff x="0" y="0"/>
          <a:chExt cx="0" cy="0"/>
        </a:xfrm>
      </p:grpSpPr>
      <p:pic>
        <p:nvPicPr>
          <p:cNvPr id="8982"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83"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84" name="Body Level One…"/>
          <p:cNvSpPr txBox="1"/>
          <p:nvPr>
            <p:ph type="body" sz="quarter" idx="1"/>
          </p:nvPr>
        </p:nvSpPr>
        <p:spPr>
          <a:xfrm>
            <a:off x="269241" y="1189175"/>
            <a:ext cx="5378549" cy="1946752"/>
          </a:xfrm>
          <a:prstGeom prst="rect">
            <a:avLst/>
          </a:prstGeom>
        </p:spPr>
        <p:txBody>
          <a:bodyPr lIns="91439" tIns="91439" rIns="91439" bIns="91439"/>
          <a:lstStyle>
            <a:lvl1pPr marL="281676" indent="-281676" defTabSz="914366">
              <a:spcBef>
                <a:spcPts val="1200"/>
              </a:spcBef>
              <a:buClr>
                <a:srgbClr val="505050"/>
              </a:buClr>
              <a:buSzPct val="90000"/>
              <a:defRPr sz="3100">
                <a:solidFill>
                  <a:srgbClr val="505050"/>
                </a:solidFill>
                <a:latin typeface="Segoe UI Light"/>
                <a:ea typeface="Segoe UI Light"/>
                <a:cs typeface="Segoe UI Light"/>
                <a:sym typeface="Segoe UI Light"/>
              </a:defRPr>
            </a:lvl1pPr>
            <a:lvl2pPr marL="600215" indent="-308114" defTabSz="914366">
              <a:spcBef>
                <a:spcPts val="1200"/>
              </a:spcBef>
              <a:buClr>
                <a:srgbClr val="505050"/>
              </a:buClr>
              <a:buSzPct val="90000"/>
              <a:defRPr sz="3100">
                <a:solidFill>
                  <a:srgbClr val="505050"/>
                </a:solidFill>
                <a:latin typeface="Segoe UI Light"/>
                <a:ea typeface="Segoe UI Light"/>
                <a:cs typeface="Segoe UI Light"/>
                <a:sym typeface="Segoe UI Light"/>
              </a:defRPr>
            </a:lvl2pPr>
            <a:lvl3pPr marL="790077" indent="-269375" defTabSz="914366">
              <a:spcBef>
                <a:spcPts val="1200"/>
              </a:spcBef>
              <a:buClr>
                <a:srgbClr val="505050"/>
              </a:buClr>
              <a:buSzPct val="90000"/>
              <a:defRPr sz="3100">
                <a:solidFill>
                  <a:srgbClr val="505050"/>
                </a:solidFill>
                <a:latin typeface="Segoe UI Light"/>
                <a:ea typeface="Segoe UI Light"/>
                <a:cs typeface="Segoe UI Light"/>
                <a:sym typeface="Segoe UI Light"/>
              </a:defRPr>
            </a:lvl3pPr>
            <a:lvl4pPr marL="1010027" indent="-324225" defTabSz="914366">
              <a:spcBef>
                <a:spcPts val="1200"/>
              </a:spcBef>
              <a:buClr>
                <a:srgbClr val="505050"/>
              </a:buClr>
              <a:buSzPct val="90000"/>
              <a:defRPr sz="3100">
                <a:solidFill>
                  <a:srgbClr val="505050"/>
                </a:solidFill>
                <a:latin typeface="Segoe UI Light"/>
                <a:ea typeface="Segoe UI Light"/>
                <a:cs typeface="Segoe UI Light"/>
                <a:sym typeface="Segoe UI Light"/>
              </a:defRPr>
            </a:lvl4pPr>
            <a:lvl5pPr marL="1164669" indent="-301066" defTabSz="914366">
              <a:spcBef>
                <a:spcPts val="1200"/>
              </a:spcBef>
              <a:buClr>
                <a:srgbClr val="505050"/>
              </a:buClr>
              <a:buSzPct val="90000"/>
              <a:defRPr sz="31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8985" name="Text Placeholder 3"/>
          <p:cNvSpPr/>
          <p:nvPr>
            <p:ph type="body" sz="quarter" idx="13"/>
          </p:nvPr>
        </p:nvSpPr>
        <p:spPr>
          <a:xfrm>
            <a:off x="6544213" y="1189175"/>
            <a:ext cx="5378549" cy="1946752"/>
          </a:xfrm>
          <a:prstGeom prst="rect">
            <a:avLst/>
          </a:prstGeom>
        </p:spPr>
        <p:txBody>
          <a:bodyPr lIns="91439" tIns="91439" rIns="91439" bIns="91439"/>
          <a:lstStyle/>
          <a:p>
            <a:pPr marL="281676" indent="-281676" defTabSz="914366">
              <a:spcBef>
                <a:spcPts val="1200"/>
              </a:spcBef>
              <a:buClr>
                <a:srgbClr val="505050"/>
              </a:buClr>
              <a:buSzPct val="90000"/>
              <a:defRPr sz="3100">
                <a:solidFill>
                  <a:srgbClr val="505050"/>
                </a:solidFill>
                <a:latin typeface="Segoe UI Light"/>
                <a:ea typeface="Segoe UI Light"/>
                <a:cs typeface="Segoe UI Light"/>
                <a:sym typeface="Segoe UI Light"/>
              </a:defRPr>
            </a:pPr>
          </a:p>
        </p:txBody>
      </p:sp>
      <p:sp>
        <p:nvSpPr>
          <p:cNvPr id="898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7.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pic>
        <p:nvPicPr>
          <p:cNvPr id="8993"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899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899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8.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9002"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03" name="Title Text"/>
          <p:cNvSpPr txBox="1"/>
          <p:nvPr>
            <p:ph type="title"/>
          </p:nvPr>
        </p:nvSpPr>
        <p:spPr>
          <a:xfrm>
            <a:off x="269240" y="1186355"/>
            <a:ext cx="9859117" cy="2697990"/>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9004" name="Body Level One…"/>
          <p:cNvSpPr txBox="1"/>
          <p:nvPr>
            <p:ph type="body" sz="half" idx="1"/>
          </p:nvPr>
        </p:nvSpPr>
        <p:spPr>
          <a:xfrm>
            <a:off x="269240" y="3877276"/>
            <a:ext cx="9860675" cy="1793882"/>
          </a:xfrm>
          <a:prstGeom prst="rect">
            <a:avLst/>
          </a:prstGeom>
        </p:spPr>
        <p:txBody>
          <a:bodyPr lIns="146304" tIns="146304" rIns="146304" bIns="146304"/>
          <a:lstStyle>
            <a:lvl1pPr marL="0" indent="0" defTabSz="914366">
              <a:spcBef>
                <a:spcPts val="0"/>
              </a:spcBef>
              <a:buSzTx/>
              <a:buFontTx/>
              <a:buNone/>
              <a:defRPr sz="3500">
                <a:latin typeface="Segoe UI Light"/>
                <a:ea typeface="Segoe UI Light"/>
                <a:cs typeface="Segoe UI Light"/>
                <a:sym typeface="Segoe UI Light"/>
              </a:defRPr>
            </a:lvl1pPr>
            <a:lvl2pPr marL="696106" indent="-359961" defTabSz="914366">
              <a:spcBef>
                <a:spcPts val="0"/>
              </a:spcBef>
              <a:buSzPct val="90000"/>
              <a:buFontTx/>
              <a:defRPr sz="3500">
                <a:latin typeface="Segoe UI Light"/>
                <a:ea typeface="Segoe UI Light"/>
                <a:cs typeface="Segoe UI Light"/>
                <a:sym typeface="Segoe UI Light"/>
              </a:defRPr>
            </a:lvl2pPr>
            <a:lvl3pPr marL="973051" indent="-412810" defTabSz="914366">
              <a:spcBef>
                <a:spcPts val="0"/>
              </a:spcBef>
              <a:buSzPct val="90000"/>
              <a:buFontTx/>
              <a:defRPr sz="3500">
                <a:latin typeface="Segoe UI Light"/>
                <a:ea typeface="Segoe UI Light"/>
                <a:cs typeface="Segoe UI Light"/>
                <a:sym typeface="Segoe UI Light"/>
              </a:defRPr>
            </a:lvl3pPr>
            <a:lvl4pPr marL="1245714" indent="-461376" defTabSz="914366">
              <a:spcBef>
                <a:spcPts val="0"/>
              </a:spcBef>
              <a:buSzPct val="90000"/>
              <a:buFontTx/>
              <a:defRPr sz="3500">
                <a:latin typeface="Segoe UI Light"/>
                <a:ea typeface="Segoe UI Light"/>
                <a:cs typeface="Segoe UI Light"/>
                <a:sym typeface="Segoe UI Light"/>
              </a:defRPr>
            </a:lvl4pPr>
            <a:lvl5pPr marL="1469810" indent="-461376" defTabSz="914366">
              <a:spcBef>
                <a:spcPts val="0"/>
              </a:spcBef>
              <a:buSzPct val="90000"/>
              <a:buFontTx/>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0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9.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2050"/>
        </a:solidFill>
      </p:bgPr>
    </p:bg>
    <p:spTree>
      <p:nvGrpSpPr>
        <p:cNvPr id="1" name=""/>
        <p:cNvGrpSpPr/>
        <p:nvPr/>
      </p:nvGrpSpPr>
      <p:grpSpPr>
        <a:xfrm>
          <a:off x="0" y="0"/>
          <a:ext cx="0" cy="0"/>
          <a:chOff x="0" y="0"/>
          <a:chExt cx="0" cy="0"/>
        </a:xfrm>
      </p:grpSpPr>
      <p:pic>
        <p:nvPicPr>
          <p:cNvPr id="9012"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13" name="Title Text"/>
          <p:cNvSpPr txBox="1"/>
          <p:nvPr>
            <p:ph type="title"/>
          </p:nvPr>
        </p:nvSpPr>
        <p:spPr>
          <a:xfrm>
            <a:off x="269240" y="1186355"/>
            <a:ext cx="9859117" cy="2697990"/>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90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Quote slide">
    <p:bg>
      <p:bgPr>
        <a:solidFill>
          <a:srgbClr val="F8F8F8"/>
        </a:solidFill>
      </p:bgPr>
    </p:bg>
    <p:spTree>
      <p:nvGrpSpPr>
        <p:cNvPr id="1" name=""/>
        <p:cNvGrpSpPr/>
        <p:nvPr/>
      </p:nvGrpSpPr>
      <p:grpSpPr>
        <a:xfrm>
          <a:off x="0" y="0"/>
          <a:ext cx="0" cy="0"/>
          <a:chOff x="0" y="0"/>
          <a:chExt cx="0" cy="0"/>
        </a:xfrm>
      </p:grpSpPr>
      <p:grpSp>
        <p:nvGrpSpPr>
          <p:cNvPr id="876" name="Group 2"/>
          <p:cNvGrpSpPr/>
          <p:nvPr/>
        </p:nvGrpSpPr>
        <p:grpSpPr>
          <a:xfrm>
            <a:off x="12370904" y="8221"/>
            <a:ext cx="935478" cy="5664549"/>
            <a:chOff x="0" y="0"/>
            <a:chExt cx="935477" cy="5664547"/>
          </a:xfrm>
        </p:grpSpPr>
        <p:grpSp>
          <p:nvGrpSpPr>
            <p:cNvPr id="872" name="Group 17"/>
            <p:cNvGrpSpPr/>
            <p:nvPr/>
          </p:nvGrpSpPr>
          <p:grpSpPr>
            <a:xfrm>
              <a:off x="-1" y="-1"/>
              <a:ext cx="935479" cy="5664549"/>
              <a:chOff x="0" y="0"/>
              <a:chExt cx="935477" cy="5664547"/>
            </a:xfrm>
          </p:grpSpPr>
          <p:grpSp>
            <p:nvGrpSpPr>
              <p:cNvPr id="859" name="Group 25"/>
              <p:cNvGrpSpPr/>
              <p:nvPr/>
            </p:nvGrpSpPr>
            <p:grpSpPr>
              <a:xfrm>
                <a:off x="-1" y="-1"/>
                <a:ext cx="616867" cy="2650293"/>
                <a:chOff x="0" y="0"/>
                <a:chExt cx="616865" cy="2650291"/>
              </a:xfrm>
            </p:grpSpPr>
            <p:grpSp>
              <p:nvGrpSpPr>
                <p:cNvPr id="843" name="Rectangle 44"/>
                <p:cNvGrpSpPr/>
                <p:nvPr/>
              </p:nvGrpSpPr>
              <p:grpSpPr>
                <a:xfrm>
                  <a:off x="332795" y="-1"/>
                  <a:ext cx="284070" cy="852951"/>
                  <a:chOff x="0" y="0"/>
                  <a:chExt cx="284069" cy="852949"/>
                </a:xfrm>
              </p:grpSpPr>
              <p:sp>
                <p:nvSpPr>
                  <p:cNvPr id="841"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42"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846" name="Rectangle 36"/>
                <p:cNvGrpSpPr/>
                <p:nvPr/>
              </p:nvGrpSpPr>
              <p:grpSpPr>
                <a:xfrm>
                  <a:off x="332794" y="1797341"/>
                  <a:ext cx="284070" cy="852951"/>
                  <a:chOff x="0" y="0"/>
                  <a:chExt cx="284069" cy="852949"/>
                </a:xfrm>
              </p:grpSpPr>
              <p:sp>
                <p:nvSpPr>
                  <p:cNvPr id="84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4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849" name="Rectangle 40"/>
                <p:cNvGrpSpPr/>
                <p:nvPr/>
              </p:nvGrpSpPr>
              <p:grpSpPr>
                <a:xfrm>
                  <a:off x="-1" y="-1"/>
                  <a:ext cx="284070" cy="852951"/>
                  <a:chOff x="0" y="0"/>
                  <a:chExt cx="284069" cy="852949"/>
                </a:xfrm>
              </p:grpSpPr>
              <p:sp>
                <p:nvSpPr>
                  <p:cNvPr id="847"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48"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852" name="Rectangle 41"/>
                <p:cNvGrpSpPr/>
                <p:nvPr/>
              </p:nvGrpSpPr>
              <p:grpSpPr>
                <a:xfrm>
                  <a:off x="332796" y="900789"/>
                  <a:ext cx="284070" cy="852951"/>
                  <a:chOff x="0" y="0"/>
                  <a:chExt cx="284069" cy="852949"/>
                </a:xfrm>
              </p:grpSpPr>
              <p:sp>
                <p:nvSpPr>
                  <p:cNvPr id="850"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51"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855" name="Rectangle 42"/>
                <p:cNvGrpSpPr/>
                <p:nvPr/>
              </p:nvGrpSpPr>
              <p:grpSpPr>
                <a:xfrm>
                  <a:off x="-1" y="1790760"/>
                  <a:ext cx="284070" cy="852951"/>
                  <a:chOff x="0" y="0"/>
                  <a:chExt cx="284069" cy="852949"/>
                </a:xfrm>
              </p:grpSpPr>
              <p:sp>
                <p:nvSpPr>
                  <p:cNvPr id="853"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54"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858" name="Rectangle 43"/>
                <p:cNvGrpSpPr/>
                <p:nvPr/>
              </p:nvGrpSpPr>
              <p:grpSpPr>
                <a:xfrm>
                  <a:off x="0" y="900789"/>
                  <a:ext cx="284070" cy="852951"/>
                  <a:chOff x="0" y="0"/>
                  <a:chExt cx="284069" cy="852949"/>
                </a:xfrm>
              </p:grpSpPr>
              <p:sp>
                <p:nvSpPr>
                  <p:cNvPr id="856"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57"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869" name="Group 26"/>
              <p:cNvGrpSpPr/>
              <p:nvPr/>
            </p:nvGrpSpPr>
            <p:grpSpPr>
              <a:xfrm>
                <a:off x="1" y="1797342"/>
                <a:ext cx="616864" cy="3848838"/>
                <a:chOff x="0" y="0"/>
                <a:chExt cx="616862" cy="3848837"/>
              </a:xfrm>
            </p:grpSpPr>
            <p:grpSp>
              <p:nvGrpSpPr>
                <p:cNvPr id="862" name="Rectangle 32"/>
                <p:cNvGrpSpPr/>
                <p:nvPr/>
              </p:nvGrpSpPr>
              <p:grpSpPr>
                <a:xfrm>
                  <a:off x="-1" y="2099335"/>
                  <a:ext cx="284070" cy="852951"/>
                  <a:chOff x="0" y="0"/>
                  <a:chExt cx="284069" cy="852949"/>
                </a:xfrm>
              </p:grpSpPr>
              <p:sp>
                <p:nvSpPr>
                  <p:cNvPr id="860"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61"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865" name="Rectangle 33"/>
                <p:cNvGrpSpPr/>
                <p:nvPr/>
              </p:nvGrpSpPr>
              <p:grpSpPr>
                <a:xfrm>
                  <a:off x="-1" y="2995887"/>
                  <a:ext cx="284070" cy="852951"/>
                  <a:chOff x="0" y="0"/>
                  <a:chExt cx="284069" cy="852949"/>
                </a:xfrm>
              </p:grpSpPr>
              <p:sp>
                <p:nvSpPr>
                  <p:cNvPr id="863"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64"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868" name="Rectangle 34"/>
                <p:cNvGrpSpPr/>
                <p:nvPr/>
              </p:nvGrpSpPr>
              <p:grpSpPr>
                <a:xfrm>
                  <a:off x="332793" y="-1"/>
                  <a:ext cx="284070" cy="852951"/>
                  <a:chOff x="0" y="0"/>
                  <a:chExt cx="284069" cy="852949"/>
                </a:xfrm>
              </p:grpSpPr>
              <p:sp>
                <p:nvSpPr>
                  <p:cNvPr id="86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67"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870"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871"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875" name="Rectangle 18"/>
            <p:cNvGrpSpPr/>
            <p:nvPr/>
          </p:nvGrpSpPr>
          <p:grpSpPr>
            <a:xfrm>
              <a:off x="-1" y="2998082"/>
              <a:ext cx="284070" cy="852951"/>
              <a:chOff x="0" y="0"/>
              <a:chExt cx="284069" cy="852949"/>
            </a:xfrm>
          </p:grpSpPr>
          <p:sp>
            <p:nvSpPr>
              <p:cNvPr id="873"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7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877" name="Title Text"/>
          <p:cNvSpPr txBox="1"/>
          <p:nvPr>
            <p:ph type="title"/>
          </p:nvPr>
        </p:nvSpPr>
        <p:spPr>
          <a:xfrm>
            <a:off x="1079783" y="2906011"/>
            <a:ext cx="10034749" cy="899667"/>
          </a:xfrm>
          <a:prstGeom prst="rect">
            <a:avLst/>
          </a:prstGeom>
        </p:spPr>
        <p:txBody>
          <a:bodyPr lIns="91439" tIns="91439" rIns="91439" bIns="91439"/>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87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902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22"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902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2">
    <p:bg>
      <p:bgPr>
        <a:solidFill>
          <a:srgbClr val="002050"/>
        </a:solidFill>
      </p:bgPr>
    </p:bg>
    <p:spTree>
      <p:nvGrpSpPr>
        <p:cNvPr id="1" name=""/>
        <p:cNvGrpSpPr/>
        <p:nvPr/>
      </p:nvGrpSpPr>
      <p:grpSpPr>
        <a:xfrm>
          <a:off x="0" y="0"/>
          <a:ext cx="0" cy="0"/>
          <a:chOff x="0" y="0"/>
          <a:chExt cx="0" cy="0"/>
        </a:xfrm>
      </p:grpSpPr>
      <p:pic>
        <p:nvPicPr>
          <p:cNvPr id="9030"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31"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90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2.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3">
    <p:bg>
      <p:bgPr>
        <a:solidFill>
          <a:srgbClr val="D83B01"/>
        </a:solidFill>
      </p:bgPr>
    </p:bg>
    <p:spTree>
      <p:nvGrpSpPr>
        <p:cNvPr id="1" name=""/>
        <p:cNvGrpSpPr/>
        <p:nvPr/>
      </p:nvGrpSpPr>
      <p:grpSpPr>
        <a:xfrm>
          <a:off x="0" y="0"/>
          <a:ext cx="0" cy="0"/>
          <a:chOff x="0" y="0"/>
          <a:chExt cx="0" cy="0"/>
        </a:xfrm>
      </p:grpSpPr>
      <p:pic>
        <p:nvPicPr>
          <p:cNvPr id="9039"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40"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90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9048"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4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4.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9056"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5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5.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2">
    <p:bg>
      <p:bgPr>
        <a:solidFill>
          <a:srgbClr val="002050"/>
        </a:solidFill>
      </p:bgPr>
    </p:bg>
    <p:spTree>
      <p:nvGrpSpPr>
        <p:cNvPr id="1" name=""/>
        <p:cNvGrpSpPr/>
        <p:nvPr/>
      </p:nvGrpSpPr>
      <p:grpSpPr>
        <a:xfrm>
          <a:off x="0" y="0"/>
          <a:ext cx="0" cy="0"/>
          <a:chOff x="0" y="0"/>
          <a:chExt cx="0" cy="0"/>
        </a:xfrm>
      </p:grpSpPr>
      <p:pic>
        <p:nvPicPr>
          <p:cNvPr id="9064"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6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6.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3">
    <p:bg>
      <p:bgPr>
        <a:solidFill>
          <a:srgbClr val="D83B01"/>
        </a:solidFill>
      </p:bgPr>
    </p:bg>
    <p:spTree>
      <p:nvGrpSpPr>
        <p:cNvPr id="1" name=""/>
        <p:cNvGrpSpPr/>
        <p:nvPr/>
      </p:nvGrpSpPr>
      <p:grpSpPr>
        <a:xfrm>
          <a:off x="0" y="0"/>
          <a:ext cx="0" cy="0"/>
          <a:chOff x="0" y="0"/>
          <a:chExt cx="0" cy="0"/>
        </a:xfrm>
      </p:grpSpPr>
      <p:pic>
        <p:nvPicPr>
          <p:cNvPr id="9072"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7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7.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FFFFF"/>
        </a:solidFill>
      </p:bgPr>
    </p:bg>
    <p:spTree>
      <p:nvGrpSpPr>
        <p:cNvPr id="1" name=""/>
        <p:cNvGrpSpPr/>
        <p:nvPr/>
      </p:nvGrpSpPr>
      <p:grpSpPr>
        <a:xfrm>
          <a:off x="0" y="0"/>
          <a:ext cx="0" cy="0"/>
          <a:chOff x="0" y="0"/>
          <a:chExt cx="0" cy="0"/>
        </a:xfrm>
      </p:grpSpPr>
      <p:pic>
        <p:nvPicPr>
          <p:cNvPr id="9080"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8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9082"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a:ea typeface="Segoe UI"/>
                <a:cs typeface="Segoe UI"/>
                <a:sym typeface="Segoe UI"/>
              </a:defRPr>
            </a:pPr>
          </a:p>
        </p:txBody>
      </p:sp>
      <p:sp>
        <p:nvSpPr>
          <p:cNvPr id="9083" name="Body Level One…"/>
          <p:cNvSpPr txBox="1"/>
          <p:nvPr>
            <p:ph type="body" sz="half" idx="1"/>
          </p:nvPr>
        </p:nvSpPr>
        <p:spPr>
          <a:xfrm>
            <a:off x="269238" y="1197321"/>
            <a:ext cx="11653524" cy="1956974"/>
          </a:xfrm>
          <a:prstGeom prst="rect">
            <a:avLst/>
          </a:prstGeom>
        </p:spPr>
        <p:txBody>
          <a:bodyPr lIns="91439" tIns="91439" rIns="91439" bIns="91439"/>
          <a:lstStyle>
            <a:lvl1pPr marL="0" indent="0" defTabSz="914366">
              <a:spcBef>
                <a:spcPts val="700"/>
              </a:spcBef>
              <a:buSzTx/>
              <a:buFontTx/>
              <a:buNone/>
              <a:defRPr sz="3200">
                <a:solidFill>
                  <a:srgbClr val="000000"/>
                </a:solidFill>
                <a:latin typeface="Consolas"/>
                <a:ea typeface="Consolas"/>
                <a:cs typeface="Consolas"/>
                <a:sym typeface="Consolas"/>
              </a:defRPr>
            </a:lvl1pPr>
            <a:lvl2pPr marL="0" indent="339725" defTabSz="914366">
              <a:spcBef>
                <a:spcPts val="700"/>
              </a:spcBef>
              <a:buSzTx/>
              <a:buFontTx/>
              <a:buNone/>
              <a:defRPr sz="3200">
                <a:solidFill>
                  <a:srgbClr val="000000"/>
                </a:solidFill>
                <a:latin typeface="Consolas"/>
                <a:ea typeface="Consolas"/>
                <a:cs typeface="Consolas"/>
                <a:sym typeface="Consolas"/>
              </a:defRPr>
            </a:lvl2pPr>
            <a:lvl3pPr marL="0" indent="573090" defTabSz="914366">
              <a:spcBef>
                <a:spcPts val="700"/>
              </a:spcBef>
              <a:buSzTx/>
              <a:buFontTx/>
              <a:buNone/>
              <a:defRPr sz="3200">
                <a:solidFill>
                  <a:srgbClr val="000000"/>
                </a:solidFill>
                <a:latin typeface="Consolas"/>
                <a:ea typeface="Consolas"/>
                <a:cs typeface="Consolas"/>
                <a:sym typeface="Consolas"/>
              </a:defRPr>
            </a:lvl3pPr>
            <a:lvl4pPr marL="0" indent="798515" defTabSz="914366">
              <a:spcBef>
                <a:spcPts val="700"/>
              </a:spcBef>
              <a:buSzTx/>
              <a:buFontTx/>
              <a:buNone/>
              <a:defRPr sz="3200">
                <a:solidFill>
                  <a:srgbClr val="000000"/>
                </a:solidFill>
                <a:latin typeface="Consolas"/>
                <a:ea typeface="Consolas"/>
                <a:cs typeface="Consolas"/>
                <a:sym typeface="Consolas"/>
              </a:defRPr>
            </a:lvl4pPr>
            <a:lvl5pPr marL="0" indent="1030291" defTabSz="914366">
              <a:spcBef>
                <a:spcPts val="700"/>
              </a:spcBef>
              <a:buSzTx/>
              <a:buFontTx/>
              <a:buNone/>
              <a:defRPr sz="3200">
                <a:solidFill>
                  <a:srgbClr val="000000"/>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908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8.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FFFFFF"/>
        </a:solidFill>
      </p:bgPr>
    </p:bg>
    <p:spTree>
      <p:nvGrpSpPr>
        <p:cNvPr id="1" name=""/>
        <p:cNvGrpSpPr/>
        <p:nvPr/>
      </p:nvGrpSpPr>
      <p:grpSpPr>
        <a:xfrm>
          <a:off x="0" y="0"/>
          <a:ext cx="0" cy="0"/>
          <a:chOff x="0" y="0"/>
          <a:chExt cx="0" cy="0"/>
        </a:xfrm>
      </p:grpSpPr>
      <p:pic>
        <p:nvPicPr>
          <p:cNvPr id="909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092" name="Text Box 3"/>
          <p:cNvSpPr txBox="1"/>
          <p:nvPr/>
        </p:nvSpPr>
        <p:spPr>
          <a:xfrm>
            <a:off x="269240" y="6170059"/>
            <a:ext cx="11623331" cy="3757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3923">
              <a:defRPr sz="600">
                <a:solidFill>
                  <a:srgbClr val="505050"/>
                </a:solidFill>
                <a:latin typeface="Segoe UI"/>
                <a:ea typeface="Segoe UI"/>
                <a:cs typeface="Segoe UI"/>
                <a:sym typeface="Segoe UI"/>
              </a:defRPr>
            </a:lvl1pPr>
          </a:lstStyle>
          <a:p>
            <a:pPr/>
            <a:r>
              <a:t>© Copyright Microsoft Corporation. All rights reserved. </a:t>
            </a:r>
          </a:p>
        </p:txBody>
      </p:sp>
      <p:pic>
        <p:nvPicPr>
          <p:cNvPr id="9093" name="Picture 2" descr="Picture 2"/>
          <p:cNvPicPr>
            <a:picLocks noChangeAspect="1"/>
          </p:cNvPicPr>
          <p:nvPr/>
        </p:nvPicPr>
        <p:blipFill>
          <a:blip r:embed="rId3">
            <a:extLst/>
          </a:blip>
          <a:stretch>
            <a:fillRect/>
          </a:stretch>
        </p:blipFill>
        <p:spPr>
          <a:xfrm>
            <a:off x="450201" y="3083653"/>
            <a:ext cx="3223862" cy="690695"/>
          </a:xfrm>
          <a:prstGeom prst="rect">
            <a:avLst/>
          </a:prstGeom>
          <a:ln w="12700">
            <a:miter lim="400000"/>
          </a:ln>
        </p:spPr>
      </p:pic>
      <p:sp>
        <p:nvSpPr>
          <p:cNvPr id="909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9.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910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02"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103"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336145" indent="-336145" algn="r" defTabSz="914366">
              <a:spcBef>
                <a:spcPts val="800"/>
              </a:spcBef>
              <a:buSzTx/>
              <a:buFontTx/>
              <a:buNone/>
              <a:defRPr spc="-100" sz="3600">
                <a:solidFill>
                  <a:srgbClr val="000000"/>
                </a:solidFill>
                <a:latin typeface="Segoe UI"/>
                <a:ea typeface="Segoe UI"/>
                <a:cs typeface="Segoe UI"/>
                <a:sym typeface="Segoe UI"/>
              </a:defRPr>
            </a:pPr>
          </a:p>
        </p:txBody>
      </p:sp>
      <p:sp>
        <p:nvSpPr>
          <p:cNvPr id="910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91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grpSp>
        <p:nvGrpSpPr>
          <p:cNvPr id="920" name="Group 2"/>
          <p:cNvGrpSpPr/>
          <p:nvPr/>
        </p:nvGrpSpPr>
        <p:grpSpPr>
          <a:xfrm>
            <a:off x="12370904" y="8221"/>
            <a:ext cx="935478" cy="5664549"/>
            <a:chOff x="0" y="0"/>
            <a:chExt cx="935477" cy="5664547"/>
          </a:xfrm>
        </p:grpSpPr>
        <p:grpSp>
          <p:nvGrpSpPr>
            <p:cNvPr id="916" name="Group 17"/>
            <p:cNvGrpSpPr/>
            <p:nvPr/>
          </p:nvGrpSpPr>
          <p:grpSpPr>
            <a:xfrm>
              <a:off x="-1" y="-1"/>
              <a:ext cx="935479" cy="5664549"/>
              <a:chOff x="0" y="0"/>
              <a:chExt cx="935477" cy="5664547"/>
            </a:xfrm>
          </p:grpSpPr>
          <p:grpSp>
            <p:nvGrpSpPr>
              <p:cNvPr id="903" name="Group 25"/>
              <p:cNvGrpSpPr/>
              <p:nvPr/>
            </p:nvGrpSpPr>
            <p:grpSpPr>
              <a:xfrm>
                <a:off x="-1" y="-1"/>
                <a:ext cx="616867" cy="2650293"/>
                <a:chOff x="0" y="0"/>
                <a:chExt cx="616865" cy="2650291"/>
              </a:xfrm>
            </p:grpSpPr>
            <p:grpSp>
              <p:nvGrpSpPr>
                <p:cNvPr id="887" name="Rectangle 44"/>
                <p:cNvGrpSpPr/>
                <p:nvPr/>
              </p:nvGrpSpPr>
              <p:grpSpPr>
                <a:xfrm>
                  <a:off x="332795" y="-1"/>
                  <a:ext cx="284070" cy="852951"/>
                  <a:chOff x="0" y="0"/>
                  <a:chExt cx="284069" cy="852949"/>
                </a:xfrm>
              </p:grpSpPr>
              <p:sp>
                <p:nvSpPr>
                  <p:cNvPr id="885"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86"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890" name="Rectangle 36"/>
                <p:cNvGrpSpPr/>
                <p:nvPr/>
              </p:nvGrpSpPr>
              <p:grpSpPr>
                <a:xfrm>
                  <a:off x="332794" y="1797341"/>
                  <a:ext cx="284070" cy="852951"/>
                  <a:chOff x="0" y="0"/>
                  <a:chExt cx="284069" cy="852949"/>
                </a:xfrm>
              </p:grpSpPr>
              <p:sp>
                <p:nvSpPr>
                  <p:cNvPr id="88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8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893" name="Rectangle 40"/>
                <p:cNvGrpSpPr/>
                <p:nvPr/>
              </p:nvGrpSpPr>
              <p:grpSpPr>
                <a:xfrm>
                  <a:off x="-1" y="-1"/>
                  <a:ext cx="284070" cy="852951"/>
                  <a:chOff x="0" y="0"/>
                  <a:chExt cx="284069" cy="852949"/>
                </a:xfrm>
              </p:grpSpPr>
              <p:sp>
                <p:nvSpPr>
                  <p:cNvPr id="891"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92"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896" name="Rectangle 41"/>
                <p:cNvGrpSpPr/>
                <p:nvPr/>
              </p:nvGrpSpPr>
              <p:grpSpPr>
                <a:xfrm>
                  <a:off x="332796" y="900789"/>
                  <a:ext cx="284070" cy="852951"/>
                  <a:chOff x="0" y="0"/>
                  <a:chExt cx="284069" cy="852949"/>
                </a:xfrm>
              </p:grpSpPr>
              <p:sp>
                <p:nvSpPr>
                  <p:cNvPr id="894"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95"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899" name="Rectangle 42"/>
                <p:cNvGrpSpPr/>
                <p:nvPr/>
              </p:nvGrpSpPr>
              <p:grpSpPr>
                <a:xfrm>
                  <a:off x="-1" y="1790760"/>
                  <a:ext cx="284070" cy="852951"/>
                  <a:chOff x="0" y="0"/>
                  <a:chExt cx="284069" cy="852949"/>
                </a:xfrm>
              </p:grpSpPr>
              <p:sp>
                <p:nvSpPr>
                  <p:cNvPr id="897"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898"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902" name="Rectangle 43"/>
                <p:cNvGrpSpPr/>
                <p:nvPr/>
              </p:nvGrpSpPr>
              <p:grpSpPr>
                <a:xfrm>
                  <a:off x="0" y="900789"/>
                  <a:ext cx="284070" cy="852951"/>
                  <a:chOff x="0" y="0"/>
                  <a:chExt cx="284069" cy="852949"/>
                </a:xfrm>
              </p:grpSpPr>
              <p:sp>
                <p:nvSpPr>
                  <p:cNvPr id="900"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01"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913" name="Group 26"/>
              <p:cNvGrpSpPr/>
              <p:nvPr/>
            </p:nvGrpSpPr>
            <p:grpSpPr>
              <a:xfrm>
                <a:off x="1" y="1797342"/>
                <a:ext cx="616864" cy="3848838"/>
                <a:chOff x="0" y="0"/>
                <a:chExt cx="616862" cy="3848837"/>
              </a:xfrm>
            </p:grpSpPr>
            <p:grpSp>
              <p:nvGrpSpPr>
                <p:cNvPr id="906" name="Rectangle 32"/>
                <p:cNvGrpSpPr/>
                <p:nvPr/>
              </p:nvGrpSpPr>
              <p:grpSpPr>
                <a:xfrm>
                  <a:off x="-1" y="2099335"/>
                  <a:ext cx="284070" cy="852951"/>
                  <a:chOff x="0" y="0"/>
                  <a:chExt cx="284069" cy="852949"/>
                </a:xfrm>
              </p:grpSpPr>
              <p:sp>
                <p:nvSpPr>
                  <p:cNvPr id="904"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05"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909" name="Rectangle 33"/>
                <p:cNvGrpSpPr/>
                <p:nvPr/>
              </p:nvGrpSpPr>
              <p:grpSpPr>
                <a:xfrm>
                  <a:off x="-1" y="2995887"/>
                  <a:ext cx="284070" cy="852951"/>
                  <a:chOff x="0" y="0"/>
                  <a:chExt cx="284069" cy="852949"/>
                </a:xfrm>
              </p:grpSpPr>
              <p:sp>
                <p:nvSpPr>
                  <p:cNvPr id="907"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08"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912" name="Rectangle 34"/>
                <p:cNvGrpSpPr/>
                <p:nvPr/>
              </p:nvGrpSpPr>
              <p:grpSpPr>
                <a:xfrm>
                  <a:off x="332793" y="-1"/>
                  <a:ext cx="284070" cy="852951"/>
                  <a:chOff x="0" y="0"/>
                  <a:chExt cx="284069" cy="852949"/>
                </a:xfrm>
              </p:grpSpPr>
              <p:sp>
                <p:nvSpPr>
                  <p:cNvPr id="91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11"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914"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915"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919" name="Rectangle 18"/>
            <p:cNvGrpSpPr/>
            <p:nvPr/>
          </p:nvGrpSpPr>
          <p:grpSpPr>
            <a:xfrm>
              <a:off x="-1" y="2998082"/>
              <a:ext cx="284070" cy="852951"/>
              <a:chOff x="0" y="0"/>
              <a:chExt cx="284069" cy="852949"/>
            </a:xfrm>
          </p:grpSpPr>
          <p:sp>
            <p:nvSpPr>
              <p:cNvPr id="917"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18"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921" name="Rectangle 3"/>
          <p:cNvSpPr/>
          <p:nvPr/>
        </p:nvSpPr>
        <p:spPr>
          <a:xfrm>
            <a:off x="0" y="6126438"/>
            <a:ext cx="12192000" cy="739345"/>
          </a:xfrm>
          <a:prstGeom prst="rect">
            <a:avLst/>
          </a:prstGeom>
          <a:solidFill>
            <a:srgbClr val="FFFFFF"/>
          </a:solidFill>
          <a:ln w="12700">
            <a:miter lim="400000"/>
          </a:ln>
          <a:effectLst>
            <a:outerShdw sx="100000" sy="100000" kx="0" ky="0" algn="b" rotWithShape="0" blurRad="101600" dist="12700" dir="16200000">
              <a:srgbClr val="000000">
                <a:alpha val="30000"/>
              </a:srgbClr>
            </a:outerShdw>
          </a:effectLst>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922" name="Picture 9" descr="Picture 9"/>
          <p:cNvPicPr>
            <a:picLocks noChangeAspect="1"/>
          </p:cNvPicPr>
          <p:nvPr/>
        </p:nvPicPr>
        <p:blipFill>
          <a:blip r:embed="rId2">
            <a:alphaModFix amt="10000"/>
            <a:extLst/>
          </a:blip>
          <a:srcRect l="0" t="43378" r="43213" b="10783"/>
          <a:stretch>
            <a:fillRect/>
          </a:stretch>
        </p:blipFill>
        <p:spPr>
          <a:xfrm>
            <a:off x="2998897" y="477"/>
            <a:ext cx="9172873" cy="6857525"/>
          </a:xfrm>
          <a:prstGeom prst="rect">
            <a:avLst/>
          </a:prstGeom>
          <a:ln w="12700">
            <a:miter lim="400000"/>
          </a:ln>
        </p:spPr>
      </p:pic>
      <p:pic>
        <p:nvPicPr>
          <p:cNvPr id="923" name="Picture 10" descr="Picture 10"/>
          <p:cNvPicPr>
            <a:picLocks noChangeAspect="1"/>
          </p:cNvPicPr>
          <p:nvPr/>
        </p:nvPicPr>
        <p:blipFill>
          <a:blip r:embed="rId3">
            <a:extLst/>
          </a:blip>
          <a:stretch>
            <a:fillRect/>
          </a:stretch>
        </p:blipFill>
        <p:spPr>
          <a:xfrm>
            <a:off x="423779" y="6372062"/>
            <a:ext cx="1025271" cy="224139"/>
          </a:xfrm>
          <a:prstGeom prst="rect">
            <a:avLst/>
          </a:prstGeom>
          <a:ln w="12700">
            <a:miter lim="400000"/>
          </a:ln>
        </p:spPr>
      </p:pic>
      <p:sp>
        <p:nvSpPr>
          <p:cNvPr id="924" name="Body Level One…"/>
          <p:cNvSpPr txBox="1"/>
          <p:nvPr>
            <p:ph type="body" sz="quarter" idx="1"/>
          </p:nvPr>
        </p:nvSpPr>
        <p:spPr>
          <a:xfrm>
            <a:off x="544080" y="3877588"/>
            <a:ext cx="9179005" cy="651822"/>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25" name="Title Text"/>
          <p:cNvSpPr txBox="1"/>
          <p:nvPr>
            <p:ph type="title"/>
          </p:nvPr>
        </p:nvSpPr>
        <p:spPr>
          <a:xfrm>
            <a:off x="526151" y="2073275"/>
            <a:ext cx="9179005" cy="1804312"/>
          </a:xfrm>
          <a:prstGeom prst="rect">
            <a:avLst/>
          </a:prstGeom>
        </p:spPr>
        <p:txBody>
          <a:bodyPr lIns="9144" tIns="9144" rIns="9144" bIns="9144" anchor="b"/>
          <a:lstStyle>
            <a:lvl1pPr defTabSz="914191">
              <a:defRPr spc="-100" sz="5800">
                <a:latin typeface="Segoe UI Light"/>
                <a:ea typeface="Segoe UI Light"/>
                <a:cs typeface="Segoe UI Light"/>
                <a:sym typeface="Segoe UI Light"/>
              </a:defRPr>
            </a:lvl1pPr>
          </a:lstStyle>
          <a:p>
            <a:pPr/>
            <a:r>
              <a:t>Title Text</a:t>
            </a:r>
          </a:p>
        </p:txBody>
      </p:sp>
      <p:sp>
        <p:nvSpPr>
          <p:cNvPr id="92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0.xml><?xml version="1.0" encoding="utf-8"?>
<p:sldLayout xmlns:a="http://schemas.openxmlformats.org/drawingml/2006/main" xmlns:r="http://schemas.openxmlformats.org/officeDocument/2006/relationships" xmlns:p="http://schemas.openxmlformats.org/presentationml/2006/main" type="tx" showMasterSp="1" showMasterPhAnim="1">
  <p:cSld name="Title">
    <p:bg>
      <p:bgPr>
        <a:solidFill>
          <a:srgbClr val="FFFFFF"/>
        </a:solidFill>
      </p:bgPr>
    </p:bg>
    <p:spTree>
      <p:nvGrpSpPr>
        <p:cNvPr id="1" name=""/>
        <p:cNvGrpSpPr/>
        <p:nvPr/>
      </p:nvGrpSpPr>
      <p:grpSpPr>
        <a:xfrm>
          <a:off x="0" y="0"/>
          <a:ext cx="0" cy="0"/>
          <a:chOff x="0" y="0"/>
          <a:chExt cx="0" cy="0"/>
        </a:xfrm>
      </p:grpSpPr>
      <p:pic>
        <p:nvPicPr>
          <p:cNvPr id="9112"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13" name="Title Text"/>
          <p:cNvSpPr txBox="1"/>
          <p:nvPr>
            <p:ph type="title"/>
          </p:nvPr>
        </p:nvSpPr>
        <p:spPr>
          <a:xfrm>
            <a:off x="268926" y="286380"/>
            <a:ext cx="11653524" cy="927941"/>
          </a:xfrm>
          <a:prstGeom prst="rect">
            <a:avLst/>
          </a:prstGeom>
        </p:spPr>
        <p:txBody>
          <a:bodyPr lIns="91439" tIns="91439" rIns="91439" bIns="91439" anchor="t"/>
          <a:lstStyle>
            <a:lvl1pPr defTabSz="914366">
              <a:defRPr spc="-100" sz="5000">
                <a:solidFill>
                  <a:srgbClr val="0078D7"/>
                </a:solidFill>
                <a:latin typeface="Segoe UI Light"/>
                <a:ea typeface="Segoe UI Light"/>
                <a:cs typeface="Segoe UI Light"/>
                <a:sym typeface="Segoe UI Light"/>
              </a:defRPr>
            </a:lvl1pPr>
          </a:lstStyle>
          <a:p>
            <a:pPr/>
            <a:r>
              <a:t>Title Text</a:t>
            </a:r>
          </a:p>
        </p:txBody>
      </p:sp>
      <p:sp>
        <p:nvSpPr>
          <p:cNvPr id="9114" name="Slide Number"/>
          <p:cNvSpPr txBox="1"/>
          <p:nvPr>
            <p:ph type="sldNum" sz="quarter" idx="2"/>
          </p:nvPr>
        </p:nvSpPr>
        <p:spPr>
          <a:xfrm>
            <a:off x="0" y="0"/>
            <a:ext cx="394802" cy="370840"/>
          </a:xfrm>
          <a:prstGeom prst="rect">
            <a:avLst/>
          </a:prstGeom>
        </p:spPr>
        <p:txBody>
          <a:bodyPr anchor="t"/>
          <a:lstStyle>
            <a:lvl1pPr algn="l">
              <a:defRPr sz="1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1.xml><?xml version="1.0" encoding="utf-8"?>
<p:sldLayout xmlns:a="http://schemas.openxmlformats.org/drawingml/2006/main" xmlns:r="http://schemas.openxmlformats.org/officeDocument/2006/relationships" xmlns:p="http://schemas.openxmlformats.org/presentationml/2006/main" type="tx" showMasterSp="1" showMasterPhAnim="1">
  <p:cSld name="Title and 2-color bulleted">
    <p:bg>
      <p:bgPr>
        <a:solidFill>
          <a:srgbClr val="FFFFFF"/>
        </a:solidFill>
      </p:bgPr>
    </p:bg>
    <p:spTree>
      <p:nvGrpSpPr>
        <p:cNvPr id="1" name=""/>
        <p:cNvGrpSpPr/>
        <p:nvPr/>
      </p:nvGrpSpPr>
      <p:grpSpPr>
        <a:xfrm>
          <a:off x="0" y="0"/>
          <a:ext cx="0" cy="0"/>
          <a:chOff x="0" y="0"/>
          <a:chExt cx="0" cy="0"/>
        </a:xfrm>
      </p:grpSpPr>
      <p:pic>
        <p:nvPicPr>
          <p:cNvPr id="912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22" name="Body Level One…"/>
          <p:cNvSpPr txBox="1"/>
          <p:nvPr>
            <p:ph type="body" sz="half" idx="1"/>
          </p:nvPr>
        </p:nvSpPr>
        <p:spPr>
          <a:xfrm>
            <a:off x="269240" y="1189175"/>
            <a:ext cx="11653523" cy="2250105"/>
          </a:xfrm>
          <a:prstGeom prst="rect">
            <a:avLst/>
          </a:prstGeom>
        </p:spPr>
        <p:txBody>
          <a:bodyPr lIns="91439" tIns="91439" rIns="91439" bIns="91439"/>
          <a:lstStyle>
            <a:lvl1pPr marL="0" indent="0" defTabSz="914366">
              <a:spcBef>
                <a:spcPts val="900"/>
              </a:spcBef>
              <a:buSzTx/>
              <a:buFontTx/>
              <a:buNone/>
              <a:defRPr sz="3900">
                <a:solidFill>
                  <a:srgbClr val="0072C6"/>
                </a:solidFill>
                <a:latin typeface="Segoe UI Light"/>
                <a:ea typeface="Segoe UI Light"/>
                <a:cs typeface="Segoe UI Light"/>
                <a:sym typeface="Segoe UI Light"/>
              </a:defRPr>
            </a:lvl1pPr>
            <a:lvl2pPr marL="736430" indent="-400657" defTabSz="914366">
              <a:spcBef>
                <a:spcPts val="900"/>
              </a:spcBef>
              <a:buSzPct val="90000"/>
              <a:buFontTx/>
              <a:buChar char="−"/>
              <a:defRPr sz="3900">
                <a:solidFill>
                  <a:srgbClr val="0072C6"/>
                </a:solidFill>
                <a:latin typeface="Segoe UI Light"/>
                <a:ea typeface="Segoe UI Light"/>
                <a:cs typeface="Segoe UI Light"/>
                <a:sym typeface="Segoe UI Light"/>
              </a:defRPr>
            </a:lvl2pPr>
            <a:lvl3pPr marL="939192" indent="-379570" defTabSz="914366">
              <a:spcBef>
                <a:spcPts val="900"/>
              </a:spcBef>
              <a:buSzPct val="90000"/>
              <a:buFontTx/>
              <a:buChar char="&gt;"/>
              <a:defRPr sz="3900">
                <a:solidFill>
                  <a:srgbClr val="0072C6"/>
                </a:solidFill>
                <a:latin typeface="Segoe UI Light"/>
                <a:ea typeface="Segoe UI Light"/>
                <a:cs typeface="Segoe UI Light"/>
                <a:sym typeface="Segoe UI Light"/>
              </a:defRPr>
            </a:lvl3pPr>
            <a:lvl4pPr marL="1242949" indent="-459479" defTabSz="914366">
              <a:spcBef>
                <a:spcPts val="900"/>
              </a:spcBef>
              <a:buSzPct val="90000"/>
              <a:buFontTx/>
              <a:buChar char="-"/>
              <a:defRPr sz="3900">
                <a:solidFill>
                  <a:srgbClr val="0072C6"/>
                </a:solidFill>
                <a:latin typeface="Segoe UI Light"/>
                <a:ea typeface="Segoe UI Light"/>
                <a:cs typeface="Segoe UI Light"/>
                <a:sym typeface="Segoe UI Light"/>
              </a:defRPr>
            </a:lvl4pPr>
            <a:lvl5pPr marL="1466798" indent="-459479" defTabSz="914366">
              <a:spcBef>
                <a:spcPts val="900"/>
              </a:spcBef>
              <a:buSzPct val="90000"/>
              <a:buFontTx/>
              <a:defRPr sz="39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123"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91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2.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v2">
    <p:bg>
      <p:bgPr>
        <a:solidFill>
          <a:srgbClr val="FFFFFF"/>
        </a:solidFill>
      </p:bgPr>
    </p:bg>
    <p:spTree>
      <p:nvGrpSpPr>
        <p:cNvPr id="1" name=""/>
        <p:cNvGrpSpPr/>
        <p:nvPr/>
      </p:nvGrpSpPr>
      <p:grpSpPr>
        <a:xfrm>
          <a:off x="0" y="0"/>
          <a:ext cx="0" cy="0"/>
          <a:chOff x="0" y="0"/>
          <a:chExt cx="0" cy="0"/>
        </a:xfrm>
      </p:grpSpPr>
      <p:pic>
        <p:nvPicPr>
          <p:cNvPr id="913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32" name="Shape 21"/>
          <p:cNvSpPr/>
          <p:nvPr/>
        </p:nvSpPr>
        <p:spPr>
          <a:xfrm>
            <a:off x="-1" y="1"/>
            <a:ext cx="12192001" cy="6857997"/>
          </a:xfrm>
          <a:prstGeom prst="rect">
            <a:avLst/>
          </a:prstGeom>
          <a:solidFill>
            <a:srgbClr val="0078D7"/>
          </a:solidFill>
          <a:ln w="12700">
            <a:miter lim="400000"/>
          </a:ln>
        </p:spPr>
        <p:txBody>
          <a:bodyPr lIns="45719" rIns="45719" anchor="ctr"/>
          <a:lstStyle/>
          <a:p>
            <a:pPr algn="ctr">
              <a:defRPr>
                <a:solidFill>
                  <a:srgbClr val="FFFFFF"/>
                </a:solidFill>
                <a:latin typeface="Arial"/>
                <a:ea typeface="Arial"/>
                <a:cs typeface="Arial"/>
                <a:sym typeface="Arial"/>
              </a:defRPr>
            </a:pPr>
          </a:p>
        </p:txBody>
      </p:sp>
      <p:pic>
        <p:nvPicPr>
          <p:cNvPr id="9133" name="Shape 22" descr="Shape 22"/>
          <p:cNvPicPr>
            <a:picLocks noChangeAspect="1"/>
          </p:cNvPicPr>
          <p:nvPr/>
        </p:nvPicPr>
        <p:blipFill>
          <a:blip r:embed="rId3">
            <a:extLst/>
          </a:blip>
          <a:srcRect l="0" t="0" r="0" b="29655"/>
          <a:stretch>
            <a:fillRect/>
          </a:stretch>
        </p:blipFill>
        <p:spPr>
          <a:xfrm>
            <a:off x="11277600" y="6326221"/>
            <a:ext cx="580400" cy="342400"/>
          </a:xfrm>
          <a:prstGeom prst="rect">
            <a:avLst/>
          </a:prstGeom>
          <a:ln w="12700">
            <a:miter lim="400000"/>
          </a:ln>
        </p:spPr>
      </p:pic>
      <p:sp>
        <p:nvSpPr>
          <p:cNvPr id="9134" name="Title Text"/>
          <p:cNvSpPr txBox="1"/>
          <p:nvPr>
            <p:ph type="title"/>
          </p:nvPr>
        </p:nvSpPr>
        <p:spPr>
          <a:xfrm>
            <a:off x="269238" y="291067"/>
            <a:ext cx="11653524" cy="896553"/>
          </a:xfrm>
          <a:prstGeom prst="rect">
            <a:avLst/>
          </a:prstGeom>
        </p:spPr>
        <p:txBody>
          <a:bodyPr lIns="91424" tIns="91424" rIns="91424" bIns="91424" anchor="t"/>
          <a:lstStyle>
            <a:lvl1pPr defTabSz="914366">
              <a:defRPr spc="-100" sz="3900">
                <a:latin typeface="Quattrocento Sans"/>
                <a:ea typeface="Quattrocento Sans"/>
                <a:cs typeface="Quattrocento Sans"/>
                <a:sym typeface="Quattrocento Sans"/>
              </a:defRPr>
            </a:lvl1pPr>
          </a:lstStyle>
          <a:p>
            <a:pPr/>
            <a:r>
              <a:t>Title Text</a:t>
            </a:r>
          </a:p>
        </p:txBody>
      </p:sp>
      <p:sp>
        <p:nvSpPr>
          <p:cNvPr id="9135" name="Body Level One…"/>
          <p:cNvSpPr txBox="1"/>
          <p:nvPr>
            <p:ph type="body" sz="quarter" idx="1"/>
          </p:nvPr>
        </p:nvSpPr>
        <p:spPr>
          <a:xfrm>
            <a:off x="269238" y="1363506"/>
            <a:ext cx="11653524" cy="486386"/>
          </a:xfrm>
          <a:prstGeom prst="rect">
            <a:avLst/>
          </a:prstGeom>
        </p:spPr>
        <p:txBody>
          <a:bodyPr lIns="91424" tIns="91424" rIns="91424" bIns="91424"/>
          <a:lstStyle>
            <a:lvl1pPr marL="0" indent="0" defTabSz="914366">
              <a:lnSpc>
                <a:spcPct val="100000"/>
              </a:lnSpc>
              <a:spcBef>
                <a:spcPts val="0"/>
              </a:spcBef>
              <a:buSzTx/>
              <a:buFontTx/>
              <a:buNone/>
              <a:defRPr sz="1900">
                <a:latin typeface="Quattrocento Sans"/>
                <a:ea typeface="Quattrocento Sans"/>
                <a:cs typeface="Quattrocento Sans"/>
                <a:sym typeface="Quattrocento Sans"/>
              </a:defRPr>
            </a:lvl1pPr>
            <a:lvl2pPr marL="1164746" indent="-174312" defTabSz="914366">
              <a:lnSpc>
                <a:spcPct val="100000"/>
              </a:lnSpc>
              <a:spcBef>
                <a:spcPts val="0"/>
              </a:spcBef>
              <a:buSzPct val="102000"/>
              <a:buFontTx/>
              <a:buChar char="–"/>
              <a:defRPr sz="1900">
                <a:latin typeface="Quattrocento Sans"/>
                <a:ea typeface="Quattrocento Sans"/>
                <a:cs typeface="Quattrocento Sans"/>
                <a:sym typeface="Quattrocento Sans"/>
              </a:defRPr>
            </a:lvl2pPr>
            <a:lvl3pPr marL="1732006" indent="-208261" defTabSz="914366">
              <a:lnSpc>
                <a:spcPct val="100000"/>
              </a:lnSpc>
              <a:spcBef>
                <a:spcPts val="0"/>
              </a:spcBef>
              <a:buSzPct val="98909"/>
              <a:buFontTx/>
              <a:defRPr sz="1900">
                <a:latin typeface="Quattrocento Sans"/>
                <a:ea typeface="Quattrocento Sans"/>
                <a:cs typeface="Quattrocento Sans"/>
                <a:sym typeface="Quattrocento Sans"/>
              </a:defRPr>
            </a:lvl3pPr>
            <a:lvl4pPr marL="2306349" indent="-173106" defTabSz="914366">
              <a:lnSpc>
                <a:spcPct val="100000"/>
              </a:lnSpc>
              <a:spcBef>
                <a:spcPts val="0"/>
              </a:spcBef>
              <a:buSzPct val="100210"/>
              <a:buFontTx/>
              <a:buChar char="–"/>
              <a:defRPr sz="1900">
                <a:latin typeface="Quattrocento Sans"/>
                <a:ea typeface="Quattrocento Sans"/>
                <a:cs typeface="Quattrocento Sans"/>
                <a:sym typeface="Quattrocento Sans"/>
              </a:defRPr>
            </a:lvl4pPr>
            <a:lvl5pPr marL="2916420" indent="-173680" defTabSz="914366">
              <a:lnSpc>
                <a:spcPct val="100000"/>
              </a:lnSpc>
              <a:spcBef>
                <a:spcPts val="0"/>
              </a:spcBef>
              <a:buSzPct val="100210"/>
              <a:buFontTx/>
              <a:buChar char="»"/>
              <a:defRPr sz="1900">
                <a:latin typeface="Quattrocento Sans"/>
                <a:ea typeface="Quattrocento Sans"/>
                <a:cs typeface="Quattrocento Sans"/>
                <a:sym typeface="Quattrocento Sans"/>
              </a:defRPr>
            </a:lvl5pPr>
          </a:lstStyle>
          <a:p>
            <a:pPr/>
            <a:r>
              <a:t>Body Level One</a:t>
            </a:r>
          </a:p>
          <a:p>
            <a:pPr lvl="1"/>
            <a:r>
              <a:t>Body Level Two</a:t>
            </a:r>
          </a:p>
          <a:p>
            <a:pPr lvl="2"/>
            <a:r>
              <a:t>Body Level Three</a:t>
            </a:r>
          </a:p>
          <a:p>
            <a:pPr lvl="3"/>
            <a:r>
              <a:t>Body Level Four</a:t>
            </a:r>
          </a:p>
          <a:p>
            <a:pPr lvl="4"/>
            <a:r>
              <a:t>Body Level Five</a:t>
            </a:r>
          </a:p>
        </p:txBody>
      </p:sp>
      <p:pic>
        <p:nvPicPr>
          <p:cNvPr id="9136" name="Shape 25" descr="Shape 25"/>
          <p:cNvPicPr>
            <a:picLocks noChangeAspect="1"/>
          </p:cNvPicPr>
          <p:nvPr/>
        </p:nvPicPr>
        <p:blipFill>
          <a:blip r:embed="rId4">
            <a:extLst/>
          </a:blip>
          <a:stretch>
            <a:fillRect/>
          </a:stretch>
        </p:blipFill>
        <p:spPr>
          <a:xfrm>
            <a:off x="9883864" y="6440075"/>
            <a:ext cx="973615" cy="207687"/>
          </a:xfrm>
          <a:prstGeom prst="rect">
            <a:avLst/>
          </a:prstGeom>
          <a:ln w="12700">
            <a:miter lim="400000"/>
          </a:ln>
        </p:spPr>
      </p:pic>
      <p:sp>
        <p:nvSpPr>
          <p:cNvPr id="913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3.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solidFill>
          <a:srgbClr val="FFFFFF"/>
        </a:solidFill>
      </p:bgPr>
    </p:bg>
    <p:spTree>
      <p:nvGrpSpPr>
        <p:cNvPr id="1" name=""/>
        <p:cNvGrpSpPr/>
        <p:nvPr/>
      </p:nvGrpSpPr>
      <p:grpSpPr>
        <a:xfrm>
          <a:off x="0" y="0"/>
          <a:ext cx="0" cy="0"/>
          <a:chOff x="0" y="0"/>
          <a:chExt cx="0" cy="0"/>
        </a:xfrm>
      </p:grpSpPr>
      <p:pic>
        <p:nvPicPr>
          <p:cNvPr id="9144"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45" name="Title Text"/>
          <p:cNvSpPr txBox="1"/>
          <p:nvPr>
            <p:ph type="title"/>
          </p:nvPr>
        </p:nvSpPr>
        <p:spPr>
          <a:xfrm>
            <a:off x="269238" y="291067"/>
            <a:ext cx="11653524" cy="896553"/>
          </a:xfrm>
          <a:prstGeom prst="rect">
            <a:avLst/>
          </a:prstGeom>
        </p:spPr>
        <p:txBody>
          <a:bodyPr lIns="91424" tIns="91424" rIns="91424" bIns="91424" anchor="t"/>
          <a:lstStyle>
            <a:lvl1pPr defTabSz="914366">
              <a:defRPr spc="-100" sz="3900">
                <a:solidFill>
                  <a:srgbClr val="000000"/>
                </a:solidFill>
                <a:latin typeface="Quattrocento Sans"/>
                <a:ea typeface="Quattrocento Sans"/>
                <a:cs typeface="Quattrocento Sans"/>
                <a:sym typeface="Quattrocento Sans"/>
              </a:defRPr>
            </a:lvl1pPr>
          </a:lstStyle>
          <a:p>
            <a:pPr/>
            <a:r>
              <a:t>Title Text</a:t>
            </a:r>
          </a:p>
        </p:txBody>
      </p:sp>
      <p:sp>
        <p:nvSpPr>
          <p:cNvPr id="914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4.xml><?xml version="1.0" encoding="utf-8"?>
<p:sldLayout xmlns:a="http://schemas.openxmlformats.org/drawingml/2006/main" xmlns:r="http://schemas.openxmlformats.org/officeDocument/2006/relationships" xmlns:p="http://schemas.openxmlformats.org/presentationml/2006/main" type="tx" showMasterSp="1" showMasterPhAnim="1">
  <p:cSld name="Blank 1">
    <p:bg>
      <p:bgPr>
        <a:solidFill>
          <a:srgbClr val="FFFFFF"/>
        </a:solidFill>
      </p:bgPr>
    </p:bg>
    <p:spTree>
      <p:nvGrpSpPr>
        <p:cNvPr id="1" name=""/>
        <p:cNvGrpSpPr/>
        <p:nvPr/>
      </p:nvGrpSpPr>
      <p:grpSpPr>
        <a:xfrm>
          <a:off x="0" y="0"/>
          <a:ext cx="0" cy="0"/>
          <a:chOff x="0" y="0"/>
          <a:chExt cx="0" cy="0"/>
        </a:xfrm>
      </p:grpSpPr>
      <p:pic>
        <p:nvPicPr>
          <p:cNvPr id="9153"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5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5.xml><?xml version="1.0" encoding="utf-8"?>
<p:sldLayout xmlns:a="http://schemas.openxmlformats.org/drawingml/2006/main" xmlns:r="http://schemas.openxmlformats.org/officeDocument/2006/relationships" xmlns:p="http://schemas.openxmlformats.org/presentationml/2006/main" type="tx" showMasterSp="1" showMasterPhAnim="1">
  <p:cSld name="1_title, subtitle">
    <p:bg>
      <p:bgPr>
        <a:solidFill>
          <a:srgbClr val="FFFFFF"/>
        </a:solidFill>
      </p:bgPr>
    </p:bg>
    <p:spTree>
      <p:nvGrpSpPr>
        <p:cNvPr id="1" name=""/>
        <p:cNvGrpSpPr/>
        <p:nvPr/>
      </p:nvGrpSpPr>
      <p:grpSpPr>
        <a:xfrm>
          <a:off x="0" y="0"/>
          <a:ext cx="0" cy="0"/>
          <a:chOff x="0" y="0"/>
          <a:chExt cx="0" cy="0"/>
        </a:xfrm>
      </p:grpSpPr>
      <p:pic>
        <p:nvPicPr>
          <p:cNvPr id="9161" name="Picture 6" descr="Picture 6"/>
          <p:cNvPicPr>
            <a:picLocks noChangeAspect="1"/>
          </p:cNvPicPr>
          <p:nvPr/>
        </p:nvPicPr>
        <p:blipFill>
          <a:blip r:embed="rId2">
            <a:extLst/>
          </a:blip>
          <a:stretch>
            <a:fillRect/>
          </a:stretch>
        </p:blipFill>
        <p:spPr>
          <a:xfrm rot="5400000">
            <a:off x="9208747" y="2991032"/>
            <a:ext cx="6858625" cy="876558"/>
          </a:xfrm>
          <a:prstGeom prst="rect">
            <a:avLst/>
          </a:prstGeom>
          <a:ln w="12700">
            <a:miter lim="400000"/>
          </a:ln>
        </p:spPr>
      </p:pic>
      <p:sp>
        <p:nvSpPr>
          <p:cNvPr id="9162" name="Title Text"/>
          <p:cNvSpPr txBox="1"/>
          <p:nvPr>
            <p:ph type="title"/>
          </p:nvPr>
        </p:nvSpPr>
        <p:spPr>
          <a:xfrm>
            <a:off x="269238" y="291067"/>
            <a:ext cx="11653524" cy="801132"/>
          </a:xfrm>
          <a:prstGeom prst="rect">
            <a:avLst/>
          </a:prstGeom>
        </p:spPr>
        <p:txBody>
          <a:bodyPr lIns="91424" tIns="91424" rIns="91424" bIns="91424" anchor="t"/>
          <a:lstStyle>
            <a:lvl1pPr defTabSz="914366">
              <a:defRPr spc="-100" sz="3900">
                <a:solidFill>
                  <a:srgbClr val="000000"/>
                </a:solidFill>
                <a:latin typeface="Quattrocento Sans"/>
                <a:ea typeface="Quattrocento Sans"/>
                <a:cs typeface="Quattrocento Sans"/>
                <a:sym typeface="Quattrocento Sans"/>
              </a:defRPr>
            </a:lvl1pPr>
          </a:lstStyle>
          <a:p>
            <a:pPr/>
            <a:r>
              <a:t>Title Text</a:t>
            </a:r>
          </a:p>
        </p:txBody>
      </p:sp>
      <p:sp>
        <p:nvSpPr>
          <p:cNvPr id="9163" name="Body Level One…"/>
          <p:cNvSpPr txBox="1"/>
          <p:nvPr>
            <p:ph type="body" sz="quarter" idx="1"/>
          </p:nvPr>
        </p:nvSpPr>
        <p:spPr>
          <a:xfrm>
            <a:off x="269238" y="1092199"/>
            <a:ext cx="11653524" cy="546723"/>
          </a:xfrm>
          <a:prstGeom prst="rect">
            <a:avLst/>
          </a:prstGeom>
        </p:spPr>
        <p:txBody>
          <a:bodyPr lIns="91424" tIns="91424" rIns="91424" bIns="91424"/>
          <a:lstStyle>
            <a:lvl1pPr marL="0" indent="0" defTabSz="914366">
              <a:lnSpc>
                <a:spcPct val="100000"/>
              </a:lnSpc>
              <a:spcBef>
                <a:spcPts val="500"/>
              </a:spcBef>
              <a:buSzTx/>
              <a:buFontTx/>
              <a:buNone/>
              <a:defRPr sz="2300">
                <a:solidFill>
                  <a:srgbClr val="00BCF2"/>
                </a:solidFill>
                <a:latin typeface="Quattrocento Sans"/>
                <a:ea typeface="Quattrocento Sans"/>
                <a:cs typeface="Quattrocento Sans"/>
                <a:sym typeface="Quattrocento Sans"/>
              </a:defRPr>
            </a:lvl1pPr>
            <a:lvl2pPr marL="0" indent="597591" defTabSz="914366">
              <a:lnSpc>
                <a:spcPct val="100000"/>
              </a:lnSpc>
              <a:spcBef>
                <a:spcPts val="500"/>
              </a:spcBef>
              <a:buSzTx/>
              <a:buFontTx/>
              <a:buNone/>
              <a:defRPr sz="2300">
                <a:solidFill>
                  <a:srgbClr val="00BCF2"/>
                </a:solidFill>
                <a:latin typeface="Quattrocento Sans"/>
                <a:ea typeface="Quattrocento Sans"/>
                <a:cs typeface="Quattrocento Sans"/>
                <a:sym typeface="Quattrocento Sans"/>
              </a:defRPr>
            </a:lvl2pPr>
            <a:lvl3pPr marL="0" indent="1207632" defTabSz="914366">
              <a:lnSpc>
                <a:spcPct val="100000"/>
              </a:lnSpc>
              <a:spcBef>
                <a:spcPts val="500"/>
              </a:spcBef>
              <a:buSzTx/>
              <a:buFontTx/>
              <a:buNone/>
              <a:defRPr sz="2300">
                <a:solidFill>
                  <a:srgbClr val="00BCF2"/>
                </a:solidFill>
                <a:latin typeface="Quattrocento Sans"/>
                <a:ea typeface="Quattrocento Sans"/>
                <a:cs typeface="Quattrocento Sans"/>
                <a:sym typeface="Quattrocento Sans"/>
              </a:defRPr>
            </a:lvl3pPr>
            <a:lvl4pPr marL="0" indent="1817671" defTabSz="914366">
              <a:lnSpc>
                <a:spcPct val="100000"/>
              </a:lnSpc>
              <a:spcBef>
                <a:spcPts val="500"/>
              </a:spcBef>
              <a:buSzTx/>
              <a:buFontTx/>
              <a:buNone/>
              <a:defRPr sz="2300">
                <a:solidFill>
                  <a:srgbClr val="00BCF2"/>
                </a:solidFill>
                <a:latin typeface="Quattrocento Sans"/>
                <a:ea typeface="Quattrocento Sans"/>
                <a:cs typeface="Quattrocento Sans"/>
                <a:sym typeface="Quattrocento Sans"/>
              </a:defRPr>
            </a:lvl4pPr>
            <a:lvl5pPr marL="0" indent="2427712" defTabSz="914366">
              <a:lnSpc>
                <a:spcPct val="100000"/>
              </a:lnSpc>
              <a:spcBef>
                <a:spcPts val="500"/>
              </a:spcBef>
              <a:buSzTx/>
              <a:buFontTx/>
              <a:buNone/>
              <a:defRPr sz="2300">
                <a:solidFill>
                  <a:srgbClr val="00BCF2"/>
                </a:solidFill>
                <a:latin typeface="Quattrocento Sans"/>
                <a:ea typeface="Quattrocento Sans"/>
                <a:cs typeface="Quattrocento Sans"/>
                <a:sym typeface="Quattrocento Sans"/>
              </a:defRPr>
            </a:lvl5pPr>
          </a:lstStyle>
          <a:p>
            <a:pPr/>
            <a:r>
              <a:t>Body Level One</a:t>
            </a:r>
          </a:p>
          <a:p>
            <a:pPr lvl="1"/>
            <a:r>
              <a:t>Body Level Two</a:t>
            </a:r>
          </a:p>
          <a:p>
            <a:pPr lvl="2"/>
            <a:r>
              <a:t>Body Level Three</a:t>
            </a:r>
          </a:p>
          <a:p>
            <a:pPr lvl="3"/>
            <a:r>
              <a:t>Body Level Four</a:t>
            </a:r>
          </a:p>
          <a:p>
            <a:pPr lvl="4"/>
            <a:r>
              <a:t>Body Level Five</a:t>
            </a:r>
          </a:p>
        </p:txBody>
      </p:sp>
      <p:sp>
        <p:nvSpPr>
          <p:cNvPr id="916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6.xml><?xml version="1.0" encoding="utf-8"?>
<p:sldLayout xmlns:a="http://schemas.openxmlformats.org/drawingml/2006/main" xmlns:r="http://schemas.openxmlformats.org/officeDocument/2006/relationships" xmlns:p="http://schemas.openxmlformats.org/presentationml/2006/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9171" name="Shape 10"/>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172" name="Title Text"/>
          <p:cNvSpPr txBox="1"/>
          <p:nvPr>
            <p:ph type="title"/>
          </p:nvPr>
        </p:nvSpPr>
        <p:spPr>
          <a:xfrm>
            <a:off x="1398300" y="4078166"/>
            <a:ext cx="6552001" cy="1546401"/>
          </a:xfrm>
          <a:prstGeom prst="rect">
            <a:avLst/>
          </a:prstGeom>
        </p:spPr>
        <p:txBody>
          <a:bodyPr lIns="91424" tIns="91424" rIns="91424" bIns="91424" anchor="b"/>
          <a:lstStyle>
            <a:lvl1pPr>
              <a:lnSpc>
                <a:spcPct val="100000"/>
              </a:lnSpc>
              <a:defRPr b="1" sz="6400">
                <a:solidFill>
                  <a:srgbClr val="000000"/>
                </a:solidFill>
                <a:latin typeface="Work Sans"/>
                <a:ea typeface="Work Sans"/>
                <a:cs typeface="Work Sans"/>
                <a:sym typeface="Work Sans"/>
              </a:defRPr>
            </a:lvl1pPr>
          </a:lstStyle>
          <a:p>
            <a:pPr/>
            <a:r>
              <a:t>Title Text</a:t>
            </a:r>
          </a:p>
        </p:txBody>
      </p:sp>
      <p:sp>
        <p:nvSpPr>
          <p:cNvPr id="917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7.xml><?xml version="1.0" encoding="utf-8"?>
<p:sldLayout xmlns:a="http://schemas.openxmlformats.org/drawingml/2006/main" xmlns:r="http://schemas.openxmlformats.org/officeDocument/2006/relationships" xmlns:p="http://schemas.openxmlformats.org/presentationml/2006/main" type="tx" showMasterSp="1" showMasterPhAnim="1">
  <p:cSld name="Subtitle">
    <p:bg>
      <p:bgPr>
        <a:solidFill>
          <a:srgbClr val="FFFFFF"/>
        </a:solidFill>
      </p:bgPr>
    </p:bg>
    <p:spTree>
      <p:nvGrpSpPr>
        <p:cNvPr id="1" name=""/>
        <p:cNvGrpSpPr/>
        <p:nvPr/>
      </p:nvGrpSpPr>
      <p:grpSpPr>
        <a:xfrm>
          <a:off x="0" y="0"/>
          <a:ext cx="0" cy="0"/>
          <a:chOff x="0" y="0"/>
          <a:chExt cx="0" cy="0"/>
        </a:xfrm>
      </p:grpSpPr>
      <p:sp>
        <p:nvSpPr>
          <p:cNvPr id="9180" name="Shape 13"/>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181" name="Title Text"/>
          <p:cNvSpPr txBox="1"/>
          <p:nvPr>
            <p:ph type="title"/>
          </p:nvPr>
        </p:nvSpPr>
        <p:spPr>
          <a:xfrm>
            <a:off x="1350400" y="3330333"/>
            <a:ext cx="6600001" cy="1546401"/>
          </a:xfrm>
          <a:prstGeom prst="rect">
            <a:avLst/>
          </a:prstGeom>
        </p:spPr>
        <p:txBody>
          <a:bodyPr lIns="91424" tIns="91424" rIns="91424" bIns="91424" anchor="b"/>
          <a:lstStyle>
            <a:lvl1pPr>
              <a:lnSpc>
                <a:spcPct val="100000"/>
              </a:lnSpc>
              <a:defRPr b="1" sz="4000">
                <a:solidFill>
                  <a:srgbClr val="000000"/>
                </a:solidFill>
                <a:latin typeface="Work Sans"/>
                <a:ea typeface="Work Sans"/>
                <a:cs typeface="Work Sans"/>
                <a:sym typeface="Work Sans"/>
              </a:defRPr>
            </a:lvl1pPr>
          </a:lstStyle>
          <a:p>
            <a:pPr/>
            <a:r>
              <a:t>Title Text</a:t>
            </a:r>
          </a:p>
        </p:txBody>
      </p:sp>
      <p:sp>
        <p:nvSpPr>
          <p:cNvPr id="9182" name="Body Level One…"/>
          <p:cNvSpPr txBox="1"/>
          <p:nvPr>
            <p:ph type="body" sz="quarter" idx="1"/>
          </p:nvPr>
        </p:nvSpPr>
        <p:spPr>
          <a:xfrm>
            <a:off x="1350400" y="4904335"/>
            <a:ext cx="6600001" cy="1046401"/>
          </a:xfrm>
          <a:prstGeom prst="rect">
            <a:avLst/>
          </a:prstGeom>
        </p:spPr>
        <p:txBody>
          <a:bodyPr lIns="91424" tIns="91424" rIns="91424" bIns="91424"/>
          <a:lstStyle>
            <a:lvl1pPr marL="0" indent="0">
              <a:lnSpc>
                <a:spcPct val="100000"/>
              </a:lnSpc>
              <a:spcBef>
                <a:spcPts val="0"/>
              </a:spcBef>
              <a:buSzTx/>
              <a:buFontTx/>
              <a:buNone/>
              <a:defRPr sz="2000">
                <a:solidFill>
                  <a:srgbClr val="000000"/>
                </a:solidFill>
                <a:latin typeface="Work Sans Light"/>
                <a:ea typeface="Work Sans Light"/>
                <a:cs typeface="Work Sans Light"/>
                <a:sym typeface="Work Sans Light"/>
              </a:defRPr>
            </a:lvl1pPr>
            <a:lvl2pPr marL="0" indent="0">
              <a:lnSpc>
                <a:spcPct val="100000"/>
              </a:lnSpc>
              <a:spcBef>
                <a:spcPts val="0"/>
              </a:spcBef>
              <a:buSzTx/>
              <a:buFontTx/>
              <a:buNone/>
              <a:defRPr sz="2000">
                <a:solidFill>
                  <a:srgbClr val="000000"/>
                </a:solidFill>
                <a:latin typeface="Work Sans Light"/>
                <a:ea typeface="Work Sans Light"/>
                <a:cs typeface="Work Sans Light"/>
                <a:sym typeface="Work Sans Light"/>
              </a:defRPr>
            </a:lvl2pPr>
            <a:lvl3pPr marL="0" indent="0">
              <a:lnSpc>
                <a:spcPct val="100000"/>
              </a:lnSpc>
              <a:spcBef>
                <a:spcPts val="0"/>
              </a:spcBef>
              <a:buSzTx/>
              <a:buFontTx/>
              <a:buNone/>
              <a:defRPr sz="2000">
                <a:solidFill>
                  <a:srgbClr val="000000"/>
                </a:solidFill>
                <a:latin typeface="Work Sans Light"/>
                <a:ea typeface="Work Sans Light"/>
                <a:cs typeface="Work Sans Light"/>
                <a:sym typeface="Work Sans Light"/>
              </a:defRPr>
            </a:lvl3pPr>
            <a:lvl4pPr marL="0" indent="0">
              <a:lnSpc>
                <a:spcPct val="100000"/>
              </a:lnSpc>
              <a:spcBef>
                <a:spcPts val="0"/>
              </a:spcBef>
              <a:buSzTx/>
              <a:buFontTx/>
              <a:buNone/>
              <a:defRPr sz="2000">
                <a:solidFill>
                  <a:srgbClr val="000000"/>
                </a:solidFill>
                <a:latin typeface="Work Sans Light"/>
                <a:ea typeface="Work Sans Light"/>
                <a:cs typeface="Work Sans Light"/>
                <a:sym typeface="Work Sans Light"/>
              </a:defRPr>
            </a:lvl4pPr>
            <a:lvl5pPr marL="0" indent="0">
              <a:lnSpc>
                <a:spcPct val="100000"/>
              </a:lnSpc>
              <a:spcBef>
                <a:spcPts val="0"/>
              </a:spcBef>
              <a:buSzTx/>
              <a:buFontTx/>
              <a:buNone/>
              <a:defRPr sz="2000">
                <a:solidFill>
                  <a:srgbClr val="000000"/>
                </a:solidFill>
                <a:latin typeface="Work Sans Light"/>
                <a:ea typeface="Work Sans Light"/>
                <a:cs typeface="Work Sans Light"/>
                <a:sym typeface="Work Sans Light"/>
              </a:defRPr>
            </a:lvl5pPr>
          </a:lstStyle>
          <a:p>
            <a:pPr/>
            <a:r>
              <a:t>Body Level One</a:t>
            </a:r>
          </a:p>
          <a:p>
            <a:pPr lvl="1"/>
            <a:r>
              <a:t>Body Level Two</a:t>
            </a:r>
          </a:p>
          <a:p>
            <a:pPr lvl="2"/>
            <a:r>
              <a:t>Body Level Three</a:t>
            </a:r>
          </a:p>
          <a:p>
            <a:pPr lvl="3"/>
            <a:r>
              <a:t>Body Level Four</a:t>
            </a:r>
          </a:p>
          <a:p>
            <a:pPr lvl="4"/>
            <a:r>
              <a:t>Body Level Five</a:t>
            </a:r>
          </a:p>
        </p:txBody>
      </p:sp>
      <p:sp>
        <p:nvSpPr>
          <p:cNvPr id="918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8.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9190" name="Shape 17"/>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191" name="Body Level One…"/>
          <p:cNvSpPr txBox="1"/>
          <p:nvPr>
            <p:ph type="body" sz="half" idx="1"/>
          </p:nvPr>
        </p:nvSpPr>
        <p:spPr>
          <a:xfrm>
            <a:off x="2406032" y="1139700"/>
            <a:ext cx="6869602" cy="4673601"/>
          </a:xfrm>
          <a:prstGeom prst="rect">
            <a:avLst/>
          </a:prstGeom>
        </p:spPr>
        <p:txBody>
          <a:bodyPr lIns="91424" tIns="91424" rIns="91424" bIns="91424"/>
          <a:lstStyle>
            <a:lvl1pPr marL="0" indent="0">
              <a:lnSpc>
                <a:spcPct val="115000"/>
              </a:lnSpc>
              <a:spcBef>
                <a:spcPts val="0"/>
              </a:spcBef>
              <a:buClr>
                <a:srgbClr val="000000"/>
              </a:buClr>
              <a:buSzPts val="4200"/>
              <a:buFont typeface="Helvetica"/>
              <a:buChar char="▪"/>
              <a:defRPr i="1" sz="4200">
                <a:solidFill>
                  <a:srgbClr val="000000"/>
                </a:solidFill>
                <a:latin typeface="Work Sans Light"/>
                <a:ea typeface="Work Sans Light"/>
                <a:cs typeface="Work Sans Light"/>
                <a:sym typeface="Work Sans Light"/>
              </a:defRPr>
            </a:lvl1pPr>
            <a:lvl2pPr marL="0" indent="0">
              <a:lnSpc>
                <a:spcPct val="115000"/>
              </a:lnSpc>
              <a:spcBef>
                <a:spcPts val="0"/>
              </a:spcBef>
              <a:buClr>
                <a:srgbClr val="000000"/>
              </a:buClr>
              <a:buSzPts val="4200"/>
              <a:buFont typeface="Helvetica"/>
              <a:buChar char="□"/>
              <a:defRPr i="1" sz="4200">
                <a:solidFill>
                  <a:srgbClr val="000000"/>
                </a:solidFill>
                <a:latin typeface="Work Sans Light"/>
                <a:ea typeface="Work Sans Light"/>
                <a:cs typeface="Work Sans Light"/>
                <a:sym typeface="Work Sans Light"/>
              </a:defRPr>
            </a:lvl2pPr>
            <a:lvl3pPr marL="0" indent="0">
              <a:lnSpc>
                <a:spcPct val="115000"/>
              </a:lnSpc>
              <a:spcBef>
                <a:spcPts val="0"/>
              </a:spcBef>
              <a:buClr>
                <a:srgbClr val="000000"/>
              </a:buClr>
              <a:buSzPts val="4200"/>
              <a:buFont typeface="Helvetica"/>
              <a:buChar char="□"/>
              <a:defRPr i="1" sz="4200">
                <a:solidFill>
                  <a:srgbClr val="000000"/>
                </a:solidFill>
                <a:latin typeface="Work Sans Light"/>
                <a:ea typeface="Work Sans Light"/>
                <a:cs typeface="Work Sans Light"/>
                <a:sym typeface="Work Sans Light"/>
              </a:defRPr>
            </a:lvl3pPr>
            <a:lvl4pPr marL="0" indent="0">
              <a:lnSpc>
                <a:spcPct val="115000"/>
              </a:lnSpc>
              <a:spcBef>
                <a:spcPts val="0"/>
              </a:spcBef>
              <a:buClr>
                <a:srgbClr val="000000"/>
              </a:buClr>
              <a:buSzPts val="4200"/>
              <a:buFont typeface="Helvetica"/>
              <a:buChar char="□"/>
              <a:defRPr i="1" sz="4200">
                <a:solidFill>
                  <a:srgbClr val="000000"/>
                </a:solidFill>
                <a:latin typeface="Work Sans Light"/>
                <a:ea typeface="Work Sans Light"/>
                <a:cs typeface="Work Sans Light"/>
                <a:sym typeface="Work Sans Light"/>
              </a:defRPr>
            </a:lvl4pPr>
            <a:lvl5pPr marL="0" indent="0">
              <a:lnSpc>
                <a:spcPct val="115000"/>
              </a:lnSpc>
              <a:spcBef>
                <a:spcPts val="0"/>
              </a:spcBef>
              <a:buClr>
                <a:srgbClr val="000000"/>
              </a:buClr>
              <a:buSzPts val="4200"/>
              <a:buFont typeface="Helvetica"/>
              <a:buChar char="○"/>
              <a:defRPr i="1" sz="4200">
                <a:solidFill>
                  <a:srgbClr val="000000"/>
                </a:solidFill>
                <a:latin typeface="Work Sans Light"/>
                <a:ea typeface="Work Sans Light"/>
                <a:cs typeface="Work Sans Light"/>
                <a:sym typeface="Work Sans Light"/>
              </a:defRPr>
            </a:lvl5pPr>
          </a:lstStyle>
          <a:p>
            <a:pPr/>
            <a:r>
              <a:t>Body Level One</a:t>
            </a:r>
          </a:p>
          <a:p>
            <a:pPr lvl="1"/>
            <a:r>
              <a:t>Body Level Two</a:t>
            </a:r>
          </a:p>
          <a:p>
            <a:pPr lvl="2"/>
            <a:r>
              <a:t>Body Level Three</a:t>
            </a:r>
          </a:p>
          <a:p>
            <a:pPr lvl="3"/>
            <a:r>
              <a:t>Body Level Four</a:t>
            </a:r>
          </a:p>
          <a:p>
            <a:pPr lvl="4"/>
            <a:r>
              <a:t>Body Level Five</a:t>
            </a:r>
          </a:p>
        </p:txBody>
      </p:sp>
      <p:sp>
        <p:nvSpPr>
          <p:cNvPr id="9192" name="Shape 19"/>
          <p:cNvSpPr/>
          <p:nvPr/>
        </p:nvSpPr>
        <p:spPr>
          <a:xfrm>
            <a:off x="823666" y="804500"/>
            <a:ext cx="1264001" cy="1264001"/>
          </a:xfrm>
          <a:prstGeom prst="rect">
            <a:avLst/>
          </a:pr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193" name="Shape 20"/>
          <p:cNvSpPr txBox="1"/>
          <p:nvPr/>
        </p:nvSpPr>
        <p:spPr>
          <a:xfrm>
            <a:off x="1078928" y="1139700"/>
            <a:ext cx="753478" cy="593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841247">
              <a:defRPr b="1" sz="4232">
                <a:solidFill>
                  <a:srgbClr val="FFFFFF"/>
                </a:solidFill>
                <a:latin typeface="Arial"/>
                <a:ea typeface="Arial"/>
                <a:cs typeface="Arial"/>
                <a:sym typeface="Arial"/>
              </a:defRPr>
            </a:lvl1pPr>
          </a:lstStyle>
          <a:p>
            <a:pPr/>
            <a:r>
              <a:t>“</a:t>
            </a:r>
          </a:p>
        </p:txBody>
      </p:sp>
      <p:sp>
        <p:nvSpPr>
          <p:cNvPr id="9194"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9.xml><?xml version="1.0" encoding="utf-8"?>
<p:sldLayout xmlns:a="http://schemas.openxmlformats.org/drawingml/2006/main" xmlns:r="http://schemas.openxmlformats.org/officeDocument/2006/relationships" xmlns:p="http://schemas.openxmlformats.org/presentationml/2006/main" type="tx" showMasterSp="1" showMasterPhAnim="1">
  <p:cSld name="Title + 1 column">
    <p:bg>
      <p:bgPr>
        <a:solidFill>
          <a:srgbClr val="FFFFFF"/>
        </a:solidFill>
      </p:bgPr>
    </p:bg>
    <p:spTree>
      <p:nvGrpSpPr>
        <p:cNvPr id="1" name=""/>
        <p:cNvGrpSpPr/>
        <p:nvPr/>
      </p:nvGrpSpPr>
      <p:grpSpPr>
        <a:xfrm>
          <a:off x="0" y="0"/>
          <a:ext cx="0" cy="0"/>
          <a:chOff x="0" y="0"/>
          <a:chExt cx="0" cy="0"/>
        </a:xfrm>
      </p:grpSpPr>
      <p:sp>
        <p:nvSpPr>
          <p:cNvPr id="9201" name="Shape 23"/>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02" name="Title Text"/>
          <p:cNvSpPr txBox="1"/>
          <p:nvPr>
            <p:ph type="title"/>
          </p:nvPr>
        </p:nvSpPr>
        <p:spPr>
          <a:xfrm>
            <a:off x="1158866" y="1130132"/>
            <a:ext cx="6789602" cy="1813601"/>
          </a:xfrm>
          <a:prstGeom prst="rect">
            <a:avLst/>
          </a:prstGeom>
        </p:spPr>
        <p:txBody>
          <a:bodyPr lIns="91424" tIns="91424" rIns="91424" bIns="91424" anchor="b"/>
          <a:lstStyle>
            <a:lvl1pPr>
              <a:lnSpc>
                <a:spcPct val="100000"/>
              </a:lnSpc>
              <a:defRPr b="1" sz="5300">
                <a:solidFill>
                  <a:srgbClr val="000000"/>
                </a:solidFill>
                <a:latin typeface="Work Sans"/>
                <a:ea typeface="Work Sans"/>
                <a:cs typeface="Work Sans"/>
                <a:sym typeface="Work Sans"/>
              </a:defRPr>
            </a:lvl1pPr>
          </a:lstStyle>
          <a:p>
            <a:pPr/>
            <a:r>
              <a:t>Title Text</a:t>
            </a:r>
          </a:p>
        </p:txBody>
      </p:sp>
      <p:sp>
        <p:nvSpPr>
          <p:cNvPr id="9203" name="Body Level One…"/>
          <p:cNvSpPr txBox="1"/>
          <p:nvPr>
            <p:ph type="body" sz="half" idx="1"/>
          </p:nvPr>
        </p:nvSpPr>
        <p:spPr>
          <a:xfrm>
            <a:off x="1158866" y="3083899"/>
            <a:ext cx="9874402" cy="2672002"/>
          </a:xfrm>
          <a:prstGeom prst="rect">
            <a:avLst/>
          </a:prstGeom>
        </p:spPr>
        <p:txBody>
          <a:bodyPr lIns="91424" tIns="91424" rIns="91424" bIns="91424"/>
          <a:lstStyle>
            <a:lvl1pPr marL="0" indent="0">
              <a:lnSpc>
                <a:spcPct val="100000"/>
              </a:lnSpc>
              <a:spcBef>
                <a:spcPts val="0"/>
              </a:spcBef>
              <a:buClr>
                <a:srgbClr val="000000"/>
              </a:buClr>
              <a:buSzPts val="2000"/>
              <a:buFont typeface="Helvetica"/>
              <a:buChar char="▪"/>
              <a:defRPr sz="2000">
                <a:solidFill>
                  <a:srgbClr val="000000"/>
                </a:solidFill>
                <a:latin typeface="Work Sans Light"/>
                <a:ea typeface="Work Sans Light"/>
                <a:cs typeface="Work Sans Light"/>
                <a:sym typeface="Work Sans Light"/>
              </a:defRPr>
            </a:lvl1pPr>
            <a:lvl2pPr marL="0" indent="0">
              <a:lnSpc>
                <a:spcPct val="100000"/>
              </a:lnSpc>
              <a:spcBef>
                <a:spcPts val="0"/>
              </a:spcBef>
              <a:buClr>
                <a:srgbClr val="000000"/>
              </a:buClr>
              <a:buSzPts val="2000"/>
              <a:buFont typeface="Helvetica"/>
              <a:buChar char="□"/>
              <a:defRPr sz="2000">
                <a:solidFill>
                  <a:srgbClr val="000000"/>
                </a:solidFill>
                <a:latin typeface="Work Sans Light"/>
                <a:ea typeface="Work Sans Light"/>
                <a:cs typeface="Work Sans Light"/>
                <a:sym typeface="Work Sans Light"/>
              </a:defRPr>
            </a:lvl2pPr>
            <a:lvl3pPr marL="0" indent="0">
              <a:lnSpc>
                <a:spcPct val="100000"/>
              </a:lnSpc>
              <a:spcBef>
                <a:spcPts val="0"/>
              </a:spcBef>
              <a:buClr>
                <a:srgbClr val="000000"/>
              </a:buClr>
              <a:buSzPts val="2000"/>
              <a:buFont typeface="Helvetica"/>
              <a:buChar char="□"/>
              <a:defRPr sz="2000">
                <a:solidFill>
                  <a:srgbClr val="000000"/>
                </a:solidFill>
                <a:latin typeface="Work Sans Light"/>
                <a:ea typeface="Work Sans Light"/>
                <a:cs typeface="Work Sans Light"/>
                <a:sym typeface="Work Sans Light"/>
              </a:defRPr>
            </a:lvl3pPr>
            <a:lvl4pPr marL="0" indent="0">
              <a:lnSpc>
                <a:spcPct val="100000"/>
              </a:lnSpc>
              <a:spcBef>
                <a:spcPts val="0"/>
              </a:spcBef>
              <a:buClr>
                <a:srgbClr val="000000"/>
              </a:buClr>
              <a:buSzPts val="2000"/>
              <a:buFont typeface="Helvetica"/>
              <a:buChar char="□"/>
              <a:defRPr sz="2000">
                <a:solidFill>
                  <a:srgbClr val="000000"/>
                </a:solidFill>
                <a:latin typeface="Work Sans Light"/>
                <a:ea typeface="Work Sans Light"/>
                <a:cs typeface="Work Sans Light"/>
                <a:sym typeface="Work Sans Light"/>
              </a:defRPr>
            </a:lvl4pPr>
            <a:lvl5pPr marL="0" indent="0">
              <a:lnSpc>
                <a:spcPct val="100000"/>
              </a:lnSpc>
              <a:spcBef>
                <a:spcPts val="0"/>
              </a:spcBef>
              <a:buClr>
                <a:srgbClr val="000000"/>
              </a:buClr>
              <a:buSzPts val="2000"/>
              <a:buFont typeface="Helvetica"/>
              <a:buChar char="○"/>
              <a:defRPr sz="2000">
                <a:solidFill>
                  <a:srgbClr val="000000"/>
                </a:solidFill>
                <a:latin typeface="Work Sans Light"/>
                <a:ea typeface="Work Sans Light"/>
                <a:cs typeface="Work Sans Light"/>
                <a:sym typeface="Work Sans Light"/>
              </a:defRPr>
            </a:lvl5pPr>
          </a:lstStyle>
          <a:p>
            <a:pPr/>
            <a:r>
              <a:t>Body Level One</a:t>
            </a:r>
          </a:p>
          <a:p>
            <a:pPr lvl="1"/>
            <a:r>
              <a:t>Body Level Two</a:t>
            </a:r>
          </a:p>
          <a:p>
            <a:pPr lvl="2"/>
            <a:r>
              <a:t>Body Level Three</a:t>
            </a:r>
          </a:p>
          <a:p>
            <a:pPr lvl="3"/>
            <a:r>
              <a:t>Body Level Four</a:t>
            </a:r>
          </a:p>
          <a:p>
            <a:pPr lvl="4"/>
            <a:r>
              <a:t>Body Level Five</a:t>
            </a:r>
          </a:p>
        </p:txBody>
      </p:sp>
      <p:sp>
        <p:nvSpPr>
          <p:cNvPr id="9204"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Demo slide - 2">
    <p:bg>
      <p:bgPr>
        <a:solidFill>
          <a:srgbClr val="5C2D91"/>
        </a:solidFill>
      </p:bgPr>
    </p:bg>
    <p:spTree>
      <p:nvGrpSpPr>
        <p:cNvPr id="1" name=""/>
        <p:cNvGrpSpPr/>
        <p:nvPr/>
      </p:nvGrpSpPr>
      <p:grpSpPr>
        <a:xfrm>
          <a:off x="0" y="0"/>
          <a:ext cx="0" cy="0"/>
          <a:chOff x="0" y="0"/>
          <a:chExt cx="0" cy="0"/>
        </a:xfrm>
      </p:grpSpPr>
      <p:grpSp>
        <p:nvGrpSpPr>
          <p:cNvPr id="968" name="Group 2"/>
          <p:cNvGrpSpPr/>
          <p:nvPr/>
        </p:nvGrpSpPr>
        <p:grpSpPr>
          <a:xfrm>
            <a:off x="12370904" y="8221"/>
            <a:ext cx="935478" cy="5664549"/>
            <a:chOff x="0" y="0"/>
            <a:chExt cx="935477" cy="5664547"/>
          </a:xfrm>
        </p:grpSpPr>
        <p:grpSp>
          <p:nvGrpSpPr>
            <p:cNvPr id="964" name="Group 17"/>
            <p:cNvGrpSpPr/>
            <p:nvPr/>
          </p:nvGrpSpPr>
          <p:grpSpPr>
            <a:xfrm>
              <a:off x="-1" y="-1"/>
              <a:ext cx="935479" cy="5664549"/>
              <a:chOff x="0" y="0"/>
              <a:chExt cx="935477" cy="5664547"/>
            </a:xfrm>
          </p:grpSpPr>
          <p:grpSp>
            <p:nvGrpSpPr>
              <p:cNvPr id="951" name="Group 25"/>
              <p:cNvGrpSpPr/>
              <p:nvPr/>
            </p:nvGrpSpPr>
            <p:grpSpPr>
              <a:xfrm>
                <a:off x="-1" y="-1"/>
                <a:ext cx="616867" cy="2650293"/>
                <a:chOff x="0" y="0"/>
                <a:chExt cx="616865" cy="2650291"/>
              </a:xfrm>
            </p:grpSpPr>
            <p:grpSp>
              <p:nvGrpSpPr>
                <p:cNvPr id="935" name="Rectangle 44"/>
                <p:cNvGrpSpPr/>
                <p:nvPr/>
              </p:nvGrpSpPr>
              <p:grpSpPr>
                <a:xfrm>
                  <a:off x="332795" y="-1"/>
                  <a:ext cx="284070" cy="852951"/>
                  <a:chOff x="0" y="0"/>
                  <a:chExt cx="284069" cy="852949"/>
                </a:xfrm>
              </p:grpSpPr>
              <p:sp>
                <p:nvSpPr>
                  <p:cNvPr id="933"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34"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938" name="Rectangle 36"/>
                <p:cNvGrpSpPr/>
                <p:nvPr/>
              </p:nvGrpSpPr>
              <p:grpSpPr>
                <a:xfrm>
                  <a:off x="332794" y="1797341"/>
                  <a:ext cx="284070" cy="852951"/>
                  <a:chOff x="0" y="0"/>
                  <a:chExt cx="284069" cy="852949"/>
                </a:xfrm>
              </p:grpSpPr>
              <p:sp>
                <p:nvSpPr>
                  <p:cNvPr id="93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3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941" name="Rectangle 40"/>
                <p:cNvGrpSpPr/>
                <p:nvPr/>
              </p:nvGrpSpPr>
              <p:grpSpPr>
                <a:xfrm>
                  <a:off x="-1" y="-1"/>
                  <a:ext cx="284070" cy="852951"/>
                  <a:chOff x="0" y="0"/>
                  <a:chExt cx="284069" cy="852949"/>
                </a:xfrm>
              </p:grpSpPr>
              <p:sp>
                <p:nvSpPr>
                  <p:cNvPr id="939"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40"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944" name="Rectangle 41"/>
                <p:cNvGrpSpPr/>
                <p:nvPr/>
              </p:nvGrpSpPr>
              <p:grpSpPr>
                <a:xfrm>
                  <a:off x="332796" y="900789"/>
                  <a:ext cx="284070" cy="852951"/>
                  <a:chOff x="0" y="0"/>
                  <a:chExt cx="284069" cy="852949"/>
                </a:xfrm>
              </p:grpSpPr>
              <p:sp>
                <p:nvSpPr>
                  <p:cNvPr id="942"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43"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947" name="Rectangle 42"/>
                <p:cNvGrpSpPr/>
                <p:nvPr/>
              </p:nvGrpSpPr>
              <p:grpSpPr>
                <a:xfrm>
                  <a:off x="-1" y="1790760"/>
                  <a:ext cx="284070" cy="852951"/>
                  <a:chOff x="0" y="0"/>
                  <a:chExt cx="284069" cy="852949"/>
                </a:xfrm>
              </p:grpSpPr>
              <p:sp>
                <p:nvSpPr>
                  <p:cNvPr id="945"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46"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950" name="Rectangle 43"/>
                <p:cNvGrpSpPr/>
                <p:nvPr/>
              </p:nvGrpSpPr>
              <p:grpSpPr>
                <a:xfrm>
                  <a:off x="0" y="900789"/>
                  <a:ext cx="284070" cy="852951"/>
                  <a:chOff x="0" y="0"/>
                  <a:chExt cx="284069" cy="852949"/>
                </a:xfrm>
              </p:grpSpPr>
              <p:sp>
                <p:nvSpPr>
                  <p:cNvPr id="948"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49"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961" name="Group 26"/>
              <p:cNvGrpSpPr/>
              <p:nvPr/>
            </p:nvGrpSpPr>
            <p:grpSpPr>
              <a:xfrm>
                <a:off x="1" y="1797342"/>
                <a:ext cx="616864" cy="3848838"/>
                <a:chOff x="0" y="0"/>
                <a:chExt cx="616862" cy="3848837"/>
              </a:xfrm>
            </p:grpSpPr>
            <p:grpSp>
              <p:nvGrpSpPr>
                <p:cNvPr id="954" name="Rectangle 32"/>
                <p:cNvGrpSpPr/>
                <p:nvPr/>
              </p:nvGrpSpPr>
              <p:grpSpPr>
                <a:xfrm>
                  <a:off x="-1" y="2099335"/>
                  <a:ext cx="284070" cy="852951"/>
                  <a:chOff x="0" y="0"/>
                  <a:chExt cx="284069" cy="852949"/>
                </a:xfrm>
              </p:grpSpPr>
              <p:sp>
                <p:nvSpPr>
                  <p:cNvPr id="952"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53"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957" name="Rectangle 33"/>
                <p:cNvGrpSpPr/>
                <p:nvPr/>
              </p:nvGrpSpPr>
              <p:grpSpPr>
                <a:xfrm>
                  <a:off x="-1" y="2995887"/>
                  <a:ext cx="284070" cy="852951"/>
                  <a:chOff x="0" y="0"/>
                  <a:chExt cx="284069" cy="852949"/>
                </a:xfrm>
              </p:grpSpPr>
              <p:sp>
                <p:nvSpPr>
                  <p:cNvPr id="955"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56"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960" name="Rectangle 34"/>
                <p:cNvGrpSpPr/>
                <p:nvPr/>
              </p:nvGrpSpPr>
              <p:grpSpPr>
                <a:xfrm>
                  <a:off x="332793" y="-1"/>
                  <a:ext cx="284070" cy="852951"/>
                  <a:chOff x="0" y="0"/>
                  <a:chExt cx="284069" cy="852949"/>
                </a:xfrm>
              </p:grpSpPr>
              <p:sp>
                <p:nvSpPr>
                  <p:cNvPr id="95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59"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962"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963"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967" name="Rectangle 18"/>
            <p:cNvGrpSpPr/>
            <p:nvPr/>
          </p:nvGrpSpPr>
          <p:grpSpPr>
            <a:xfrm>
              <a:off x="-1" y="2998082"/>
              <a:ext cx="284070" cy="852951"/>
              <a:chOff x="0" y="0"/>
              <a:chExt cx="284069" cy="852949"/>
            </a:xfrm>
          </p:grpSpPr>
          <p:sp>
            <p:nvSpPr>
              <p:cNvPr id="965"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6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969" name="Picture 9" descr="Picture 9"/>
          <p:cNvPicPr>
            <a:picLocks noChangeAspect="1"/>
          </p:cNvPicPr>
          <p:nvPr/>
        </p:nvPicPr>
        <p:blipFill>
          <a:blip r:embed="rId2">
            <a:alphaModFix amt="10000"/>
            <a:extLst/>
          </a:blip>
          <a:srcRect l="0" t="43378" r="43213" b="10783"/>
          <a:stretch>
            <a:fillRect/>
          </a:stretch>
        </p:blipFill>
        <p:spPr>
          <a:xfrm>
            <a:off x="2998897" y="477"/>
            <a:ext cx="9172873" cy="6857525"/>
          </a:xfrm>
          <a:prstGeom prst="rect">
            <a:avLst/>
          </a:prstGeom>
          <a:ln w="12700">
            <a:miter lim="400000"/>
          </a:ln>
        </p:spPr>
      </p:pic>
      <p:sp>
        <p:nvSpPr>
          <p:cNvPr id="970" name="Rectangle 3"/>
          <p:cNvSpPr/>
          <p:nvPr/>
        </p:nvSpPr>
        <p:spPr>
          <a:xfrm>
            <a:off x="0" y="6126438"/>
            <a:ext cx="12192000" cy="739345"/>
          </a:xfrm>
          <a:prstGeom prst="rect">
            <a:avLst/>
          </a:prstGeom>
          <a:solidFill>
            <a:srgbClr val="FFFFFF"/>
          </a:solidFill>
          <a:ln w="12700">
            <a:miter lim="400000"/>
          </a:ln>
          <a:effectLst>
            <a:outerShdw sx="100000" sy="100000" kx="0" ky="0" algn="b" rotWithShape="0" blurRad="101600" dist="12700" dir="16200000">
              <a:srgbClr val="000000">
                <a:alpha val="30000"/>
              </a:srgbClr>
            </a:outerShdw>
          </a:effectLst>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971" name="Picture 10" descr="Picture 10"/>
          <p:cNvPicPr>
            <a:picLocks noChangeAspect="1"/>
          </p:cNvPicPr>
          <p:nvPr/>
        </p:nvPicPr>
        <p:blipFill>
          <a:blip r:embed="rId3">
            <a:extLst/>
          </a:blip>
          <a:stretch>
            <a:fillRect/>
          </a:stretch>
        </p:blipFill>
        <p:spPr>
          <a:xfrm>
            <a:off x="423779" y="6372062"/>
            <a:ext cx="1025271" cy="224139"/>
          </a:xfrm>
          <a:prstGeom prst="rect">
            <a:avLst/>
          </a:prstGeom>
          <a:ln w="12700">
            <a:miter lim="400000"/>
          </a:ln>
        </p:spPr>
      </p:pic>
      <p:pic>
        <p:nvPicPr>
          <p:cNvPr id="972" name="Picture 11" descr="Picture 11"/>
          <p:cNvPicPr>
            <a:picLocks noChangeAspect="1"/>
          </p:cNvPicPr>
          <p:nvPr/>
        </p:nvPicPr>
        <p:blipFill>
          <a:blip r:embed="rId4">
            <a:extLst/>
          </a:blip>
          <a:stretch>
            <a:fillRect/>
          </a:stretch>
        </p:blipFill>
        <p:spPr>
          <a:xfrm>
            <a:off x="637228" y="385233"/>
            <a:ext cx="3119225" cy="499946"/>
          </a:xfrm>
          <a:prstGeom prst="rect">
            <a:avLst/>
          </a:prstGeom>
          <a:ln w="12700">
            <a:miter lim="400000"/>
          </a:ln>
        </p:spPr>
      </p:pic>
      <p:sp>
        <p:nvSpPr>
          <p:cNvPr id="973" name="Body Level One…"/>
          <p:cNvSpPr txBox="1"/>
          <p:nvPr>
            <p:ph type="body" sz="quarter" idx="1"/>
          </p:nvPr>
        </p:nvSpPr>
        <p:spPr>
          <a:xfrm>
            <a:off x="544080" y="3877588"/>
            <a:ext cx="9179005" cy="651822"/>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74" name="Title Text"/>
          <p:cNvSpPr txBox="1"/>
          <p:nvPr>
            <p:ph type="title"/>
          </p:nvPr>
        </p:nvSpPr>
        <p:spPr>
          <a:xfrm>
            <a:off x="544080" y="2073275"/>
            <a:ext cx="9179005" cy="1804312"/>
          </a:xfrm>
          <a:prstGeom prst="rect">
            <a:avLst/>
          </a:prstGeom>
        </p:spPr>
        <p:txBody>
          <a:bodyPr lIns="9144" tIns="9144" rIns="9144" bIns="9144" anchor="b"/>
          <a:lstStyle>
            <a:lvl1pPr defTabSz="914191">
              <a:defRPr spc="-100" sz="5800">
                <a:latin typeface="Segoe UI Light"/>
                <a:ea typeface="Segoe UI Light"/>
                <a:cs typeface="Segoe UI Light"/>
                <a:sym typeface="Segoe UI Light"/>
              </a:defRPr>
            </a:lvl1pPr>
          </a:lstStyle>
          <a:p>
            <a:pPr/>
            <a:r>
              <a:t>Title Text</a:t>
            </a:r>
          </a:p>
        </p:txBody>
      </p:sp>
      <p:sp>
        <p:nvSpPr>
          <p:cNvPr id="97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0.xml><?xml version="1.0" encoding="utf-8"?>
<p:sldLayout xmlns:a="http://schemas.openxmlformats.org/drawingml/2006/main" xmlns:r="http://schemas.openxmlformats.org/officeDocument/2006/relationships" xmlns:p="http://schemas.openxmlformats.org/presentationml/2006/main" type="tx" showMasterSp="1" showMasterPhAnim="1">
  <p:cSld name="Title + 2 columns">
    <p:bg>
      <p:bgPr>
        <a:solidFill>
          <a:srgbClr val="FFFFFF"/>
        </a:solidFill>
      </p:bgPr>
    </p:bg>
    <p:spTree>
      <p:nvGrpSpPr>
        <p:cNvPr id="1" name=""/>
        <p:cNvGrpSpPr/>
        <p:nvPr/>
      </p:nvGrpSpPr>
      <p:grpSpPr>
        <a:xfrm>
          <a:off x="0" y="0"/>
          <a:ext cx="0" cy="0"/>
          <a:chOff x="0" y="0"/>
          <a:chExt cx="0" cy="0"/>
        </a:xfrm>
      </p:grpSpPr>
      <p:sp>
        <p:nvSpPr>
          <p:cNvPr id="9211" name="Shape 28"/>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12" name="Title Text"/>
          <p:cNvSpPr txBox="1"/>
          <p:nvPr>
            <p:ph type="title"/>
          </p:nvPr>
        </p:nvSpPr>
        <p:spPr>
          <a:xfrm>
            <a:off x="1158866" y="1130132"/>
            <a:ext cx="6789602" cy="1813601"/>
          </a:xfrm>
          <a:prstGeom prst="rect">
            <a:avLst/>
          </a:prstGeom>
        </p:spPr>
        <p:txBody>
          <a:bodyPr lIns="91424" tIns="91424" rIns="91424" bIns="91424" anchor="b"/>
          <a:lstStyle>
            <a:lvl1pPr>
              <a:lnSpc>
                <a:spcPct val="100000"/>
              </a:lnSpc>
              <a:defRPr b="1" sz="4000">
                <a:solidFill>
                  <a:srgbClr val="000000"/>
                </a:solidFill>
                <a:latin typeface="Work Sans"/>
                <a:ea typeface="Work Sans"/>
                <a:cs typeface="Work Sans"/>
                <a:sym typeface="Work Sans"/>
              </a:defRPr>
            </a:lvl1pPr>
          </a:lstStyle>
          <a:p>
            <a:pPr/>
            <a:r>
              <a:t>Title Text</a:t>
            </a:r>
          </a:p>
        </p:txBody>
      </p:sp>
      <p:sp>
        <p:nvSpPr>
          <p:cNvPr id="9213" name="Body Level One…"/>
          <p:cNvSpPr txBox="1"/>
          <p:nvPr>
            <p:ph type="body" sz="quarter" idx="1"/>
          </p:nvPr>
        </p:nvSpPr>
        <p:spPr>
          <a:xfrm>
            <a:off x="1158866" y="3083899"/>
            <a:ext cx="4792802" cy="2844401"/>
          </a:xfrm>
          <a:prstGeom prst="rect">
            <a:avLst/>
          </a:prstGeom>
        </p:spPr>
        <p:txBody>
          <a:bodyPr lIns="91424" tIns="91424" rIns="91424" bIns="91424"/>
          <a:lstStyle>
            <a:lvl1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lvl1pPr>
            <a:lvl2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lvl2pPr>
            <a:lvl3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lvl3pPr>
            <a:lvl4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lvl4pPr>
            <a:lvl5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lvl5pPr>
          </a:lstStyle>
          <a:p>
            <a:pPr/>
            <a:r>
              <a:t>Body Level One</a:t>
            </a:r>
          </a:p>
          <a:p>
            <a:pPr lvl="1"/>
            <a:r>
              <a:t>Body Level Two</a:t>
            </a:r>
          </a:p>
          <a:p>
            <a:pPr lvl="2"/>
            <a:r>
              <a:t>Body Level Three</a:t>
            </a:r>
          </a:p>
          <a:p>
            <a:pPr lvl="3"/>
            <a:r>
              <a:t>Body Level Four</a:t>
            </a:r>
          </a:p>
          <a:p>
            <a:pPr lvl="4"/>
            <a:r>
              <a:t>Body Level Five</a:t>
            </a:r>
          </a:p>
        </p:txBody>
      </p:sp>
      <p:sp>
        <p:nvSpPr>
          <p:cNvPr id="9214" name="Shape 31"/>
          <p:cNvSpPr txBox="1"/>
          <p:nvPr>
            <p:ph type="body" sz="quarter" idx="13"/>
          </p:nvPr>
        </p:nvSpPr>
        <p:spPr>
          <a:xfrm>
            <a:off x="6240303" y="3083899"/>
            <a:ext cx="4792802" cy="2844401"/>
          </a:xfrm>
          <a:prstGeom prst="rect">
            <a:avLst/>
          </a:prstGeom>
        </p:spPr>
        <p:txBody>
          <a:bodyPr lIns="91424" tIns="91424" rIns="91424" bIns="91424"/>
          <a:lstStyle/>
          <a:p>
            <a:pPr marL="0" indent="0">
              <a:lnSpc>
                <a:spcPct val="100000"/>
              </a:lnSpc>
              <a:spcBef>
                <a:spcPts val="0"/>
              </a:spcBef>
              <a:buClr>
                <a:srgbClr val="000000"/>
              </a:buClr>
              <a:buSzPts val="2100"/>
              <a:buFont typeface="Helvetica"/>
              <a:buChar char="▪"/>
              <a:defRPr sz="2100">
                <a:solidFill>
                  <a:srgbClr val="000000"/>
                </a:solidFill>
                <a:latin typeface="Work Sans Light"/>
                <a:ea typeface="Work Sans Light"/>
                <a:cs typeface="Work Sans Light"/>
                <a:sym typeface="Work Sans Light"/>
              </a:defRPr>
            </a:pPr>
          </a:p>
        </p:txBody>
      </p:sp>
      <p:sp>
        <p:nvSpPr>
          <p:cNvPr id="9215"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1.xml><?xml version="1.0" encoding="utf-8"?>
<p:sldLayout xmlns:a="http://schemas.openxmlformats.org/drawingml/2006/main" xmlns:r="http://schemas.openxmlformats.org/officeDocument/2006/relationships" xmlns:p="http://schemas.openxmlformats.org/presentationml/2006/main" type="tx" showMasterSp="1" showMasterPhAnim="1">
  <p:cSld name="Title + 3 columns">
    <p:bg>
      <p:bgPr>
        <a:solidFill>
          <a:srgbClr val="FFFFFF"/>
        </a:solidFill>
      </p:bgPr>
    </p:bg>
    <p:spTree>
      <p:nvGrpSpPr>
        <p:cNvPr id="1" name=""/>
        <p:cNvGrpSpPr/>
        <p:nvPr/>
      </p:nvGrpSpPr>
      <p:grpSpPr>
        <a:xfrm>
          <a:off x="0" y="0"/>
          <a:ext cx="0" cy="0"/>
          <a:chOff x="0" y="0"/>
          <a:chExt cx="0" cy="0"/>
        </a:xfrm>
      </p:grpSpPr>
      <p:sp>
        <p:nvSpPr>
          <p:cNvPr id="9222" name="Shape 34"/>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23" name="Title Text"/>
          <p:cNvSpPr txBox="1"/>
          <p:nvPr>
            <p:ph type="title"/>
          </p:nvPr>
        </p:nvSpPr>
        <p:spPr>
          <a:xfrm>
            <a:off x="1158866" y="1130132"/>
            <a:ext cx="6789602" cy="1813601"/>
          </a:xfrm>
          <a:prstGeom prst="rect">
            <a:avLst/>
          </a:prstGeom>
        </p:spPr>
        <p:txBody>
          <a:bodyPr lIns="91424" tIns="91424" rIns="91424" bIns="91424" anchor="b"/>
          <a:lstStyle>
            <a:lvl1pPr>
              <a:lnSpc>
                <a:spcPct val="100000"/>
              </a:lnSpc>
              <a:defRPr b="1" sz="4000">
                <a:solidFill>
                  <a:srgbClr val="000000"/>
                </a:solidFill>
                <a:latin typeface="Work Sans"/>
                <a:ea typeface="Work Sans"/>
                <a:cs typeface="Work Sans"/>
                <a:sym typeface="Work Sans"/>
              </a:defRPr>
            </a:lvl1pPr>
          </a:lstStyle>
          <a:p>
            <a:pPr/>
            <a:r>
              <a:t>Title Text</a:t>
            </a:r>
          </a:p>
        </p:txBody>
      </p:sp>
      <p:sp>
        <p:nvSpPr>
          <p:cNvPr id="9224" name="Body Level One…"/>
          <p:cNvSpPr txBox="1"/>
          <p:nvPr>
            <p:ph type="body" sz="quarter" idx="1"/>
          </p:nvPr>
        </p:nvSpPr>
        <p:spPr>
          <a:xfrm>
            <a:off x="1158866" y="3083899"/>
            <a:ext cx="3155202" cy="2720001"/>
          </a:xfrm>
          <a:prstGeom prst="rect">
            <a:avLst/>
          </a:prstGeom>
        </p:spPr>
        <p:txBody>
          <a:bodyPr lIns="91424" tIns="91424" rIns="91424" bIns="91424"/>
          <a:lstStyle>
            <a:lvl1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lvl1pPr>
            <a:lvl2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lvl2pPr>
            <a:lvl3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lvl3pPr>
            <a:lvl4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lvl4pPr>
            <a:lvl5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lvl5pPr>
          </a:lstStyle>
          <a:p>
            <a:pPr/>
            <a:r>
              <a:t>Body Level One</a:t>
            </a:r>
          </a:p>
          <a:p>
            <a:pPr lvl="1"/>
            <a:r>
              <a:t>Body Level Two</a:t>
            </a:r>
          </a:p>
          <a:p>
            <a:pPr lvl="2"/>
            <a:r>
              <a:t>Body Level Three</a:t>
            </a:r>
          </a:p>
          <a:p>
            <a:pPr lvl="3"/>
            <a:r>
              <a:t>Body Level Four</a:t>
            </a:r>
          </a:p>
          <a:p>
            <a:pPr lvl="4"/>
            <a:r>
              <a:t>Body Level Five</a:t>
            </a:r>
          </a:p>
        </p:txBody>
      </p:sp>
      <p:sp>
        <p:nvSpPr>
          <p:cNvPr id="9225" name="Shape 37"/>
          <p:cNvSpPr txBox="1"/>
          <p:nvPr>
            <p:ph type="body" sz="quarter" idx="13"/>
          </p:nvPr>
        </p:nvSpPr>
        <p:spPr>
          <a:xfrm>
            <a:off x="4475652" y="3083899"/>
            <a:ext cx="3155201" cy="2720001"/>
          </a:xfrm>
          <a:prstGeom prst="rect">
            <a:avLst/>
          </a:prstGeom>
        </p:spPr>
        <p:txBody>
          <a:bodyPr lIns="91424" tIns="91424" rIns="91424" bIns="91424"/>
          <a:lstStyle/>
          <a:p>
            <a: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pPr>
          </a:p>
        </p:txBody>
      </p:sp>
      <p:sp>
        <p:nvSpPr>
          <p:cNvPr id="9226" name="Shape 38"/>
          <p:cNvSpPr txBox="1"/>
          <p:nvPr>
            <p:ph type="body" sz="quarter" idx="14"/>
          </p:nvPr>
        </p:nvSpPr>
        <p:spPr>
          <a:xfrm>
            <a:off x="7792439" y="3083899"/>
            <a:ext cx="3155201" cy="2720001"/>
          </a:xfrm>
          <a:prstGeom prst="rect">
            <a:avLst/>
          </a:prstGeom>
        </p:spPr>
        <p:txBody>
          <a:bodyPr lIns="91424" tIns="91424" rIns="91424" bIns="91424"/>
          <a:lstStyle/>
          <a:p>
            <a:pPr marL="0" indent="0">
              <a:lnSpc>
                <a:spcPct val="100000"/>
              </a:lnSpc>
              <a:spcBef>
                <a:spcPts val="0"/>
              </a:spcBef>
              <a:buClr>
                <a:srgbClr val="000000"/>
              </a:buClr>
              <a:buSzPts val="1800"/>
              <a:buFont typeface="Helvetica"/>
              <a:buChar char="▪"/>
              <a:defRPr sz="1800">
                <a:solidFill>
                  <a:srgbClr val="000000"/>
                </a:solidFill>
                <a:latin typeface="Work Sans Light"/>
                <a:ea typeface="Work Sans Light"/>
                <a:cs typeface="Work Sans Light"/>
                <a:sym typeface="Work Sans Light"/>
              </a:defRPr>
            </a:pPr>
          </a:p>
        </p:txBody>
      </p:sp>
      <p:sp>
        <p:nvSpPr>
          <p:cNvPr id="9227"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2.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9234" name="Shape 41"/>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35" name="Title Text"/>
          <p:cNvSpPr txBox="1"/>
          <p:nvPr>
            <p:ph type="title"/>
          </p:nvPr>
        </p:nvSpPr>
        <p:spPr>
          <a:xfrm>
            <a:off x="1158866" y="1130132"/>
            <a:ext cx="6789602" cy="1813601"/>
          </a:xfrm>
          <a:prstGeom prst="rect">
            <a:avLst/>
          </a:prstGeom>
        </p:spPr>
        <p:txBody>
          <a:bodyPr lIns="91424" tIns="91424" rIns="91424" bIns="91424" anchor="b"/>
          <a:lstStyle>
            <a:lvl1pPr>
              <a:lnSpc>
                <a:spcPct val="100000"/>
              </a:lnSpc>
              <a:defRPr b="1" sz="4000">
                <a:solidFill>
                  <a:srgbClr val="000000"/>
                </a:solidFill>
                <a:latin typeface="Work Sans"/>
                <a:ea typeface="Work Sans"/>
                <a:cs typeface="Work Sans"/>
                <a:sym typeface="Work Sans"/>
              </a:defRPr>
            </a:lvl1pPr>
          </a:lstStyle>
          <a:p>
            <a:pPr/>
            <a:r>
              <a:t>Title Text</a:t>
            </a:r>
          </a:p>
        </p:txBody>
      </p:sp>
      <p:sp>
        <p:nvSpPr>
          <p:cNvPr id="9236"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3.xml><?xml version="1.0" encoding="utf-8"?>
<p:sldLayout xmlns:a="http://schemas.openxmlformats.org/drawingml/2006/main" xmlns:r="http://schemas.openxmlformats.org/officeDocument/2006/relationships" xmlns:p="http://schemas.openxmlformats.org/presentationml/2006/main" type="tx" showMasterSp="1" showMasterPhAnim="1">
  <p:cSld name="Caption">
    <p:bg>
      <p:bgPr>
        <a:solidFill>
          <a:srgbClr val="FFFFFF"/>
        </a:solidFill>
      </p:bgPr>
    </p:bg>
    <p:spTree>
      <p:nvGrpSpPr>
        <p:cNvPr id="1" name=""/>
        <p:cNvGrpSpPr/>
        <p:nvPr/>
      </p:nvGrpSpPr>
      <p:grpSpPr>
        <a:xfrm>
          <a:off x="0" y="0"/>
          <a:ext cx="0" cy="0"/>
          <a:chOff x="0" y="0"/>
          <a:chExt cx="0" cy="0"/>
        </a:xfrm>
      </p:grpSpPr>
      <p:sp>
        <p:nvSpPr>
          <p:cNvPr id="9243" name="Shape 45"/>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44" name="Body Level One…"/>
          <p:cNvSpPr txBox="1"/>
          <p:nvPr>
            <p:ph type="body" sz="quarter" idx="1"/>
          </p:nvPr>
        </p:nvSpPr>
        <p:spPr>
          <a:xfrm>
            <a:off x="1120566" y="5265466"/>
            <a:ext cx="9950802" cy="692801"/>
          </a:xfrm>
          <a:prstGeom prst="rect">
            <a:avLst/>
          </a:prstGeom>
        </p:spPr>
        <p:txBody>
          <a:bodyPr lIns="91424" tIns="91424" rIns="91424" bIns="91424"/>
          <a:lstStyle>
            <a:lvl1pPr marL="0" indent="0">
              <a:lnSpc>
                <a:spcPct val="100000"/>
              </a:lnSpc>
              <a:spcBef>
                <a:spcPts val="400"/>
              </a:spcBef>
              <a:buSzTx/>
              <a:buFontTx/>
              <a:buNone/>
              <a:defRPr b="1" sz="2400">
                <a:solidFill>
                  <a:srgbClr val="000000"/>
                </a:solidFill>
                <a:latin typeface="Work Sans"/>
                <a:ea typeface="Work Sans"/>
                <a:cs typeface="Work Sans"/>
                <a:sym typeface="Work Sans"/>
              </a:defRPr>
            </a:lvl1pPr>
            <a:lvl2pPr marL="0" indent="0">
              <a:lnSpc>
                <a:spcPct val="100000"/>
              </a:lnSpc>
              <a:spcBef>
                <a:spcPts val="400"/>
              </a:spcBef>
              <a:buSzPts val="2400"/>
              <a:buFontTx/>
              <a:buChar char="□"/>
              <a:defRPr b="1" sz="2400">
                <a:solidFill>
                  <a:srgbClr val="000000"/>
                </a:solidFill>
                <a:latin typeface="Work Sans"/>
                <a:ea typeface="Work Sans"/>
                <a:cs typeface="Work Sans"/>
                <a:sym typeface="Work Sans"/>
              </a:defRPr>
            </a:lvl2pPr>
            <a:lvl3pPr marL="0" indent="0">
              <a:lnSpc>
                <a:spcPct val="100000"/>
              </a:lnSpc>
              <a:spcBef>
                <a:spcPts val="400"/>
              </a:spcBef>
              <a:buSzPts val="2400"/>
              <a:buFontTx/>
              <a:buChar char="□"/>
              <a:defRPr b="1" sz="2400">
                <a:solidFill>
                  <a:srgbClr val="000000"/>
                </a:solidFill>
                <a:latin typeface="Work Sans"/>
                <a:ea typeface="Work Sans"/>
                <a:cs typeface="Work Sans"/>
                <a:sym typeface="Work Sans"/>
              </a:defRPr>
            </a:lvl3pPr>
            <a:lvl4pPr marL="0" indent="0">
              <a:lnSpc>
                <a:spcPct val="100000"/>
              </a:lnSpc>
              <a:spcBef>
                <a:spcPts val="400"/>
              </a:spcBef>
              <a:buSzPts val="2400"/>
              <a:buFontTx/>
              <a:buChar char="□"/>
              <a:defRPr b="1" sz="2400">
                <a:solidFill>
                  <a:srgbClr val="000000"/>
                </a:solidFill>
                <a:latin typeface="Work Sans"/>
                <a:ea typeface="Work Sans"/>
                <a:cs typeface="Work Sans"/>
                <a:sym typeface="Work Sans"/>
              </a:defRPr>
            </a:lvl4pPr>
            <a:lvl5pPr marL="0" indent="0">
              <a:lnSpc>
                <a:spcPct val="100000"/>
              </a:lnSpc>
              <a:spcBef>
                <a:spcPts val="400"/>
              </a:spcBef>
              <a:buSzPts val="2400"/>
              <a:buFontTx/>
              <a:buChar char="○"/>
              <a:defRPr b="1" sz="2400">
                <a:solidFill>
                  <a:srgbClr val="000000"/>
                </a:solidFill>
                <a:latin typeface="Work Sans"/>
                <a:ea typeface="Work Sans"/>
                <a:cs typeface="Work Sans"/>
                <a:sym typeface="Work Sans"/>
              </a:defRPr>
            </a:lvl5pPr>
          </a:lstStyle>
          <a:p>
            <a:pPr/>
            <a:r>
              <a:t>Body Level One</a:t>
            </a:r>
          </a:p>
          <a:p>
            <a:pPr lvl="1"/>
            <a:r>
              <a:t>Body Level Two</a:t>
            </a:r>
          </a:p>
          <a:p>
            <a:pPr lvl="2"/>
            <a:r>
              <a:t>Body Level Three</a:t>
            </a:r>
          </a:p>
          <a:p>
            <a:pPr lvl="3"/>
            <a:r>
              <a:t>Body Level Four</a:t>
            </a:r>
          </a:p>
          <a:p>
            <a:pPr lvl="4"/>
            <a:r>
              <a:t>Body Level Five</a:t>
            </a:r>
          </a:p>
        </p:txBody>
      </p:sp>
      <p:sp>
        <p:nvSpPr>
          <p:cNvPr id="9245" name="Slide Number"/>
          <p:cNvSpPr txBox="1"/>
          <p:nvPr>
            <p:ph type="sldNum" sz="quarter" idx="2"/>
          </p:nvPr>
        </p:nvSpPr>
        <p:spPr>
          <a:xfrm>
            <a:off x="10879332" y="5888978"/>
            <a:ext cx="449823" cy="462251"/>
          </a:xfrm>
          <a:prstGeom prst="rect">
            <a:avLst/>
          </a:prstGeom>
        </p:spPr>
        <p:txBody>
          <a:bodyPr lIns="91424" tIns="91424" rIns="91424" bIns="91424"/>
          <a:lstStyle>
            <a:lvl1pPr algn="l">
              <a:defRPr sz="1800">
                <a:solidFill>
                  <a:srgbClr val="000000"/>
                </a:solidFill>
                <a:latin typeface="Work Sans"/>
                <a:ea typeface="Work Sans"/>
                <a:cs typeface="Work Sans"/>
                <a:sym typeface="Work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9252" name="Shape 49"/>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000000"/>
          </a:solidFill>
          <a:ln w="12700">
            <a:miter lim="400000"/>
          </a:ln>
        </p:spPr>
        <p:txBody>
          <a:bodyPr lIns="45719" rIns="45719" anchor="ctr"/>
          <a:lstStyle/>
          <a:p>
            <a:pPr>
              <a:defRPr sz="2400">
                <a:latin typeface="Arial"/>
                <a:ea typeface="Arial"/>
                <a:cs typeface="Arial"/>
                <a:sym typeface="Arial"/>
              </a:defRPr>
            </a:pPr>
          </a:p>
        </p:txBody>
      </p:sp>
      <p:sp>
        <p:nvSpPr>
          <p:cNvPr id="9253"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5.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solidFill>
          <a:srgbClr val="FFFFFF"/>
        </a:solidFill>
      </p:bgPr>
    </p:bg>
    <p:spTree>
      <p:nvGrpSpPr>
        <p:cNvPr id="1" name=""/>
        <p:cNvGrpSpPr/>
        <p:nvPr/>
      </p:nvGrpSpPr>
      <p:grpSpPr>
        <a:xfrm>
          <a:off x="0" y="0"/>
          <a:ext cx="0" cy="0"/>
          <a:chOff x="0" y="0"/>
          <a:chExt cx="0" cy="0"/>
        </a:xfrm>
      </p:grpSpPr>
      <p:sp>
        <p:nvSpPr>
          <p:cNvPr id="926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6.xml><?xml version="1.0" encoding="utf-8"?>
<p:sldLayout xmlns:a="http://schemas.openxmlformats.org/drawingml/2006/main" xmlns:r="http://schemas.openxmlformats.org/officeDocument/2006/relationships" xmlns:p="http://schemas.openxmlformats.org/presentationml/2006/main" type="tx" showMasterSp="1" showMasterPhAnim="1">
  <p:cSld name="Blank reverse">
    <p:bg>
      <p:bgPr>
        <a:solidFill>
          <a:srgbClr val="000000"/>
        </a:solidFill>
      </p:bgPr>
    </p:bg>
    <p:spTree>
      <p:nvGrpSpPr>
        <p:cNvPr id="1" name=""/>
        <p:cNvGrpSpPr/>
        <p:nvPr/>
      </p:nvGrpSpPr>
      <p:grpSpPr>
        <a:xfrm>
          <a:off x="0" y="0"/>
          <a:ext cx="0" cy="0"/>
          <a:chOff x="0" y="0"/>
          <a:chExt cx="0" cy="0"/>
        </a:xfrm>
      </p:grpSpPr>
      <p:sp>
        <p:nvSpPr>
          <p:cNvPr id="9267" name="Shape 53"/>
          <p:cNvSpPr/>
          <p:nvPr/>
        </p:nvSpPr>
        <p:spPr>
          <a:xfrm>
            <a:off x="264799" y="264799"/>
            <a:ext cx="11662402" cy="6347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85" y="891"/>
                </a:moveTo>
                <a:lnTo>
                  <a:pt x="485" y="20709"/>
                </a:lnTo>
                <a:lnTo>
                  <a:pt x="21115" y="20709"/>
                </a:lnTo>
                <a:lnTo>
                  <a:pt x="21115" y="891"/>
                </a:lnTo>
                <a:close/>
              </a:path>
            </a:pathLst>
          </a:custGeom>
          <a:solidFill>
            <a:srgbClr val="FFFFFF"/>
          </a:solidFill>
          <a:ln w="12700">
            <a:miter lim="400000"/>
          </a:ln>
        </p:spPr>
        <p:txBody>
          <a:bodyPr lIns="45719" rIns="45719" anchor="ctr"/>
          <a:lstStyle/>
          <a:p>
            <a:pPr>
              <a:defRPr sz="2400">
                <a:latin typeface="Arial"/>
                <a:ea typeface="Arial"/>
                <a:cs typeface="Arial"/>
                <a:sym typeface="Arial"/>
              </a:defRPr>
            </a:pPr>
          </a:p>
        </p:txBody>
      </p:sp>
      <p:sp>
        <p:nvSpPr>
          <p:cNvPr id="9268" name="Slide Number"/>
          <p:cNvSpPr txBox="1"/>
          <p:nvPr>
            <p:ph type="sldNum" sz="quarter" idx="2"/>
          </p:nvPr>
        </p:nvSpPr>
        <p:spPr>
          <a:xfrm>
            <a:off x="10879332" y="5899068"/>
            <a:ext cx="449823" cy="442072"/>
          </a:xfrm>
          <a:prstGeom prst="rect">
            <a:avLst/>
          </a:prstGeom>
        </p:spPr>
        <p:txBody>
          <a:bodyPr lIns="91424" tIns="91424" rIns="91424" bIns="91424"/>
          <a:lstStyle>
            <a:lvl1pPr algn="l">
              <a:defRPr sz="18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7.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solidFill>
          <a:srgbClr val="0072C6"/>
        </a:solidFill>
      </p:bgPr>
    </p:bg>
    <p:spTree>
      <p:nvGrpSpPr>
        <p:cNvPr id="1" name=""/>
        <p:cNvGrpSpPr/>
        <p:nvPr/>
      </p:nvGrpSpPr>
      <p:grpSpPr>
        <a:xfrm>
          <a:off x="0" y="0"/>
          <a:ext cx="0" cy="0"/>
          <a:chOff x="0" y="0"/>
          <a:chExt cx="0" cy="0"/>
        </a:xfrm>
      </p:grpSpPr>
      <p:pic>
        <p:nvPicPr>
          <p:cNvPr id="9275" name="Picture 7" descr="Picture 7"/>
          <p:cNvPicPr>
            <a:picLocks noChangeAspect="1"/>
          </p:cNvPicPr>
          <p:nvPr/>
        </p:nvPicPr>
        <p:blipFill>
          <a:blip r:embed="rId2">
            <a:extLst/>
          </a:blip>
          <a:stretch>
            <a:fillRect/>
          </a:stretch>
        </p:blipFill>
        <p:spPr>
          <a:xfrm>
            <a:off x="-2" y="0"/>
            <a:ext cx="12190272" cy="6858000"/>
          </a:xfrm>
          <a:prstGeom prst="rect">
            <a:avLst/>
          </a:prstGeom>
          <a:ln w="12700">
            <a:miter lim="400000"/>
          </a:ln>
        </p:spPr>
      </p:pic>
      <p:sp>
        <p:nvSpPr>
          <p:cNvPr id="9276" name="Rectangle 11"/>
          <p:cNvSpPr/>
          <p:nvPr/>
        </p:nvSpPr>
        <p:spPr>
          <a:xfrm flipH="1" flipV="1">
            <a:off x="-1" y="-1"/>
            <a:ext cx="12190271" cy="1438220"/>
          </a:xfrm>
          <a:prstGeom prst="rect">
            <a:avLst/>
          </a:prstGeom>
          <a:gradFill>
            <a:gsLst>
              <a:gs pos="0">
                <a:srgbClr val="000000">
                  <a:alpha val="50000"/>
                </a:srgbClr>
              </a:gs>
              <a:gs pos="100000">
                <a:srgbClr val="000000">
                  <a:alpha val="0"/>
                </a:srgbClr>
              </a:gs>
            </a:gsLst>
            <a:lin ang="16200000"/>
          </a:gra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9277" name="Rectangle 1"/>
          <p:cNvSpPr/>
          <p:nvPr/>
        </p:nvSpPr>
        <p:spPr>
          <a:xfrm>
            <a:off x="0" y="1731044"/>
            <a:ext cx="12190270" cy="5126957"/>
          </a:xfrm>
          <a:prstGeom prst="rect">
            <a:avLst/>
          </a:prstGeom>
          <a:gradFill>
            <a:gsLst>
              <a:gs pos="50000">
                <a:srgbClr val="000000">
                  <a:alpha val="50000"/>
                </a:srgbClr>
              </a:gs>
              <a:gs pos="100000">
                <a:srgbClr val="000000">
                  <a:alpha val="0"/>
                </a:srgbClr>
              </a:gs>
            </a:gsLst>
            <a:lin ang="16200000"/>
          </a:gra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9278" name="Title Text"/>
          <p:cNvSpPr txBox="1"/>
          <p:nvPr>
            <p:ph type="title"/>
          </p:nvPr>
        </p:nvSpPr>
        <p:spPr>
          <a:xfrm>
            <a:off x="269301" y="4174569"/>
            <a:ext cx="8964186" cy="1178283"/>
          </a:xfrm>
          <a:prstGeom prst="rect">
            <a:avLst/>
          </a:prstGeom>
        </p:spPr>
        <p:txBody>
          <a:bodyPr lIns="91439" tIns="91439" rIns="91439" bIns="91439" anchor="t"/>
          <a:lstStyle>
            <a:lvl1pPr defTabSz="914366">
              <a:defRPr spc="-97" sz="5800">
                <a:latin typeface="Segoe UI Light"/>
                <a:ea typeface="Segoe UI Light"/>
                <a:cs typeface="Segoe UI Light"/>
                <a:sym typeface="Segoe UI Light"/>
              </a:defRPr>
            </a:lvl1pPr>
          </a:lstStyle>
          <a:p>
            <a:pPr/>
            <a:r>
              <a:t>Title Text</a:t>
            </a:r>
          </a:p>
        </p:txBody>
      </p:sp>
      <p:sp>
        <p:nvSpPr>
          <p:cNvPr id="9279" name="Body Level One…"/>
          <p:cNvSpPr txBox="1"/>
          <p:nvPr>
            <p:ph type="body" sz="quarter" idx="1"/>
          </p:nvPr>
        </p:nvSpPr>
        <p:spPr>
          <a:xfrm>
            <a:off x="269301" y="5354149"/>
            <a:ext cx="8964188" cy="959072"/>
          </a:xfrm>
          <a:prstGeom prst="rect">
            <a:avLst/>
          </a:prstGeom>
        </p:spPr>
        <p:txBody>
          <a:bodyPr lIns="146304" tIns="146304" rIns="146304" bIns="146304"/>
          <a:lstStyle>
            <a:lvl1pPr marL="0" indent="0" defTabSz="914366">
              <a:spcBef>
                <a:spcPts val="0"/>
              </a:spcBef>
              <a:buSzTx/>
              <a:buFontTx/>
              <a:buNone/>
              <a:defRPr sz="3500">
                <a:latin typeface="Segoe UI Light"/>
                <a:ea typeface="Segoe UI Light"/>
                <a:cs typeface="Segoe UI Light"/>
                <a:sym typeface="Segoe UI Light"/>
              </a:defRPr>
            </a:lvl1pPr>
            <a:lvl2pPr marL="696106" indent="-359961" defTabSz="914366">
              <a:spcBef>
                <a:spcPts val="0"/>
              </a:spcBef>
              <a:buSzPct val="90000"/>
              <a:buFontTx/>
              <a:defRPr sz="3500">
                <a:latin typeface="Segoe UI Light"/>
                <a:ea typeface="Segoe UI Light"/>
                <a:cs typeface="Segoe UI Light"/>
                <a:sym typeface="Segoe UI Light"/>
              </a:defRPr>
            </a:lvl2pPr>
            <a:lvl3pPr marL="901258" indent="-341017" defTabSz="914366">
              <a:spcBef>
                <a:spcPts val="0"/>
              </a:spcBef>
              <a:buSzPct val="90000"/>
              <a:buFontTx/>
              <a:defRPr sz="3500">
                <a:latin typeface="Segoe UI Light"/>
                <a:ea typeface="Segoe UI Light"/>
                <a:cs typeface="Segoe UI Light"/>
                <a:sym typeface="Segoe UI Light"/>
              </a:defRPr>
            </a:lvl3pPr>
            <a:lvl4pPr marL="1197148" indent="-412810" defTabSz="914366">
              <a:spcBef>
                <a:spcPts val="0"/>
              </a:spcBef>
              <a:buSzPct val="90000"/>
              <a:buFontTx/>
              <a:defRPr sz="3500">
                <a:latin typeface="Segoe UI Light"/>
                <a:ea typeface="Segoe UI Light"/>
                <a:cs typeface="Segoe UI Light"/>
                <a:sym typeface="Segoe UI Light"/>
              </a:defRPr>
            </a:lvl4pPr>
            <a:lvl5pPr marL="1421244" indent="-412810" defTabSz="914366">
              <a:spcBef>
                <a:spcPts val="0"/>
              </a:spcBef>
              <a:buSzPct val="90000"/>
              <a:buFontTx/>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pic>
        <p:nvPicPr>
          <p:cNvPr id="9280" name="Picture 10" descr="Picture 10"/>
          <p:cNvPicPr>
            <a:picLocks noChangeAspect="1"/>
          </p:cNvPicPr>
          <p:nvPr/>
        </p:nvPicPr>
        <p:blipFill>
          <a:blip r:embed="rId3">
            <a:extLst/>
          </a:blip>
          <a:stretch>
            <a:fillRect/>
          </a:stretch>
        </p:blipFill>
        <p:spPr>
          <a:xfrm>
            <a:off x="319290" y="292825"/>
            <a:ext cx="1993363" cy="701889"/>
          </a:xfrm>
          <a:prstGeom prst="rect">
            <a:avLst/>
          </a:prstGeom>
          <a:ln w="12700">
            <a:miter lim="400000"/>
          </a:ln>
        </p:spPr>
      </p:pic>
      <p:sp>
        <p:nvSpPr>
          <p:cNvPr id="928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8.xml><?xml version="1.0" encoding="utf-8"?>
<p:sldLayout xmlns:a="http://schemas.openxmlformats.org/drawingml/2006/main" xmlns:r="http://schemas.openxmlformats.org/officeDocument/2006/relationships" xmlns:p="http://schemas.openxmlformats.org/presentationml/2006/main" type="tx" showMasterSp="1" showMasterPhAnim="1">
  <p:cSld name="Title Slide 3">
    <p:bg>
      <p:bgPr>
        <a:solidFill>
          <a:srgbClr val="FFFFFF"/>
        </a:solidFill>
      </p:bgPr>
    </p:bg>
    <p:spTree>
      <p:nvGrpSpPr>
        <p:cNvPr id="1" name=""/>
        <p:cNvGrpSpPr/>
        <p:nvPr/>
      </p:nvGrpSpPr>
      <p:grpSpPr>
        <a:xfrm>
          <a:off x="0" y="0"/>
          <a:ext cx="0" cy="0"/>
          <a:chOff x="0" y="0"/>
          <a:chExt cx="0" cy="0"/>
        </a:xfrm>
      </p:grpSpPr>
      <p:sp>
        <p:nvSpPr>
          <p:cNvPr id="9288" name="Picture Placeholder 2"/>
          <p:cNvSpPr/>
          <p:nvPr>
            <p:ph type="pic" sz="quarter" idx="13"/>
          </p:nvPr>
        </p:nvSpPr>
        <p:spPr>
          <a:xfrm>
            <a:off x="0" y="0"/>
            <a:ext cx="12192000" cy="727701"/>
          </a:xfrm>
          <a:prstGeom prst="rect">
            <a:avLst/>
          </a:prstGeom>
        </p:spPr>
        <p:txBody>
          <a:bodyPr lIns="91439" rIns="91439">
            <a:noAutofit/>
          </a:bodyPr>
          <a:lstStyle/>
          <a:p>
            <a:pPr/>
          </a:p>
        </p:txBody>
      </p:sp>
      <p:pic>
        <p:nvPicPr>
          <p:cNvPr id="9289" name="Picture 6" descr="Picture 6"/>
          <p:cNvPicPr>
            <a:picLocks noChangeAspect="1"/>
          </p:cNvPicPr>
          <p:nvPr/>
        </p:nvPicPr>
        <p:blipFill>
          <a:blip r:embed="rId2">
            <a:extLst/>
          </a:blip>
          <a:srcRect l="0" t="8530" r="0" b="0"/>
          <a:stretch>
            <a:fillRect/>
          </a:stretch>
        </p:blipFill>
        <p:spPr>
          <a:xfrm>
            <a:off x="257768" y="816708"/>
            <a:ext cx="11676464" cy="5761919"/>
          </a:xfrm>
          <a:prstGeom prst="rect">
            <a:avLst/>
          </a:prstGeom>
          <a:ln w="12700">
            <a:miter lim="400000"/>
          </a:ln>
        </p:spPr>
      </p:pic>
      <p:sp>
        <p:nvSpPr>
          <p:cNvPr id="9290" name="Body Level One…"/>
          <p:cNvSpPr txBox="1"/>
          <p:nvPr>
            <p:ph type="body" sz="quarter" idx="1"/>
          </p:nvPr>
        </p:nvSpPr>
        <p:spPr>
          <a:xfrm>
            <a:off x="271104" y="3877271"/>
            <a:ext cx="5095211" cy="999081"/>
          </a:xfrm>
          <a:prstGeom prst="rect">
            <a:avLst/>
          </a:prstGeom>
        </p:spPr>
        <p:txBody>
          <a:bodyPr lIns="146304" tIns="146304" rIns="146304" bIns="146304"/>
          <a:lstStyle>
            <a:lvl1pPr marL="0" indent="0" defTabSz="914366">
              <a:spcBef>
                <a:spcPts val="0"/>
              </a:spcBef>
              <a:buSzTx/>
              <a:buFontTx/>
              <a:buNone/>
              <a:defRPr sz="3500">
                <a:solidFill>
                  <a:srgbClr val="505050"/>
                </a:solidFill>
                <a:latin typeface="Segoe UI Light"/>
                <a:ea typeface="Segoe UI Light"/>
                <a:cs typeface="Segoe UI Light"/>
                <a:sym typeface="Segoe UI Light"/>
              </a:defRPr>
            </a:lvl1pPr>
            <a:lvl2pPr marL="696106" indent="-359961" defTabSz="914366">
              <a:spcBef>
                <a:spcPts val="0"/>
              </a:spcBef>
              <a:buSzPct val="90000"/>
              <a:buFontTx/>
              <a:defRPr sz="3500">
                <a:solidFill>
                  <a:srgbClr val="505050"/>
                </a:solidFill>
                <a:latin typeface="Segoe UI Light"/>
                <a:ea typeface="Segoe UI Light"/>
                <a:cs typeface="Segoe UI Light"/>
                <a:sym typeface="Segoe UI Light"/>
              </a:defRPr>
            </a:lvl2pPr>
            <a:lvl3pPr marL="901258" indent="-341017" defTabSz="914366">
              <a:spcBef>
                <a:spcPts val="0"/>
              </a:spcBef>
              <a:buSzPct val="90000"/>
              <a:buFontTx/>
              <a:defRPr sz="3500">
                <a:solidFill>
                  <a:srgbClr val="505050"/>
                </a:solidFill>
                <a:latin typeface="Segoe UI Light"/>
                <a:ea typeface="Segoe UI Light"/>
                <a:cs typeface="Segoe UI Light"/>
                <a:sym typeface="Segoe UI Light"/>
              </a:defRPr>
            </a:lvl3pPr>
            <a:lvl4pPr marL="1197148" indent="-412810" defTabSz="914366">
              <a:spcBef>
                <a:spcPts val="0"/>
              </a:spcBef>
              <a:buSzPct val="90000"/>
              <a:buFontTx/>
              <a:defRPr sz="3500">
                <a:solidFill>
                  <a:srgbClr val="505050"/>
                </a:solidFill>
                <a:latin typeface="Segoe UI Light"/>
                <a:ea typeface="Segoe UI Light"/>
                <a:cs typeface="Segoe UI Light"/>
                <a:sym typeface="Segoe UI Light"/>
              </a:defRPr>
            </a:lvl4pPr>
            <a:lvl5pPr marL="1421244" indent="-412810" defTabSz="914366">
              <a:spcBef>
                <a:spcPts val="0"/>
              </a:spcBef>
              <a:buSzPct val="90000"/>
              <a:buFontTx/>
              <a:defRPr sz="35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291" name="Title Text"/>
          <p:cNvSpPr txBox="1"/>
          <p:nvPr>
            <p:ph type="title"/>
          </p:nvPr>
        </p:nvSpPr>
        <p:spPr>
          <a:xfrm>
            <a:off x="269302" y="2084185"/>
            <a:ext cx="5085478" cy="1793105"/>
          </a:xfrm>
          <a:prstGeom prst="rect">
            <a:avLst/>
          </a:prstGeom>
        </p:spPr>
        <p:txBody>
          <a:bodyPr lIns="91439" tIns="91439" rIns="91439" bIns="91439" anchor="t"/>
          <a:lstStyle>
            <a:lvl1pPr defTabSz="914366">
              <a:defRPr spc="-97" sz="5800">
                <a:solidFill>
                  <a:srgbClr val="505050"/>
                </a:solidFill>
                <a:latin typeface="Segoe UI Light"/>
                <a:ea typeface="Segoe UI Light"/>
                <a:cs typeface="Segoe UI Light"/>
                <a:sym typeface="Segoe UI Light"/>
              </a:defRPr>
            </a:lvl1pPr>
          </a:lstStyle>
          <a:p>
            <a:pPr/>
            <a:r>
              <a:t>Title Text</a:t>
            </a:r>
          </a:p>
        </p:txBody>
      </p:sp>
      <p:pic>
        <p:nvPicPr>
          <p:cNvPr id="9292" name="Picture 11" descr="Picture 11"/>
          <p:cNvPicPr>
            <a:picLocks noChangeAspect="1"/>
          </p:cNvPicPr>
          <p:nvPr/>
        </p:nvPicPr>
        <p:blipFill>
          <a:blip r:embed="rId2">
            <a:extLst/>
          </a:blip>
          <a:srcRect l="16749" t="685" r="0" b="0"/>
          <a:stretch>
            <a:fillRect/>
          </a:stretch>
        </p:blipFill>
        <p:spPr>
          <a:xfrm>
            <a:off x="2213413" y="322490"/>
            <a:ext cx="9720818" cy="6256136"/>
          </a:xfrm>
          <a:prstGeom prst="rect">
            <a:avLst/>
          </a:prstGeom>
          <a:ln w="12700">
            <a:miter lim="400000"/>
          </a:ln>
        </p:spPr>
      </p:pic>
      <p:sp>
        <p:nvSpPr>
          <p:cNvPr id="929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9.xml><?xml version="1.0" encoding="utf-8"?>
<p:sldLayout xmlns:a="http://schemas.openxmlformats.org/drawingml/2006/main" xmlns:r="http://schemas.openxmlformats.org/officeDocument/2006/relationships" xmlns:p="http://schemas.openxmlformats.org/presentationml/2006/main" type="tx" showMasterSp="1" showMasterPhAnim="1">
  <p:cSld name="Title Slide 2">
    <p:bg>
      <p:bgPr>
        <a:solidFill>
          <a:srgbClr val="FFFFFF"/>
        </a:solidFill>
      </p:bgPr>
    </p:bg>
    <p:spTree>
      <p:nvGrpSpPr>
        <p:cNvPr id="1" name=""/>
        <p:cNvGrpSpPr/>
        <p:nvPr/>
      </p:nvGrpSpPr>
      <p:grpSpPr>
        <a:xfrm>
          <a:off x="0" y="0"/>
          <a:ext cx="0" cy="0"/>
          <a:chOff x="0" y="0"/>
          <a:chExt cx="0" cy="0"/>
        </a:xfrm>
      </p:grpSpPr>
      <p:sp>
        <p:nvSpPr>
          <p:cNvPr id="9300" name="Picture Placeholder 4"/>
          <p:cNvSpPr/>
          <p:nvPr>
            <p:ph type="pic" sz="quarter" idx="13"/>
          </p:nvPr>
        </p:nvSpPr>
        <p:spPr>
          <a:xfrm>
            <a:off x="0" y="0"/>
            <a:ext cx="12192000" cy="727701"/>
          </a:xfrm>
          <a:prstGeom prst="rect">
            <a:avLst/>
          </a:prstGeom>
        </p:spPr>
        <p:txBody>
          <a:bodyPr lIns="91439" rIns="91439">
            <a:noAutofit/>
          </a:bodyPr>
          <a:lstStyle/>
          <a:p>
            <a:pPr/>
          </a:p>
        </p:txBody>
      </p:sp>
      <p:sp>
        <p:nvSpPr>
          <p:cNvPr id="9301" name="Body Level One…"/>
          <p:cNvSpPr txBox="1"/>
          <p:nvPr>
            <p:ph type="body" sz="quarter" idx="1"/>
          </p:nvPr>
        </p:nvSpPr>
        <p:spPr>
          <a:xfrm>
            <a:off x="271104" y="3877271"/>
            <a:ext cx="5095211" cy="999081"/>
          </a:xfrm>
          <a:prstGeom prst="rect">
            <a:avLst/>
          </a:prstGeom>
        </p:spPr>
        <p:txBody>
          <a:bodyPr lIns="146304" tIns="146304" rIns="146304" bIns="146304"/>
          <a:lstStyle>
            <a:lvl1pPr marL="0" indent="0" defTabSz="914366">
              <a:spcBef>
                <a:spcPts val="0"/>
              </a:spcBef>
              <a:buSzTx/>
              <a:buFontTx/>
              <a:buNone/>
              <a:defRPr sz="3500">
                <a:solidFill>
                  <a:srgbClr val="505050"/>
                </a:solidFill>
                <a:latin typeface="Segoe UI Light"/>
                <a:ea typeface="Segoe UI Light"/>
                <a:cs typeface="Segoe UI Light"/>
                <a:sym typeface="Segoe UI Light"/>
              </a:defRPr>
            </a:lvl1pPr>
            <a:lvl2pPr marL="696106" indent="-359961" defTabSz="914366">
              <a:spcBef>
                <a:spcPts val="0"/>
              </a:spcBef>
              <a:buSzPct val="90000"/>
              <a:buFontTx/>
              <a:defRPr sz="3500">
                <a:solidFill>
                  <a:srgbClr val="505050"/>
                </a:solidFill>
                <a:latin typeface="Segoe UI Light"/>
                <a:ea typeface="Segoe UI Light"/>
                <a:cs typeface="Segoe UI Light"/>
                <a:sym typeface="Segoe UI Light"/>
              </a:defRPr>
            </a:lvl2pPr>
            <a:lvl3pPr marL="901258" indent="-341017" defTabSz="914366">
              <a:spcBef>
                <a:spcPts val="0"/>
              </a:spcBef>
              <a:buSzPct val="90000"/>
              <a:buFontTx/>
              <a:defRPr sz="3500">
                <a:solidFill>
                  <a:srgbClr val="505050"/>
                </a:solidFill>
                <a:latin typeface="Segoe UI Light"/>
                <a:ea typeface="Segoe UI Light"/>
                <a:cs typeface="Segoe UI Light"/>
                <a:sym typeface="Segoe UI Light"/>
              </a:defRPr>
            </a:lvl3pPr>
            <a:lvl4pPr marL="1197148" indent="-412810" defTabSz="914366">
              <a:spcBef>
                <a:spcPts val="0"/>
              </a:spcBef>
              <a:buSzPct val="90000"/>
              <a:buFontTx/>
              <a:defRPr sz="3500">
                <a:solidFill>
                  <a:srgbClr val="505050"/>
                </a:solidFill>
                <a:latin typeface="Segoe UI Light"/>
                <a:ea typeface="Segoe UI Light"/>
                <a:cs typeface="Segoe UI Light"/>
                <a:sym typeface="Segoe UI Light"/>
              </a:defRPr>
            </a:lvl4pPr>
            <a:lvl5pPr marL="1421244" indent="-412810" defTabSz="914366">
              <a:spcBef>
                <a:spcPts val="0"/>
              </a:spcBef>
              <a:buSzPct val="90000"/>
              <a:buFontTx/>
              <a:defRPr sz="35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302" name="Title Text"/>
          <p:cNvSpPr txBox="1"/>
          <p:nvPr>
            <p:ph type="title"/>
          </p:nvPr>
        </p:nvSpPr>
        <p:spPr>
          <a:xfrm>
            <a:off x="269302" y="2084185"/>
            <a:ext cx="5085478" cy="1793105"/>
          </a:xfrm>
          <a:prstGeom prst="rect">
            <a:avLst/>
          </a:prstGeom>
        </p:spPr>
        <p:txBody>
          <a:bodyPr lIns="91439" tIns="91439" rIns="91439" bIns="91439" anchor="t"/>
          <a:lstStyle>
            <a:lvl1pPr defTabSz="914366">
              <a:defRPr spc="-97" sz="5800">
                <a:solidFill>
                  <a:srgbClr val="505050"/>
                </a:solidFill>
                <a:latin typeface="Segoe UI Light"/>
                <a:ea typeface="Segoe UI Light"/>
                <a:cs typeface="Segoe UI Light"/>
                <a:sym typeface="Segoe UI Light"/>
              </a:defRPr>
            </a:lvl1pPr>
          </a:lstStyle>
          <a:p>
            <a:pPr/>
            <a:r>
              <a:t>Title Text</a:t>
            </a:r>
          </a:p>
        </p:txBody>
      </p:sp>
      <p:sp>
        <p:nvSpPr>
          <p:cNvPr id="9303" name="Slide Number"/>
          <p:cNvSpPr txBox="1"/>
          <p:nvPr>
            <p:ph type="sldNum" sz="quarter" idx="2"/>
          </p:nvPr>
        </p:nvSpPr>
        <p:spPr>
          <a:xfrm>
            <a:off x="11780879" y="6562537"/>
            <a:ext cx="141884" cy="127001"/>
          </a:xfrm>
          <a:prstGeom prst="rect">
            <a:avLst/>
          </a:prstGeom>
        </p:spPr>
        <p:txBody>
          <a:bodyPr lIns="0" tIns="0" rIns="0" bIns="0"/>
          <a:lstStyle>
            <a:lvl1pPr>
              <a:defRPr sz="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Demo slide - 3">
    <p:bg>
      <p:bgPr>
        <a:solidFill>
          <a:srgbClr val="008272"/>
        </a:solidFill>
      </p:bgPr>
    </p:bg>
    <p:spTree>
      <p:nvGrpSpPr>
        <p:cNvPr id="1" name=""/>
        <p:cNvGrpSpPr/>
        <p:nvPr/>
      </p:nvGrpSpPr>
      <p:grpSpPr>
        <a:xfrm>
          <a:off x="0" y="0"/>
          <a:ext cx="0" cy="0"/>
          <a:chOff x="0" y="0"/>
          <a:chExt cx="0" cy="0"/>
        </a:xfrm>
      </p:grpSpPr>
      <p:grpSp>
        <p:nvGrpSpPr>
          <p:cNvPr id="1017" name="Group 2"/>
          <p:cNvGrpSpPr/>
          <p:nvPr/>
        </p:nvGrpSpPr>
        <p:grpSpPr>
          <a:xfrm>
            <a:off x="12370904" y="8221"/>
            <a:ext cx="935478" cy="5664549"/>
            <a:chOff x="0" y="0"/>
            <a:chExt cx="935477" cy="5664547"/>
          </a:xfrm>
        </p:grpSpPr>
        <p:grpSp>
          <p:nvGrpSpPr>
            <p:cNvPr id="1013" name="Group 17"/>
            <p:cNvGrpSpPr/>
            <p:nvPr/>
          </p:nvGrpSpPr>
          <p:grpSpPr>
            <a:xfrm>
              <a:off x="-1" y="-1"/>
              <a:ext cx="935479" cy="5664549"/>
              <a:chOff x="0" y="0"/>
              <a:chExt cx="935477" cy="5664547"/>
            </a:xfrm>
          </p:grpSpPr>
          <p:grpSp>
            <p:nvGrpSpPr>
              <p:cNvPr id="1000" name="Group 25"/>
              <p:cNvGrpSpPr/>
              <p:nvPr/>
            </p:nvGrpSpPr>
            <p:grpSpPr>
              <a:xfrm>
                <a:off x="-1" y="-1"/>
                <a:ext cx="616867" cy="2650293"/>
                <a:chOff x="0" y="0"/>
                <a:chExt cx="616865" cy="2650291"/>
              </a:xfrm>
            </p:grpSpPr>
            <p:grpSp>
              <p:nvGrpSpPr>
                <p:cNvPr id="984" name="Rectangle 44"/>
                <p:cNvGrpSpPr/>
                <p:nvPr/>
              </p:nvGrpSpPr>
              <p:grpSpPr>
                <a:xfrm>
                  <a:off x="332795" y="-1"/>
                  <a:ext cx="284070" cy="852951"/>
                  <a:chOff x="0" y="0"/>
                  <a:chExt cx="284069" cy="852949"/>
                </a:xfrm>
              </p:grpSpPr>
              <p:sp>
                <p:nvSpPr>
                  <p:cNvPr id="982"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83"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987" name="Rectangle 36"/>
                <p:cNvGrpSpPr/>
                <p:nvPr/>
              </p:nvGrpSpPr>
              <p:grpSpPr>
                <a:xfrm>
                  <a:off x="332794" y="1797341"/>
                  <a:ext cx="284070" cy="852951"/>
                  <a:chOff x="0" y="0"/>
                  <a:chExt cx="284069" cy="852949"/>
                </a:xfrm>
              </p:grpSpPr>
              <p:sp>
                <p:nvSpPr>
                  <p:cNvPr id="98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8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990" name="Rectangle 40"/>
                <p:cNvGrpSpPr/>
                <p:nvPr/>
              </p:nvGrpSpPr>
              <p:grpSpPr>
                <a:xfrm>
                  <a:off x="-1" y="-1"/>
                  <a:ext cx="284070" cy="852951"/>
                  <a:chOff x="0" y="0"/>
                  <a:chExt cx="284069" cy="852949"/>
                </a:xfrm>
              </p:grpSpPr>
              <p:sp>
                <p:nvSpPr>
                  <p:cNvPr id="988"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89"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993" name="Rectangle 41"/>
                <p:cNvGrpSpPr/>
                <p:nvPr/>
              </p:nvGrpSpPr>
              <p:grpSpPr>
                <a:xfrm>
                  <a:off x="332796" y="900789"/>
                  <a:ext cx="284070" cy="852951"/>
                  <a:chOff x="0" y="0"/>
                  <a:chExt cx="284069" cy="852949"/>
                </a:xfrm>
              </p:grpSpPr>
              <p:sp>
                <p:nvSpPr>
                  <p:cNvPr id="991"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92"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996" name="Rectangle 42"/>
                <p:cNvGrpSpPr/>
                <p:nvPr/>
              </p:nvGrpSpPr>
              <p:grpSpPr>
                <a:xfrm>
                  <a:off x="-1" y="1790760"/>
                  <a:ext cx="284070" cy="852951"/>
                  <a:chOff x="0" y="0"/>
                  <a:chExt cx="284069" cy="852949"/>
                </a:xfrm>
              </p:grpSpPr>
              <p:sp>
                <p:nvSpPr>
                  <p:cNvPr id="994"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95"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999" name="Rectangle 43"/>
                <p:cNvGrpSpPr/>
                <p:nvPr/>
              </p:nvGrpSpPr>
              <p:grpSpPr>
                <a:xfrm>
                  <a:off x="0" y="900789"/>
                  <a:ext cx="284070" cy="852951"/>
                  <a:chOff x="0" y="0"/>
                  <a:chExt cx="284069" cy="852949"/>
                </a:xfrm>
              </p:grpSpPr>
              <p:sp>
                <p:nvSpPr>
                  <p:cNvPr id="997"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998"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010" name="Group 26"/>
              <p:cNvGrpSpPr/>
              <p:nvPr/>
            </p:nvGrpSpPr>
            <p:grpSpPr>
              <a:xfrm>
                <a:off x="1" y="1797342"/>
                <a:ext cx="616864" cy="3848838"/>
                <a:chOff x="0" y="0"/>
                <a:chExt cx="616862" cy="3848837"/>
              </a:xfrm>
            </p:grpSpPr>
            <p:grpSp>
              <p:nvGrpSpPr>
                <p:cNvPr id="1003" name="Rectangle 32"/>
                <p:cNvGrpSpPr/>
                <p:nvPr/>
              </p:nvGrpSpPr>
              <p:grpSpPr>
                <a:xfrm>
                  <a:off x="-1" y="2099335"/>
                  <a:ext cx="284070" cy="852951"/>
                  <a:chOff x="0" y="0"/>
                  <a:chExt cx="284069" cy="852949"/>
                </a:xfrm>
              </p:grpSpPr>
              <p:sp>
                <p:nvSpPr>
                  <p:cNvPr id="1001"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02"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006" name="Rectangle 33"/>
                <p:cNvGrpSpPr/>
                <p:nvPr/>
              </p:nvGrpSpPr>
              <p:grpSpPr>
                <a:xfrm>
                  <a:off x="-1" y="2995887"/>
                  <a:ext cx="284070" cy="852951"/>
                  <a:chOff x="0" y="0"/>
                  <a:chExt cx="284069" cy="852949"/>
                </a:xfrm>
              </p:grpSpPr>
              <p:sp>
                <p:nvSpPr>
                  <p:cNvPr id="1004"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05"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009" name="Rectangle 34"/>
                <p:cNvGrpSpPr/>
                <p:nvPr/>
              </p:nvGrpSpPr>
              <p:grpSpPr>
                <a:xfrm>
                  <a:off x="332793" y="-1"/>
                  <a:ext cx="284070" cy="852951"/>
                  <a:chOff x="0" y="0"/>
                  <a:chExt cx="284069" cy="852949"/>
                </a:xfrm>
              </p:grpSpPr>
              <p:sp>
                <p:nvSpPr>
                  <p:cNvPr id="100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08"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011"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012"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016" name="Rectangle 18"/>
            <p:cNvGrpSpPr/>
            <p:nvPr/>
          </p:nvGrpSpPr>
          <p:grpSpPr>
            <a:xfrm>
              <a:off x="-1" y="2998082"/>
              <a:ext cx="284070" cy="852951"/>
              <a:chOff x="0" y="0"/>
              <a:chExt cx="284069" cy="852949"/>
            </a:xfrm>
          </p:grpSpPr>
          <p:sp>
            <p:nvSpPr>
              <p:cNvPr id="1014"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1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1018" name="Picture 9" descr="Picture 9"/>
          <p:cNvPicPr>
            <a:picLocks noChangeAspect="1"/>
          </p:cNvPicPr>
          <p:nvPr/>
        </p:nvPicPr>
        <p:blipFill>
          <a:blip r:embed="rId2">
            <a:alphaModFix amt="10000"/>
            <a:extLst/>
          </a:blip>
          <a:srcRect l="0" t="43378" r="43213" b="10783"/>
          <a:stretch>
            <a:fillRect/>
          </a:stretch>
        </p:blipFill>
        <p:spPr>
          <a:xfrm>
            <a:off x="2998897" y="477"/>
            <a:ext cx="9172873" cy="6857525"/>
          </a:xfrm>
          <a:prstGeom prst="rect">
            <a:avLst/>
          </a:prstGeom>
          <a:ln w="12700">
            <a:miter lim="400000"/>
          </a:ln>
        </p:spPr>
      </p:pic>
      <p:sp>
        <p:nvSpPr>
          <p:cNvPr id="1019" name="Rectangle 3"/>
          <p:cNvSpPr/>
          <p:nvPr/>
        </p:nvSpPr>
        <p:spPr>
          <a:xfrm>
            <a:off x="0" y="6126438"/>
            <a:ext cx="12192000" cy="739345"/>
          </a:xfrm>
          <a:prstGeom prst="rect">
            <a:avLst/>
          </a:prstGeom>
          <a:solidFill>
            <a:srgbClr val="FFFFFF"/>
          </a:solidFill>
          <a:ln w="12700">
            <a:miter lim="400000"/>
          </a:ln>
          <a:effectLst>
            <a:outerShdw sx="100000" sy="100000" kx="0" ky="0" algn="b" rotWithShape="0" blurRad="101600" dist="12700" dir="16200000">
              <a:srgbClr val="000000">
                <a:alpha val="30000"/>
              </a:srgbClr>
            </a:outerShdw>
          </a:effectLst>
        </p:spPr>
        <p:txBody>
          <a:bodyPr lIns="45719" rIns="45719"/>
          <a:lstStyle/>
          <a:p>
            <a:pPr algn="ctr" defTabSz="913926">
              <a:lnSpc>
                <a:spcPct val="90000"/>
              </a:lnSpc>
              <a:defRPr sz="2300">
                <a:solidFill>
                  <a:srgbClr val="FFFFFF"/>
                </a:solidFill>
                <a:latin typeface="Segoe UI"/>
                <a:ea typeface="Segoe UI"/>
                <a:cs typeface="Segoe UI"/>
                <a:sym typeface="Segoe UI"/>
              </a:defRPr>
            </a:pPr>
          </a:p>
        </p:txBody>
      </p:sp>
      <p:pic>
        <p:nvPicPr>
          <p:cNvPr id="1020" name="Picture 10" descr="Picture 10"/>
          <p:cNvPicPr>
            <a:picLocks noChangeAspect="1"/>
          </p:cNvPicPr>
          <p:nvPr/>
        </p:nvPicPr>
        <p:blipFill>
          <a:blip r:embed="rId3">
            <a:extLst/>
          </a:blip>
          <a:stretch>
            <a:fillRect/>
          </a:stretch>
        </p:blipFill>
        <p:spPr>
          <a:xfrm>
            <a:off x="423779" y="6372062"/>
            <a:ext cx="1025271" cy="224139"/>
          </a:xfrm>
          <a:prstGeom prst="rect">
            <a:avLst/>
          </a:prstGeom>
          <a:ln w="12700">
            <a:miter lim="400000"/>
          </a:ln>
        </p:spPr>
      </p:pic>
      <p:pic>
        <p:nvPicPr>
          <p:cNvPr id="1021" name="Picture 11" descr="Picture 11"/>
          <p:cNvPicPr>
            <a:picLocks noChangeAspect="1"/>
          </p:cNvPicPr>
          <p:nvPr/>
        </p:nvPicPr>
        <p:blipFill>
          <a:blip r:embed="rId4">
            <a:extLst/>
          </a:blip>
          <a:stretch>
            <a:fillRect/>
          </a:stretch>
        </p:blipFill>
        <p:spPr>
          <a:xfrm>
            <a:off x="637228" y="385233"/>
            <a:ext cx="3119225" cy="499946"/>
          </a:xfrm>
          <a:prstGeom prst="rect">
            <a:avLst/>
          </a:prstGeom>
          <a:ln w="12700">
            <a:miter lim="400000"/>
          </a:ln>
        </p:spPr>
      </p:pic>
      <p:sp>
        <p:nvSpPr>
          <p:cNvPr id="1022" name="Body Level One…"/>
          <p:cNvSpPr txBox="1"/>
          <p:nvPr>
            <p:ph type="body" sz="quarter" idx="1"/>
          </p:nvPr>
        </p:nvSpPr>
        <p:spPr>
          <a:xfrm>
            <a:off x="544080" y="3877588"/>
            <a:ext cx="9179005" cy="651822"/>
          </a:xfrm>
          <a:prstGeom prst="rect">
            <a:avLst/>
          </a:prstGeom>
        </p:spPr>
        <p:txBody>
          <a:bodyPr lIns="109728" tIns="109728" rIns="109728" bIns="109728"/>
          <a:lstStyle>
            <a:lvl1pPr marL="0" indent="0" defTabSz="914191">
              <a:spcBef>
                <a:spcPts val="0"/>
              </a:spcBef>
              <a:buSzTx/>
              <a:buFontTx/>
              <a:buNone/>
              <a:defRPr sz="3100">
                <a:latin typeface="Segoe UI Light"/>
                <a:ea typeface="Segoe UI Light"/>
                <a:cs typeface="Segoe UI Light"/>
                <a:sym typeface="Segoe UI Light"/>
              </a:defRPr>
            </a:lvl1pPr>
            <a:lvl2pPr marL="654841" indent="-318760" defTabSz="914191">
              <a:spcBef>
                <a:spcPts val="0"/>
              </a:spcBef>
              <a:buSzPct val="90000"/>
              <a:buFontTx/>
              <a:defRPr sz="3100">
                <a:latin typeface="Segoe UI Light"/>
                <a:ea typeface="Segoe UI Light"/>
                <a:cs typeface="Segoe UI Light"/>
                <a:sym typeface="Segoe UI Light"/>
              </a:defRPr>
            </a:lvl2pPr>
            <a:lvl3pPr marL="925694" indent="-365561" defTabSz="914191">
              <a:spcBef>
                <a:spcPts val="0"/>
              </a:spcBef>
              <a:buSzPct val="90000"/>
              <a:buFontTx/>
              <a:defRPr sz="3100">
                <a:latin typeface="Segoe UI Light"/>
                <a:ea typeface="Segoe UI Light"/>
                <a:cs typeface="Segoe UI Light"/>
                <a:sym typeface="Segoe UI Light"/>
              </a:defRPr>
            </a:lvl3pPr>
            <a:lvl4pPr marL="1192756" indent="-408569" defTabSz="914191">
              <a:spcBef>
                <a:spcPts val="0"/>
              </a:spcBef>
              <a:buSzPct val="90000"/>
              <a:buFontTx/>
              <a:defRPr sz="3100">
                <a:latin typeface="Segoe UI Light"/>
                <a:ea typeface="Segoe UI Light"/>
                <a:cs typeface="Segoe UI Light"/>
                <a:sym typeface="Segoe UI Light"/>
              </a:defRPr>
            </a:lvl4pPr>
            <a:lvl5pPr marL="1416809" indent="-408569" defTabSz="914191">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023" name="Title Text"/>
          <p:cNvSpPr txBox="1"/>
          <p:nvPr>
            <p:ph type="title"/>
          </p:nvPr>
        </p:nvSpPr>
        <p:spPr>
          <a:xfrm>
            <a:off x="544080" y="2073275"/>
            <a:ext cx="9179005" cy="1804312"/>
          </a:xfrm>
          <a:prstGeom prst="rect">
            <a:avLst/>
          </a:prstGeom>
        </p:spPr>
        <p:txBody>
          <a:bodyPr lIns="9144" tIns="9144" rIns="9144" bIns="9144" anchor="b"/>
          <a:lstStyle>
            <a:lvl1pPr defTabSz="914191">
              <a:defRPr spc="-100" sz="5800">
                <a:latin typeface="Segoe UI Light"/>
                <a:ea typeface="Segoe UI Light"/>
                <a:cs typeface="Segoe UI Light"/>
                <a:sym typeface="Segoe UI Light"/>
              </a:defRPr>
            </a:lvl1pPr>
          </a:lstStyle>
          <a:p>
            <a:pPr/>
            <a:r>
              <a:t>Title Text</a:t>
            </a:r>
          </a:p>
        </p:txBody>
      </p:sp>
      <p:sp>
        <p:nvSpPr>
          <p:cNvPr id="102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0.xml><?xml version="1.0" encoding="utf-8"?>
<p:sldLayout xmlns:a="http://schemas.openxmlformats.org/drawingml/2006/main" xmlns:r="http://schemas.openxmlformats.org/officeDocument/2006/relationships" xmlns:p="http://schemas.openxmlformats.org/presentationml/2006/main" type="tx" showMasterSp="1" showMasterPhAnim="1">
  <p:cSld name="Title Slide 4">
    <p:bg>
      <p:bgPr>
        <a:solidFill>
          <a:srgbClr val="FFFFFF"/>
        </a:solidFill>
      </p:bgPr>
    </p:bg>
    <p:spTree>
      <p:nvGrpSpPr>
        <p:cNvPr id="1" name=""/>
        <p:cNvGrpSpPr/>
        <p:nvPr/>
      </p:nvGrpSpPr>
      <p:grpSpPr>
        <a:xfrm>
          <a:off x="0" y="0"/>
          <a:ext cx="0" cy="0"/>
          <a:chOff x="0" y="0"/>
          <a:chExt cx="0" cy="0"/>
        </a:xfrm>
      </p:grpSpPr>
      <p:sp>
        <p:nvSpPr>
          <p:cNvPr id="9310" name="Picture Placeholder 3"/>
          <p:cNvSpPr/>
          <p:nvPr>
            <p:ph type="pic" sz="quarter" idx="13"/>
          </p:nvPr>
        </p:nvSpPr>
        <p:spPr>
          <a:xfrm>
            <a:off x="0" y="0"/>
            <a:ext cx="12192000" cy="727701"/>
          </a:xfrm>
          <a:prstGeom prst="rect">
            <a:avLst/>
          </a:prstGeom>
        </p:spPr>
        <p:txBody>
          <a:bodyPr lIns="91439" rIns="91439">
            <a:noAutofit/>
          </a:bodyPr>
          <a:lstStyle/>
          <a:p>
            <a:pPr/>
          </a:p>
        </p:txBody>
      </p:sp>
      <p:sp>
        <p:nvSpPr>
          <p:cNvPr id="9311" name="Body Level One…"/>
          <p:cNvSpPr txBox="1"/>
          <p:nvPr>
            <p:ph type="body" sz="quarter" idx="1"/>
          </p:nvPr>
        </p:nvSpPr>
        <p:spPr>
          <a:xfrm>
            <a:off x="271104" y="2084172"/>
            <a:ext cx="5376685" cy="1793110"/>
          </a:xfrm>
          <a:prstGeom prst="rect">
            <a:avLst/>
          </a:prstGeom>
        </p:spPr>
        <p:txBody>
          <a:bodyPr lIns="146304" tIns="146304" rIns="146304" bIns="146304"/>
          <a:lstStyle>
            <a:lvl1pPr marL="0" indent="0" defTabSz="914366">
              <a:spcBef>
                <a:spcPts val="0"/>
              </a:spcBef>
              <a:buSzTx/>
              <a:buFontTx/>
              <a:buNone/>
              <a:defRPr sz="3500">
                <a:latin typeface="Segoe UI Light"/>
                <a:ea typeface="Segoe UI Light"/>
                <a:cs typeface="Segoe UI Light"/>
                <a:sym typeface="Segoe UI Light"/>
              </a:defRPr>
            </a:lvl1pPr>
            <a:lvl2pPr marL="696106" indent="-359961" defTabSz="914366">
              <a:spcBef>
                <a:spcPts val="0"/>
              </a:spcBef>
              <a:buSzPct val="90000"/>
              <a:buFontTx/>
              <a:defRPr sz="3500">
                <a:latin typeface="Segoe UI Light"/>
                <a:ea typeface="Segoe UI Light"/>
                <a:cs typeface="Segoe UI Light"/>
                <a:sym typeface="Segoe UI Light"/>
              </a:defRPr>
            </a:lvl2pPr>
            <a:lvl3pPr marL="901258" indent="-341017" defTabSz="914366">
              <a:spcBef>
                <a:spcPts val="0"/>
              </a:spcBef>
              <a:buSzPct val="90000"/>
              <a:buFontTx/>
              <a:defRPr sz="3500">
                <a:latin typeface="Segoe UI Light"/>
                <a:ea typeface="Segoe UI Light"/>
                <a:cs typeface="Segoe UI Light"/>
                <a:sym typeface="Segoe UI Light"/>
              </a:defRPr>
            </a:lvl3pPr>
            <a:lvl4pPr marL="1197148" indent="-412810" defTabSz="914366">
              <a:spcBef>
                <a:spcPts val="0"/>
              </a:spcBef>
              <a:buSzPct val="90000"/>
              <a:buFontTx/>
              <a:defRPr sz="3500">
                <a:latin typeface="Segoe UI Light"/>
                <a:ea typeface="Segoe UI Light"/>
                <a:cs typeface="Segoe UI Light"/>
                <a:sym typeface="Segoe UI Light"/>
              </a:defRPr>
            </a:lvl4pPr>
            <a:lvl5pPr marL="1421244" indent="-412810" defTabSz="914366">
              <a:spcBef>
                <a:spcPts val="0"/>
              </a:spcBef>
              <a:buSzPct val="90000"/>
              <a:buFontTx/>
              <a:defRPr sz="3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312" name="Title Text"/>
          <p:cNvSpPr txBox="1"/>
          <p:nvPr>
            <p:ph type="title"/>
          </p:nvPr>
        </p:nvSpPr>
        <p:spPr>
          <a:xfrm>
            <a:off x="269302" y="291069"/>
            <a:ext cx="5378486" cy="1793104"/>
          </a:xfrm>
          <a:prstGeom prst="rect">
            <a:avLst/>
          </a:prstGeom>
        </p:spPr>
        <p:txBody>
          <a:bodyPr lIns="91439" tIns="91439" rIns="91439" bIns="91439" anchor="t"/>
          <a:lstStyle>
            <a:lvl1pPr defTabSz="914366">
              <a:defRPr spc="-97" sz="5800">
                <a:latin typeface="Segoe UI Light"/>
                <a:ea typeface="Segoe UI Light"/>
                <a:cs typeface="Segoe UI Light"/>
                <a:sym typeface="Segoe UI Light"/>
              </a:defRPr>
            </a:lvl1pPr>
          </a:lstStyle>
          <a:p>
            <a:pPr/>
            <a:r>
              <a:t>Title Text</a:t>
            </a:r>
          </a:p>
        </p:txBody>
      </p:sp>
      <p:sp>
        <p:nvSpPr>
          <p:cNvPr id="931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1.xml><?xml version="1.0" encoding="utf-8"?>
<p:sldLayout xmlns:a="http://schemas.openxmlformats.org/drawingml/2006/main" xmlns:r="http://schemas.openxmlformats.org/officeDocument/2006/relationships" xmlns:p="http://schemas.openxmlformats.org/presentationml/2006/main" type="tx" showMasterSp="1" showMasterPhAnim="1">
  <p:cSld name="Pull Quote 1">
    <p:bg>
      <p:bgPr>
        <a:solidFill>
          <a:srgbClr val="FFFFFF"/>
        </a:solidFill>
      </p:bgPr>
    </p:bg>
    <p:spTree>
      <p:nvGrpSpPr>
        <p:cNvPr id="1" name=""/>
        <p:cNvGrpSpPr/>
        <p:nvPr/>
      </p:nvGrpSpPr>
      <p:grpSpPr>
        <a:xfrm>
          <a:off x="0" y="0"/>
          <a:ext cx="0" cy="0"/>
          <a:chOff x="0" y="0"/>
          <a:chExt cx="0" cy="0"/>
        </a:xfrm>
      </p:grpSpPr>
      <p:sp>
        <p:nvSpPr>
          <p:cNvPr id="9320" name="Picture Placeholder 2"/>
          <p:cNvSpPr/>
          <p:nvPr>
            <p:ph type="pic" sz="quarter" idx="13"/>
          </p:nvPr>
        </p:nvSpPr>
        <p:spPr>
          <a:xfrm>
            <a:off x="0" y="0"/>
            <a:ext cx="12192000" cy="727701"/>
          </a:xfrm>
          <a:prstGeom prst="rect">
            <a:avLst/>
          </a:prstGeom>
        </p:spPr>
        <p:txBody>
          <a:bodyPr lIns="91439" rIns="91439">
            <a:noAutofit/>
          </a:bodyPr>
          <a:lstStyle/>
          <a:p>
            <a:pPr/>
          </a:p>
        </p:txBody>
      </p:sp>
      <p:sp>
        <p:nvSpPr>
          <p:cNvPr id="9321" name="Title Text"/>
          <p:cNvSpPr txBox="1"/>
          <p:nvPr>
            <p:ph type="title"/>
          </p:nvPr>
        </p:nvSpPr>
        <p:spPr>
          <a:xfrm>
            <a:off x="269302" y="2084172"/>
            <a:ext cx="5378486" cy="3586208"/>
          </a:xfrm>
          <a:prstGeom prst="rect">
            <a:avLst/>
          </a:prstGeom>
        </p:spPr>
        <p:txBody>
          <a:bodyPr lIns="91439" tIns="91439" rIns="91439" bIns="91439" anchor="t"/>
          <a:lstStyle>
            <a:lvl1pPr defTabSz="914366">
              <a:defRPr spc="-97" sz="5800">
                <a:solidFill>
                  <a:srgbClr val="505050"/>
                </a:solidFill>
                <a:latin typeface="Segoe UI Light"/>
                <a:ea typeface="Segoe UI Light"/>
                <a:cs typeface="Segoe UI Light"/>
                <a:sym typeface="Segoe UI Light"/>
              </a:defRPr>
            </a:lvl1pPr>
          </a:lstStyle>
          <a:p>
            <a:pPr/>
            <a:r>
              <a:t>Title Text</a:t>
            </a:r>
          </a:p>
        </p:txBody>
      </p:sp>
      <p:sp>
        <p:nvSpPr>
          <p:cNvPr id="93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2.xml><?xml version="1.0" encoding="utf-8"?>
<p:sldLayout xmlns:a="http://schemas.openxmlformats.org/drawingml/2006/main" xmlns:r="http://schemas.openxmlformats.org/officeDocument/2006/relationships" xmlns:p="http://schemas.openxmlformats.org/presentationml/2006/main" type="tx" showMasterSp="1" showMasterPhAnim="1">
  <p:cSld name="Pull Quote 2">
    <p:bg>
      <p:bgPr>
        <a:solidFill>
          <a:srgbClr val="FFFFFF"/>
        </a:solidFill>
      </p:bgPr>
    </p:bg>
    <p:spTree>
      <p:nvGrpSpPr>
        <p:cNvPr id="1" name=""/>
        <p:cNvGrpSpPr/>
        <p:nvPr/>
      </p:nvGrpSpPr>
      <p:grpSpPr>
        <a:xfrm>
          <a:off x="0" y="0"/>
          <a:ext cx="0" cy="0"/>
          <a:chOff x="0" y="0"/>
          <a:chExt cx="0" cy="0"/>
        </a:xfrm>
      </p:grpSpPr>
      <p:sp>
        <p:nvSpPr>
          <p:cNvPr id="9329" name="Picture Placeholder 2"/>
          <p:cNvSpPr/>
          <p:nvPr>
            <p:ph type="pic" sz="quarter" idx="13"/>
          </p:nvPr>
        </p:nvSpPr>
        <p:spPr>
          <a:xfrm>
            <a:off x="0" y="0"/>
            <a:ext cx="12192000" cy="727701"/>
          </a:xfrm>
          <a:prstGeom prst="rect">
            <a:avLst/>
          </a:prstGeom>
        </p:spPr>
        <p:txBody>
          <a:bodyPr lIns="91439" rIns="91439">
            <a:noAutofit/>
          </a:bodyPr>
          <a:lstStyle/>
          <a:p>
            <a:pPr/>
          </a:p>
        </p:txBody>
      </p:sp>
      <p:sp>
        <p:nvSpPr>
          <p:cNvPr id="9330" name="Body Level One…"/>
          <p:cNvSpPr txBox="1"/>
          <p:nvPr>
            <p:ph type="body" sz="quarter" idx="1"/>
          </p:nvPr>
        </p:nvSpPr>
        <p:spPr>
          <a:xfrm>
            <a:off x="5914482" y="708899"/>
            <a:ext cx="627498" cy="627588"/>
          </a:xfrm>
          <a:prstGeom prst="rect">
            <a:avLst/>
          </a:prstGeom>
          <a:solidFill>
            <a:srgbClr val="68217A"/>
          </a:solidFill>
        </p:spPr>
        <p:txBody>
          <a:bodyPr lIns="91439" tIns="91439" rIns="91439" bIns="91439" anchor="ctr"/>
          <a:lstStyle>
            <a:lvl1pPr marL="0" indent="0" defTabSz="914366">
              <a:lnSpc>
                <a:spcPts val="500"/>
              </a:lnSpc>
              <a:spcBef>
                <a:spcPts val="0"/>
              </a:spcBef>
              <a:buSzTx/>
              <a:buFontTx/>
              <a:buNone/>
              <a:defRPr sz="500">
                <a:latin typeface="Segoe UI Light"/>
                <a:ea typeface="Segoe UI Light"/>
                <a:cs typeface="Segoe UI Light"/>
                <a:sym typeface="Segoe UI Light"/>
              </a:defRPr>
            </a:lvl1pPr>
            <a:lvl2pPr marL="0" indent="336145" defTabSz="914366">
              <a:lnSpc>
                <a:spcPts val="500"/>
              </a:lnSpc>
              <a:spcBef>
                <a:spcPts val="0"/>
              </a:spcBef>
              <a:buSzTx/>
              <a:buFontTx/>
              <a:buNone/>
              <a:defRPr sz="500">
                <a:latin typeface="Segoe UI Light"/>
                <a:ea typeface="Segoe UI Light"/>
                <a:cs typeface="Segoe UI Light"/>
                <a:sym typeface="Segoe UI Light"/>
              </a:defRPr>
            </a:lvl2pPr>
            <a:lvl3pPr marL="0" indent="560240" defTabSz="914366">
              <a:lnSpc>
                <a:spcPts val="500"/>
              </a:lnSpc>
              <a:spcBef>
                <a:spcPts val="0"/>
              </a:spcBef>
              <a:buSzTx/>
              <a:buFontTx/>
              <a:buNone/>
              <a:defRPr sz="500">
                <a:latin typeface="Segoe UI Light"/>
                <a:ea typeface="Segoe UI Light"/>
                <a:cs typeface="Segoe UI Light"/>
                <a:sym typeface="Segoe UI Light"/>
              </a:defRPr>
            </a:lvl3pPr>
            <a:lvl4pPr marL="0" indent="784337" defTabSz="914366">
              <a:lnSpc>
                <a:spcPts val="500"/>
              </a:lnSpc>
              <a:spcBef>
                <a:spcPts val="0"/>
              </a:spcBef>
              <a:buSzTx/>
              <a:buFontTx/>
              <a:buNone/>
              <a:defRPr sz="500">
                <a:latin typeface="Segoe UI Light"/>
                <a:ea typeface="Segoe UI Light"/>
                <a:cs typeface="Segoe UI Light"/>
                <a:sym typeface="Segoe UI Light"/>
              </a:defRPr>
            </a:lvl4pPr>
            <a:lvl5pPr marL="0" indent="1008434" defTabSz="914366">
              <a:lnSpc>
                <a:spcPts val="500"/>
              </a:lnSpc>
              <a:spcBef>
                <a:spcPts val="0"/>
              </a:spcBef>
              <a:buSzTx/>
              <a:buFontTx/>
              <a:buNone/>
              <a:defRPr sz="5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331" name="Text Placeholder 5"/>
          <p:cNvSpPr/>
          <p:nvPr>
            <p:ph type="body" sz="quarter" idx="14"/>
          </p:nvPr>
        </p:nvSpPr>
        <p:spPr>
          <a:xfrm>
            <a:off x="9233488" y="891888"/>
            <a:ext cx="627498" cy="261611"/>
          </a:xfrm>
          <a:prstGeom prst="rect">
            <a:avLst/>
          </a:prstGeom>
          <a:solidFill>
            <a:srgbClr val="68217A"/>
          </a:solidFill>
        </p:spPr>
        <p:txBody>
          <a:bodyPr lIns="91439" tIns="91439" rIns="91439" bIns="91439" anchor="ctr"/>
          <a:lstStyle/>
          <a:p>
            <a:pPr marL="0" indent="0" defTabSz="914366">
              <a:lnSpc>
                <a:spcPts val="500"/>
              </a:lnSpc>
              <a:spcBef>
                <a:spcPts val="0"/>
              </a:spcBef>
              <a:buSzTx/>
              <a:buFontTx/>
              <a:buNone/>
              <a:defRPr sz="500">
                <a:latin typeface="Segoe UI Light"/>
                <a:ea typeface="Segoe UI Light"/>
                <a:cs typeface="Segoe UI Light"/>
                <a:sym typeface="Segoe UI Light"/>
              </a:defRPr>
            </a:pPr>
          </a:p>
        </p:txBody>
      </p:sp>
      <p:sp>
        <p:nvSpPr>
          <p:cNvPr id="9332" name="Text Placeholder 5"/>
          <p:cNvSpPr/>
          <p:nvPr>
            <p:ph type="body" sz="quarter" idx="15"/>
          </p:nvPr>
        </p:nvSpPr>
        <p:spPr>
          <a:xfrm>
            <a:off x="9233488" y="3743931"/>
            <a:ext cx="627498" cy="261611"/>
          </a:xfrm>
          <a:prstGeom prst="rect">
            <a:avLst/>
          </a:prstGeom>
          <a:solidFill>
            <a:srgbClr val="68217A"/>
          </a:solidFill>
        </p:spPr>
        <p:txBody>
          <a:bodyPr lIns="91439" tIns="91439" rIns="91439" bIns="91439" anchor="ctr"/>
          <a:lstStyle/>
          <a:p>
            <a:pPr marL="0" indent="0" defTabSz="914366">
              <a:lnSpc>
                <a:spcPts val="500"/>
              </a:lnSpc>
              <a:spcBef>
                <a:spcPts val="0"/>
              </a:spcBef>
              <a:buSzTx/>
              <a:buFontTx/>
              <a:buNone/>
              <a:defRPr sz="500">
                <a:latin typeface="Segoe UI Light"/>
                <a:ea typeface="Segoe UI Light"/>
                <a:cs typeface="Segoe UI Light"/>
                <a:sym typeface="Segoe UI Light"/>
              </a:defRPr>
            </a:pPr>
          </a:p>
        </p:txBody>
      </p:sp>
      <p:sp>
        <p:nvSpPr>
          <p:cNvPr id="9333" name="Title Text"/>
          <p:cNvSpPr txBox="1"/>
          <p:nvPr>
            <p:ph type="title"/>
          </p:nvPr>
        </p:nvSpPr>
        <p:spPr>
          <a:xfrm>
            <a:off x="4307818" y="3557465"/>
            <a:ext cx="2234161" cy="2228097"/>
          </a:xfrm>
          <a:prstGeom prst="rect">
            <a:avLst/>
          </a:prstGeom>
          <a:solidFill>
            <a:srgbClr val="68217A"/>
          </a:solidFill>
        </p:spPr>
        <p:txBody>
          <a:bodyPr lIns="146304" tIns="146304" rIns="146304" bIns="146304" anchor="t"/>
          <a:lstStyle>
            <a:lvl1pPr defTabSz="914366">
              <a:defRPr spc="-100" sz="3100">
                <a:latin typeface="Segoe UI Light"/>
                <a:ea typeface="Segoe UI Light"/>
                <a:cs typeface="Segoe UI Light"/>
                <a:sym typeface="Segoe UI Light"/>
              </a:defRPr>
            </a:lvl1pPr>
          </a:lstStyle>
          <a:p>
            <a:pPr/>
            <a:r>
              <a:t>Title Text</a:t>
            </a:r>
          </a:p>
        </p:txBody>
      </p:sp>
      <p:sp>
        <p:nvSpPr>
          <p:cNvPr id="933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3.xml><?xml version="1.0" encoding="utf-8"?>
<p:sldLayout xmlns:a="http://schemas.openxmlformats.org/drawingml/2006/main" xmlns:r="http://schemas.openxmlformats.org/officeDocument/2006/relationships" xmlns:p="http://schemas.openxmlformats.org/presentationml/2006/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341" name="Title Text"/>
          <p:cNvSpPr txBox="1"/>
          <p:nvPr>
            <p:ph type="title"/>
          </p:nvPr>
        </p:nvSpPr>
        <p:spPr>
          <a:xfrm>
            <a:off x="268927" y="291101"/>
            <a:ext cx="11653835" cy="3137899"/>
          </a:xfrm>
          <a:prstGeom prst="rect">
            <a:avLst/>
          </a:prstGeom>
        </p:spPr>
        <p:txBody>
          <a:bodyPr lIns="91439" tIns="91439" rIns="91439" bIns="91439" anchor="t"/>
          <a:lstStyle>
            <a:lvl1pPr defTabSz="914366">
              <a:defRPr spc="-100" sz="5600">
                <a:solidFill>
                  <a:srgbClr val="505050"/>
                </a:solidFill>
                <a:latin typeface="Segoe UI Light"/>
                <a:ea typeface="Segoe UI Light"/>
                <a:cs typeface="Segoe UI Light"/>
                <a:sym typeface="Segoe UI Light"/>
              </a:defRPr>
            </a:lvl1pPr>
          </a:lstStyle>
          <a:p>
            <a:pPr/>
            <a:r>
              <a:t>Title Text</a:t>
            </a:r>
          </a:p>
        </p:txBody>
      </p:sp>
      <p:sp>
        <p:nvSpPr>
          <p:cNvPr id="9342" name="Body Level One…"/>
          <p:cNvSpPr txBox="1"/>
          <p:nvPr>
            <p:ph type="body" sz="quarter" idx="1"/>
          </p:nvPr>
        </p:nvSpPr>
        <p:spPr>
          <a:xfrm>
            <a:off x="269238" y="3877276"/>
            <a:ext cx="5378550" cy="401842"/>
          </a:xfrm>
          <a:prstGeom prst="rect">
            <a:avLst/>
          </a:prstGeom>
        </p:spPr>
        <p:txBody>
          <a:bodyPr lIns="91439" tIns="91439" rIns="91439" bIns="91439"/>
          <a:lstStyle>
            <a:lvl1pPr marL="0" indent="0" defTabSz="914366">
              <a:spcBef>
                <a:spcPts val="300"/>
              </a:spcBef>
              <a:buSzTx/>
              <a:buFontTx/>
              <a:buNone/>
              <a:defRPr sz="1500">
                <a:solidFill>
                  <a:srgbClr val="505050"/>
                </a:solidFill>
                <a:latin typeface="Segoe UI"/>
                <a:ea typeface="Segoe UI"/>
                <a:cs typeface="Segoe UI"/>
                <a:sym typeface="Segoe UI"/>
              </a:defRPr>
            </a:lvl1pPr>
            <a:lvl2pPr marL="572691" indent="-236546" defTabSz="914366">
              <a:spcBef>
                <a:spcPts val="300"/>
              </a:spcBef>
              <a:buSzPct val="90000"/>
              <a:buFontTx/>
              <a:defRPr sz="1500">
                <a:solidFill>
                  <a:srgbClr val="505050"/>
                </a:solidFill>
                <a:latin typeface="Segoe UI"/>
                <a:ea typeface="Segoe UI"/>
                <a:cs typeface="Segoe UI"/>
                <a:sym typeface="Segoe UI"/>
              </a:defRPr>
            </a:lvl2pPr>
            <a:lvl3pPr marL="784337" indent="-224096" defTabSz="914366">
              <a:spcBef>
                <a:spcPts val="300"/>
              </a:spcBef>
              <a:buSzPct val="90000"/>
              <a:buFontTx/>
              <a:defRPr sz="1500">
                <a:solidFill>
                  <a:srgbClr val="505050"/>
                </a:solidFill>
                <a:latin typeface="Segoe UI"/>
                <a:ea typeface="Segoe UI"/>
                <a:cs typeface="Segoe UI"/>
                <a:sym typeface="Segoe UI"/>
              </a:defRPr>
            </a:lvl3pPr>
            <a:lvl4pPr marL="1008434" indent="-224096" defTabSz="914366">
              <a:spcBef>
                <a:spcPts val="300"/>
              </a:spcBef>
              <a:buSzPct val="90000"/>
              <a:buFontTx/>
              <a:defRPr sz="1500">
                <a:solidFill>
                  <a:srgbClr val="505050"/>
                </a:solidFill>
                <a:latin typeface="Segoe UI"/>
                <a:ea typeface="Segoe UI"/>
                <a:cs typeface="Segoe UI"/>
                <a:sym typeface="Segoe UI"/>
              </a:defRPr>
            </a:lvl4pPr>
            <a:lvl5pPr marL="0" indent="1008434" defTabSz="914366">
              <a:spcBef>
                <a:spcPts val="300"/>
              </a:spcBef>
              <a:buSzTx/>
              <a:buFontTx/>
              <a:buNone/>
              <a:defRPr sz="15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4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Blue">
    <p:bg>
      <p:bgPr>
        <a:solidFill>
          <a:srgbClr val="0072C6"/>
        </a:solidFill>
      </p:bgPr>
    </p:bg>
    <p:spTree>
      <p:nvGrpSpPr>
        <p:cNvPr id="1" name=""/>
        <p:cNvGrpSpPr/>
        <p:nvPr/>
      </p:nvGrpSpPr>
      <p:grpSpPr>
        <a:xfrm>
          <a:off x="0" y="0"/>
          <a:ext cx="0" cy="0"/>
          <a:chOff x="0" y="0"/>
          <a:chExt cx="0" cy="0"/>
        </a:xfrm>
      </p:grpSpPr>
      <p:sp>
        <p:nvSpPr>
          <p:cNvPr id="9350" name="Title Text"/>
          <p:cNvSpPr txBox="1"/>
          <p:nvPr>
            <p:ph type="title"/>
          </p:nvPr>
        </p:nvSpPr>
        <p:spPr>
          <a:xfrm>
            <a:off x="268927" y="291101"/>
            <a:ext cx="11653835" cy="3137899"/>
          </a:xfrm>
          <a:prstGeom prst="rect">
            <a:avLst/>
          </a:prstGeom>
        </p:spPr>
        <p:txBody>
          <a:bodyPr lIns="91439" tIns="91439" rIns="91439" bIns="91439" anchor="t"/>
          <a:lstStyle>
            <a:lvl1pPr defTabSz="914366">
              <a:defRPr spc="-100" sz="5600">
                <a:latin typeface="Segoe UI Light"/>
                <a:ea typeface="Segoe UI Light"/>
                <a:cs typeface="Segoe UI Light"/>
                <a:sym typeface="Segoe UI Light"/>
              </a:defRPr>
            </a:lvl1pPr>
          </a:lstStyle>
          <a:p>
            <a:pPr/>
            <a:r>
              <a:t>Title Text</a:t>
            </a:r>
          </a:p>
        </p:txBody>
      </p:sp>
      <p:sp>
        <p:nvSpPr>
          <p:cNvPr id="9351" name="Body Level One…"/>
          <p:cNvSpPr txBox="1"/>
          <p:nvPr>
            <p:ph type="body" sz="quarter" idx="1"/>
          </p:nvPr>
        </p:nvSpPr>
        <p:spPr>
          <a:xfrm>
            <a:off x="269238" y="3877276"/>
            <a:ext cx="5378550" cy="398336"/>
          </a:xfrm>
          <a:prstGeom prst="rect">
            <a:avLst/>
          </a:prstGeom>
        </p:spPr>
        <p:txBody>
          <a:bodyPr lIns="91439" tIns="91439" rIns="91439" bIns="91439"/>
          <a:lstStyle>
            <a:lvl1pPr marL="0" indent="0" defTabSz="914366">
              <a:spcBef>
                <a:spcPts val="300"/>
              </a:spcBef>
              <a:buSzTx/>
              <a:buFontTx/>
              <a:buNone/>
              <a:defRPr sz="1500">
                <a:latin typeface="Segoe UI"/>
                <a:ea typeface="Segoe UI"/>
                <a:cs typeface="Segoe UI"/>
                <a:sym typeface="Segoe UI"/>
              </a:defRPr>
            </a:lvl1pPr>
            <a:lvl2pPr marL="572691" indent="-236546" defTabSz="914366">
              <a:spcBef>
                <a:spcPts val="300"/>
              </a:spcBef>
              <a:buSzPct val="90000"/>
              <a:buFontTx/>
              <a:defRPr sz="1500">
                <a:latin typeface="Segoe UI"/>
                <a:ea typeface="Segoe UI"/>
                <a:cs typeface="Segoe UI"/>
                <a:sym typeface="Segoe UI"/>
              </a:defRPr>
            </a:lvl2pPr>
            <a:lvl3pPr marL="784337" indent="-224096" defTabSz="914366">
              <a:spcBef>
                <a:spcPts val="300"/>
              </a:spcBef>
              <a:buSzPct val="90000"/>
              <a:buFontTx/>
              <a:defRPr sz="1500">
                <a:latin typeface="Segoe UI"/>
                <a:ea typeface="Segoe UI"/>
                <a:cs typeface="Segoe UI"/>
                <a:sym typeface="Segoe UI"/>
              </a:defRPr>
            </a:lvl3pPr>
            <a:lvl4pPr marL="1008434" indent="-224096" defTabSz="914366">
              <a:spcBef>
                <a:spcPts val="300"/>
              </a:spcBef>
              <a:buSzPct val="90000"/>
              <a:buFontTx/>
              <a:defRPr sz="1500">
                <a:latin typeface="Segoe UI"/>
                <a:ea typeface="Segoe UI"/>
                <a:cs typeface="Segoe UI"/>
                <a:sym typeface="Segoe UI"/>
              </a:defRPr>
            </a:lvl4pPr>
            <a:lvl5pPr marL="1232530" indent="-224096" defTabSz="914366">
              <a:spcBef>
                <a:spcPts val="300"/>
              </a:spcBef>
              <a:buSzPct val="90000"/>
              <a:buFontTx/>
              <a:defRPr sz="1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5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urple">
    <p:bg>
      <p:bgPr>
        <a:solidFill>
          <a:srgbClr val="68217A"/>
        </a:solidFill>
      </p:bgPr>
    </p:bg>
    <p:spTree>
      <p:nvGrpSpPr>
        <p:cNvPr id="1" name=""/>
        <p:cNvGrpSpPr/>
        <p:nvPr/>
      </p:nvGrpSpPr>
      <p:grpSpPr>
        <a:xfrm>
          <a:off x="0" y="0"/>
          <a:ext cx="0" cy="0"/>
          <a:chOff x="0" y="0"/>
          <a:chExt cx="0" cy="0"/>
        </a:xfrm>
      </p:grpSpPr>
      <p:sp>
        <p:nvSpPr>
          <p:cNvPr id="9359" name="Title Text"/>
          <p:cNvSpPr txBox="1"/>
          <p:nvPr>
            <p:ph type="title"/>
          </p:nvPr>
        </p:nvSpPr>
        <p:spPr>
          <a:xfrm>
            <a:off x="268927" y="291101"/>
            <a:ext cx="11653835" cy="3137899"/>
          </a:xfrm>
          <a:prstGeom prst="rect">
            <a:avLst/>
          </a:prstGeom>
        </p:spPr>
        <p:txBody>
          <a:bodyPr lIns="91439" tIns="91439" rIns="91439" bIns="91439" anchor="t"/>
          <a:lstStyle>
            <a:lvl1pPr defTabSz="914366">
              <a:defRPr spc="-100" sz="5600">
                <a:latin typeface="Segoe UI Light"/>
                <a:ea typeface="Segoe UI Light"/>
                <a:cs typeface="Segoe UI Light"/>
                <a:sym typeface="Segoe UI Light"/>
              </a:defRPr>
            </a:lvl1pPr>
          </a:lstStyle>
          <a:p>
            <a:pPr/>
            <a:r>
              <a:t>Title Text</a:t>
            </a:r>
          </a:p>
        </p:txBody>
      </p:sp>
      <p:sp>
        <p:nvSpPr>
          <p:cNvPr id="9360" name="Body Level One…"/>
          <p:cNvSpPr txBox="1"/>
          <p:nvPr>
            <p:ph type="body" sz="quarter" idx="1"/>
          </p:nvPr>
        </p:nvSpPr>
        <p:spPr>
          <a:xfrm>
            <a:off x="269238" y="3877276"/>
            <a:ext cx="5378550" cy="401842"/>
          </a:xfrm>
          <a:prstGeom prst="rect">
            <a:avLst/>
          </a:prstGeom>
        </p:spPr>
        <p:txBody>
          <a:bodyPr lIns="91439" tIns="91439" rIns="91439" bIns="91439"/>
          <a:lstStyle>
            <a:lvl1pPr marL="0" indent="0" defTabSz="914366">
              <a:spcBef>
                <a:spcPts val="300"/>
              </a:spcBef>
              <a:buSzTx/>
              <a:buFontTx/>
              <a:buNone/>
              <a:defRPr sz="1500">
                <a:latin typeface="Segoe UI"/>
                <a:ea typeface="Segoe UI"/>
                <a:cs typeface="Segoe UI"/>
                <a:sym typeface="Segoe UI"/>
              </a:defRPr>
            </a:lvl1pPr>
            <a:lvl2pPr marL="572691" indent="-236546" defTabSz="914366">
              <a:spcBef>
                <a:spcPts val="300"/>
              </a:spcBef>
              <a:buSzPct val="90000"/>
              <a:buFontTx/>
              <a:defRPr sz="1500">
                <a:latin typeface="Segoe UI"/>
                <a:ea typeface="Segoe UI"/>
                <a:cs typeface="Segoe UI"/>
                <a:sym typeface="Segoe UI"/>
              </a:defRPr>
            </a:lvl2pPr>
            <a:lvl3pPr marL="784337" indent="-224096" defTabSz="914366">
              <a:spcBef>
                <a:spcPts val="300"/>
              </a:spcBef>
              <a:buSzPct val="90000"/>
              <a:buFontTx/>
              <a:defRPr sz="1500">
                <a:latin typeface="Segoe UI"/>
                <a:ea typeface="Segoe UI"/>
                <a:cs typeface="Segoe UI"/>
                <a:sym typeface="Segoe UI"/>
              </a:defRPr>
            </a:lvl3pPr>
            <a:lvl4pPr marL="1008434" indent="-224096" defTabSz="914366">
              <a:spcBef>
                <a:spcPts val="300"/>
              </a:spcBef>
              <a:buSzPct val="90000"/>
              <a:buFontTx/>
              <a:defRPr sz="1500">
                <a:latin typeface="Segoe UI"/>
                <a:ea typeface="Segoe UI"/>
                <a:cs typeface="Segoe UI"/>
                <a:sym typeface="Segoe UI"/>
              </a:defRPr>
            </a:lvl4pPr>
            <a:lvl5pPr marL="1232530" indent="-224096" defTabSz="914366">
              <a:spcBef>
                <a:spcPts val="300"/>
              </a:spcBef>
              <a:buSzPct val="90000"/>
              <a:buFontTx/>
              <a:defRPr sz="1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2">
    <p:bg>
      <p:bgPr>
        <a:solidFill>
          <a:srgbClr val="FFFFFF"/>
        </a:solidFill>
      </p:bgPr>
    </p:bg>
    <p:spTree>
      <p:nvGrpSpPr>
        <p:cNvPr id="1" name=""/>
        <p:cNvGrpSpPr/>
        <p:nvPr/>
      </p:nvGrpSpPr>
      <p:grpSpPr>
        <a:xfrm>
          <a:off x="0" y="0"/>
          <a:ext cx="0" cy="0"/>
          <a:chOff x="0" y="0"/>
          <a:chExt cx="0" cy="0"/>
        </a:xfrm>
      </p:grpSpPr>
      <p:sp>
        <p:nvSpPr>
          <p:cNvPr id="9368" name="Title Text"/>
          <p:cNvSpPr txBox="1"/>
          <p:nvPr>
            <p:ph type="title"/>
          </p:nvPr>
        </p:nvSpPr>
        <p:spPr>
          <a:xfrm>
            <a:off x="268927" y="291102"/>
            <a:ext cx="11653835" cy="1793072"/>
          </a:xfrm>
          <a:prstGeom prst="rect">
            <a:avLst/>
          </a:prstGeom>
        </p:spPr>
        <p:txBody>
          <a:bodyPr lIns="91439" tIns="91439" rIns="91439" bIns="91439" anchor="t"/>
          <a:lstStyle>
            <a:lvl1pPr defTabSz="914366">
              <a:defRPr spc="-100" sz="5600">
                <a:solidFill>
                  <a:srgbClr val="505050"/>
                </a:solidFill>
                <a:latin typeface="Segoe UI Light"/>
                <a:ea typeface="Segoe UI Light"/>
                <a:cs typeface="Segoe UI Light"/>
                <a:sym typeface="Segoe UI Light"/>
              </a:defRPr>
            </a:lvl1pPr>
          </a:lstStyle>
          <a:p>
            <a:pPr/>
            <a:r>
              <a:t>Title Text</a:t>
            </a:r>
          </a:p>
        </p:txBody>
      </p:sp>
      <p:sp>
        <p:nvSpPr>
          <p:cNvPr id="9369" name="Body Level One…"/>
          <p:cNvSpPr txBox="1"/>
          <p:nvPr>
            <p:ph type="body" sz="quarter" idx="1"/>
          </p:nvPr>
        </p:nvSpPr>
        <p:spPr>
          <a:xfrm>
            <a:off x="269238" y="2546468"/>
            <a:ext cx="7171400" cy="510526"/>
          </a:xfrm>
          <a:prstGeom prst="rect">
            <a:avLst/>
          </a:prstGeom>
        </p:spPr>
        <p:txBody>
          <a:bodyPr lIns="91439" tIns="91439" rIns="91439" bIns="91439"/>
          <a:lstStyle>
            <a:lvl1pPr marL="0" indent="0" defTabSz="914366">
              <a:spcBef>
                <a:spcPts val="500"/>
              </a:spcBef>
              <a:buSzTx/>
              <a:buFontTx/>
              <a:buNone/>
              <a:defRPr sz="2300">
                <a:solidFill>
                  <a:srgbClr val="505050"/>
                </a:solidFill>
                <a:latin typeface="Segoe UI"/>
                <a:ea typeface="Segoe UI"/>
                <a:cs typeface="Segoe UI"/>
                <a:sym typeface="Segoe UI"/>
              </a:defRPr>
            </a:lvl1pPr>
            <a:lvl2pPr marL="572691" indent="-236546" defTabSz="914366">
              <a:spcBef>
                <a:spcPts val="500"/>
              </a:spcBef>
              <a:buSzPct val="90000"/>
              <a:buFontTx/>
              <a:defRPr sz="2300">
                <a:solidFill>
                  <a:srgbClr val="505050"/>
                </a:solidFill>
                <a:latin typeface="Segoe UI"/>
                <a:ea typeface="Segoe UI"/>
                <a:cs typeface="Segoe UI"/>
                <a:sym typeface="Segoe UI"/>
              </a:defRPr>
            </a:lvl2pPr>
            <a:lvl3pPr marL="784337" indent="-224096" defTabSz="914366">
              <a:spcBef>
                <a:spcPts val="500"/>
              </a:spcBef>
              <a:buSzPct val="90000"/>
              <a:buFontTx/>
              <a:defRPr sz="2300">
                <a:solidFill>
                  <a:srgbClr val="505050"/>
                </a:solidFill>
                <a:latin typeface="Segoe UI"/>
                <a:ea typeface="Segoe UI"/>
                <a:cs typeface="Segoe UI"/>
                <a:sym typeface="Segoe UI"/>
              </a:defRPr>
            </a:lvl3pPr>
            <a:lvl4pPr marL="1008434" indent="-224096" defTabSz="914366">
              <a:spcBef>
                <a:spcPts val="500"/>
              </a:spcBef>
              <a:buSzPct val="90000"/>
              <a:buFontTx/>
              <a:defRPr sz="2300">
                <a:solidFill>
                  <a:srgbClr val="505050"/>
                </a:solidFill>
                <a:latin typeface="Segoe UI"/>
                <a:ea typeface="Segoe UI"/>
                <a:cs typeface="Segoe UI"/>
                <a:sym typeface="Segoe UI"/>
              </a:defRPr>
            </a:lvl4pPr>
            <a:lvl5pPr marL="1232530" indent="-224096" defTabSz="914366">
              <a:spcBef>
                <a:spcPts val="500"/>
              </a:spcBef>
              <a:buSzPct val="90000"/>
              <a:buFontTx/>
              <a:defRPr sz="23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7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2 Gray">
    <p:bg>
      <p:bgPr>
        <a:solidFill>
          <a:srgbClr val="505050"/>
        </a:solidFill>
      </p:bgPr>
    </p:bg>
    <p:spTree>
      <p:nvGrpSpPr>
        <p:cNvPr id="1" name=""/>
        <p:cNvGrpSpPr/>
        <p:nvPr/>
      </p:nvGrpSpPr>
      <p:grpSpPr>
        <a:xfrm>
          <a:off x="0" y="0"/>
          <a:ext cx="0" cy="0"/>
          <a:chOff x="0" y="0"/>
          <a:chExt cx="0" cy="0"/>
        </a:xfrm>
      </p:grpSpPr>
      <p:sp>
        <p:nvSpPr>
          <p:cNvPr id="9377" name="Title Text"/>
          <p:cNvSpPr txBox="1"/>
          <p:nvPr>
            <p:ph type="title"/>
          </p:nvPr>
        </p:nvSpPr>
        <p:spPr>
          <a:xfrm>
            <a:off x="268927" y="291102"/>
            <a:ext cx="11653835" cy="1793072"/>
          </a:xfrm>
          <a:prstGeom prst="rect">
            <a:avLst/>
          </a:prstGeom>
        </p:spPr>
        <p:txBody>
          <a:bodyPr lIns="91439" tIns="91439" rIns="91439" bIns="91439" anchor="t"/>
          <a:lstStyle>
            <a:lvl1pPr defTabSz="914366">
              <a:defRPr spc="-100" sz="5600">
                <a:latin typeface="Segoe UI Light"/>
                <a:ea typeface="Segoe UI Light"/>
                <a:cs typeface="Segoe UI Light"/>
                <a:sym typeface="Segoe UI Light"/>
              </a:defRPr>
            </a:lvl1pPr>
          </a:lstStyle>
          <a:p>
            <a:pPr/>
            <a:r>
              <a:t>Title Text</a:t>
            </a:r>
          </a:p>
        </p:txBody>
      </p:sp>
      <p:sp>
        <p:nvSpPr>
          <p:cNvPr id="9378" name="Body Level One…"/>
          <p:cNvSpPr txBox="1"/>
          <p:nvPr>
            <p:ph type="body" sz="quarter" idx="1"/>
          </p:nvPr>
        </p:nvSpPr>
        <p:spPr>
          <a:xfrm>
            <a:off x="269238" y="2546468"/>
            <a:ext cx="7171400" cy="506973"/>
          </a:xfrm>
          <a:prstGeom prst="rect">
            <a:avLst/>
          </a:prstGeom>
        </p:spPr>
        <p:txBody>
          <a:bodyPr lIns="91439" tIns="91439" rIns="91439" bIns="91439"/>
          <a:lstStyle>
            <a:lvl1pPr marL="0" indent="0" defTabSz="914366">
              <a:spcBef>
                <a:spcPts val="500"/>
              </a:spcBef>
              <a:buSzTx/>
              <a:buFontTx/>
              <a:buNone/>
              <a:defRPr sz="2300">
                <a:latin typeface="Segoe UI"/>
                <a:ea typeface="Segoe UI"/>
                <a:cs typeface="Segoe UI"/>
                <a:sym typeface="Segoe UI"/>
              </a:defRPr>
            </a:lvl1pPr>
            <a:lvl2pPr marL="572691" indent="-236546" defTabSz="914366">
              <a:spcBef>
                <a:spcPts val="500"/>
              </a:spcBef>
              <a:buSzPct val="90000"/>
              <a:buFontTx/>
              <a:defRPr sz="2300">
                <a:latin typeface="Segoe UI"/>
                <a:ea typeface="Segoe UI"/>
                <a:cs typeface="Segoe UI"/>
                <a:sym typeface="Segoe UI"/>
              </a:defRPr>
            </a:lvl2pPr>
            <a:lvl3pPr marL="784337" indent="-224096" defTabSz="914366">
              <a:spcBef>
                <a:spcPts val="500"/>
              </a:spcBef>
              <a:buSzPct val="90000"/>
              <a:buFontTx/>
              <a:defRPr sz="2300">
                <a:latin typeface="Segoe UI"/>
                <a:ea typeface="Segoe UI"/>
                <a:cs typeface="Segoe UI"/>
                <a:sym typeface="Segoe UI"/>
              </a:defRPr>
            </a:lvl3pPr>
            <a:lvl4pPr marL="1008434" indent="-224096" defTabSz="914366">
              <a:spcBef>
                <a:spcPts val="500"/>
              </a:spcBef>
              <a:buSzPct val="90000"/>
              <a:buFontTx/>
              <a:defRPr sz="2300">
                <a:latin typeface="Segoe UI"/>
                <a:ea typeface="Segoe UI"/>
                <a:cs typeface="Segoe UI"/>
                <a:sym typeface="Segoe UI"/>
              </a:defRPr>
            </a:lvl4pPr>
            <a:lvl5pPr marL="1232530" indent="-224096" defTabSz="914366">
              <a:spcBef>
                <a:spcPts val="500"/>
              </a:spcBef>
              <a:buSzPct val="90000"/>
              <a:buFontTx/>
              <a:defRPr sz="23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7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2 Orange">
    <p:bg>
      <p:bgPr>
        <a:solidFill>
          <a:srgbClr val="DC3C00"/>
        </a:solidFill>
      </p:bgPr>
    </p:bg>
    <p:spTree>
      <p:nvGrpSpPr>
        <p:cNvPr id="1" name=""/>
        <p:cNvGrpSpPr/>
        <p:nvPr/>
      </p:nvGrpSpPr>
      <p:grpSpPr>
        <a:xfrm>
          <a:off x="0" y="0"/>
          <a:ext cx="0" cy="0"/>
          <a:chOff x="0" y="0"/>
          <a:chExt cx="0" cy="0"/>
        </a:xfrm>
      </p:grpSpPr>
      <p:sp>
        <p:nvSpPr>
          <p:cNvPr id="9386" name="Title Text"/>
          <p:cNvSpPr txBox="1"/>
          <p:nvPr>
            <p:ph type="title"/>
          </p:nvPr>
        </p:nvSpPr>
        <p:spPr>
          <a:xfrm>
            <a:off x="268927" y="291102"/>
            <a:ext cx="11653835" cy="1793072"/>
          </a:xfrm>
          <a:prstGeom prst="rect">
            <a:avLst/>
          </a:prstGeom>
        </p:spPr>
        <p:txBody>
          <a:bodyPr lIns="91439" tIns="91439" rIns="91439" bIns="91439" anchor="t"/>
          <a:lstStyle>
            <a:lvl1pPr defTabSz="914366">
              <a:defRPr spc="-100" sz="5600">
                <a:latin typeface="Segoe UI Light"/>
                <a:ea typeface="Segoe UI Light"/>
                <a:cs typeface="Segoe UI Light"/>
                <a:sym typeface="Segoe UI Light"/>
              </a:defRPr>
            </a:lvl1pPr>
          </a:lstStyle>
          <a:p>
            <a:pPr/>
            <a:r>
              <a:t>Title Text</a:t>
            </a:r>
          </a:p>
        </p:txBody>
      </p:sp>
      <p:sp>
        <p:nvSpPr>
          <p:cNvPr id="9387" name="Body Level One…"/>
          <p:cNvSpPr txBox="1"/>
          <p:nvPr>
            <p:ph type="body" sz="quarter" idx="1"/>
          </p:nvPr>
        </p:nvSpPr>
        <p:spPr>
          <a:xfrm>
            <a:off x="269238" y="2546468"/>
            <a:ext cx="7171400" cy="506973"/>
          </a:xfrm>
          <a:prstGeom prst="rect">
            <a:avLst/>
          </a:prstGeom>
        </p:spPr>
        <p:txBody>
          <a:bodyPr lIns="91439" tIns="91439" rIns="91439" bIns="91439"/>
          <a:lstStyle>
            <a:lvl1pPr marL="0" indent="0" defTabSz="914366">
              <a:spcBef>
                <a:spcPts val="500"/>
              </a:spcBef>
              <a:buSzTx/>
              <a:buFontTx/>
              <a:buNone/>
              <a:defRPr sz="2300">
                <a:latin typeface="Segoe UI"/>
                <a:ea typeface="Segoe UI"/>
                <a:cs typeface="Segoe UI"/>
                <a:sym typeface="Segoe UI"/>
              </a:defRPr>
            </a:lvl1pPr>
            <a:lvl2pPr marL="572691" indent="-236546" defTabSz="914366">
              <a:spcBef>
                <a:spcPts val="500"/>
              </a:spcBef>
              <a:buSzPct val="90000"/>
              <a:buFontTx/>
              <a:defRPr sz="2300">
                <a:latin typeface="Segoe UI"/>
                <a:ea typeface="Segoe UI"/>
                <a:cs typeface="Segoe UI"/>
                <a:sym typeface="Segoe UI"/>
              </a:defRPr>
            </a:lvl2pPr>
            <a:lvl3pPr marL="784337" indent="-224096" defTabSz="914366">
              <a:spcBef>
                <a:spcPts val="500"/>
              </a:spcBef>
              <a:buSzPct val="90000"/>
              <a:buFontTx/>
              <a:defRPr sz="2300">
                <a:latin typeface="Segoe UI"/>
                <a:ea typeface="Segoe UI"/>
                <a:cs typeface="Segoe UI"/>
                <a:sym typeface="Segoe UI"/>
              </a:defRPr>
            </a:lvl3pPr>
            <a:lvl4pPr marL="1008434" indent="-224096" defTabSz="914366">
              <a:spcBef>
                <a:spcPts val="500"/>
              </a:spcBef>
              <a:buSzPct val="90000"/>
              <a:buFontTx/>
              <a:defRPr sz="2300">
                <a:latin typeface="Segoe UI"/>
                <a:ea typeface="Segoe UI"/>
                <a:cs typeface="Segoe UI"/>
                <a:sym typeface="Segoe UI"/>
              </a:defRPr>
            </a:lvl4pPr>
            <a:lvl5pPr marL="1232530" indent="-224096" defTabSz="914366">
              <a:spcBef>
                <a:spcPts val="500"/>
              </a:spcBef>
              <a:buSzPct val="90000"/>
              <a:buFontTx/>
              <a:defRPr sz="23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8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9.xml><?xml version="1.0" encoding="utf-8"?>
<p:sldLayout xmlns:a="http://schemas.openxmlformats.org/drawingml/2006/main" xmlns:r="http://schemas.openxmlformats.org/officeDocument/2006/relationships" xmlns:p="http://schemas.openxmlformats.org/presentationml/2006/main" type="tx" showMasterSp="1" showMasterPhAnim="1">
  <p:cSld name="Title &amp; Content Bulleted Text">
    <p:bg>
      <p:bgPr>
        <a:solidFill>
          <a:srgbClr val="FFFFFF"/>
        </a:solidFill>
      </p:bgPr>
    </p:bg>
    <p:spTree>
      <p:nvGrpSpPr>
        <p:cNvPr id="1" name=""/>
        <p:cNvGrpSpPr/>
        <p:nvPr/>
      </p:nvGrpSpPr>
      <p:grpSpPr>
        <a:xfrm>
          <a:off x="0" y="0"/>
          <a:ext cx="0" cy="0"/>
          <a:chOff x="0" y="0"/>
          <a:chExt cx="0" cy="0"/>
        </a:xfrm>
      </p:grpSpPr>
      <p:sp>
        <p:nvSpPr>
          <p:cNvPr id="9395" name="Title Text"/>
          <p:cNvSpPr txBox="1"/>
          <p:nvPr>
            <p:ph type="title"/>
          </p:nvPr>
        </p:nvSpPr>
        <p:spPr>
          <a:xfrm>
            <a:off x="268927" y="291102"/>
            <a:ext cx="11653835" cy="896519"/>
          </a:xfrm>
          <a:prstGeom prst="rect">
            <a:avLst/>
          </a:prstGeom>
        </p:spPr>
        <p:txBody>
          <a:bodyPr lIns="91439" tIns="91439" rIns="91439" bIns="91439" anchor="t"/>
          <a:lstStyle>
            <a:lvl1pPr defTabSz="914366">
              <a:defRPr spc="-100" sz="5600">
                <a:solidFill>
                  <a:srgbClr val="505050"/>
                </a:solidFill>
                <a:latin typeface="Segoe UI Light"/>
                <a:ea typeface="Segoe UI Light"/>
                <a:cs typeface="Segoe UI Light"/>
                <a:sym typeface="Segoe UI Light"/>
              </a:defRPr>
            </a:lvl1pPr>
          </a:lstStyle>
          <a:p>
            <a:pPr/>
            <a:r>
              <a:t>Title Text</a:t>
            </a:r>
          </a:p>
        </p:txBody>
      </p:sp>
      <p:sp>
        <p:nvSpPr>
          <p:cNvPr id="9396" name="Body Level One…"/>
          <p:cNvSpPr txBox="1"/>
          <p:nvPr>
            <p:ph type="body" sz="half" idx="1"/>
          </p:nvPr>
        </p:nvSpPr>
        <p:spPr>
          <a:xfrm>
            <a:off x="269238" y="1663937"/>
            <a:ext cx="10757099" cy="1865321"/>
          </a:xfrm>
          <a:prstGeom prst="rect">
            <a:avLst/>
          </a:prstGeom>
        </p:spPr>
        <p:txBody>
          <a:bodyPr lIns="91439" tIns="91439" rIns="91439" bIns="91439"/>
          <a:lstStyle>
            <a:lvl1pPr marL="336144" indent="-336144" defTabSz="914366">
              <a:spcBef>
                <a:spcPts val="600"/>
              </a:spcBef>
              <a:buSzPct val="90000"/>
              <a:defRPr sz="2500">
                <a:solidFill>
                  <a:srgbClr val="505050"/>
                </a:solidFill>
                <a:latin typeface="Segoe UI"/>
                <a:ea typeface="Segoe UI"/>
                <a:cs typeface="Segoe UI"/>
                <a:sym typeface="Segoe UI"/>
              </a:defRPr>
            </a:lvl1pPr>
            <a:lvl2pPr marL="593260" indent="-257115" defTabSz="914366">
              <a:spcBef>
                <a:spcPts val="600"/>
              </a:spcBef>
              <a:buSzPct val="90000"/>
              <a:defRPr sz="2500">
                <a:solidFill>
                  <a:srgbClr val="505050"/>
                </a:solidFill>
                <a:latin typeface="Segoe UI"/>
                <a:ea typeface="Segoe UI"/>
                <a:cs typeface="Segoe UI"/>
                <a:sym typeface="Segoe UI"/>
              </a:defRPr>
            </a:lvl2pPr>
            <a:lvl3pPr marL="855105" indent="-294864" defTabSz="914366">
              <a:spcBef>
                <a:spcPts val="600"/>
              </a:spcBef>
              <a:buSzPct val="90000"/>
              <a:defRPr sz="2500">
                <a:solidFill>
                  <a:srgbClr val="505050"/>
                </a:solidFill>
                <a:latin typeface="Segoe UI"/>
                <a:ea typeface="Segoe UI"/>
                <a:cs typeface="Segoe UI"/>
                <a:sym typeface="Segoe UI"/>
              </a:defRPr>
            </a:lvl3pPr>
            <a:lvl4pPr marL="1113892" indent="-329554" defTabSz="914366">
              <a:spcBef>
                <a:spcPts val="600"/>
              </a:spcBef>
              <a:buSzPct val="90000"/>
              <a:defRPr sz="2500">
                <a:solidFill>
                  <a:srgbClr val="505050"/>
                </a:solidFill>
                <a:latin typeface="Segoe UI"/>
                <a:ea typeface="Segoe UI"/>
                <a:cs typeface="Segoe UI"/>
                <a:sym typeface="Segoe UI"/>
              </a:defRPr>
            </a:lvl4pPr>
            <a:lvl5pPr marL="1337988" indent="-329554" defTabSz="914366">
              <a:spcBef>
                <a:spcPts val="600"/>
              </a:spcBef>
              <a:buSzPct val="90000"/>
              <a:defRPr sz="25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39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grpSp>
        <p:nvGrpSpPr>
          <p:cNvPr id="1066" name="Group 2"/>
          <p:cNvGrpSpPr/>
          <p:nvPr/>
        </p:nvGrpSpPr>
        <p:grpSpPr>
          <a:xfrm>
            <a:off x="12370904" y="8221"/>
            <a:ext cx="935478" cy="5664549"/>
            <a:chOff x="0" y="0"/>
            <a:chExt cx="935477" cy="5664547"/>
          </a:xfrm>
        </p:grpSpPr>
        <p:grpSp>
          <p:nvGrpSpPr>
            <p:cNvPr id="1062" name="Group 17"/>
            <p:cNvGrpSpPr/>
            <p:nvPr/>
          </p:nvGrpSpPr>
          <p:grpSpPr>
            <a:xfrm>
              <a:off x="-1" y="-1"/>
              <a:ext cx="935479" cy="5664549"/>
              <a:chOff x="0" y="0"/>
              <a:chExt cx="935477" cy="5664547"/>
            </a:xfrm>
          </p:grpSpPr>
          <p:grpSp>
            <p:nvGrpSpPr>
              <p:cNvPr id="1049" name="Group 25"/>
              <p:cNvGrpSpPr/>
              <p:nvPr/>
            </p:nvGrpSpPr>
            <p:grpSpPr>
              <a:xfrm>
                <a:off x="-1" y="-1"/>
                <a:ext cx="616867" cy="2650293"/>
                <a:chOff x="0" y="0"/>
                <a:chExt cx="616865" cy="2650291"/>
              </a:xfrm>
            </p:grpSpPr>
            <p:grpSp>
              <p:nvGrpSpPr>
                <p:cNvPr id="1033" name="Rectangle 44"/>
                <p:cNvGrpSpPr/>
                <p:nvPr/>
              </p:nvGrpSpPr>
              <p:grpSpPr>
                <a:xfrm>
                  <a:off x="332795" y="-1"/>
                  <a:ext cx="284070" cy="852951"/>
                  <a:chOff x="0" y="0"/>
                  <a:chExt cx="284069" cy="852949"/>
                </a:xfrm>
              </p:grpSpPr>
              <p:sp>
                <p:nvSpPr>
                  <p:cNvPr id="1031"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32"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036" name="Rectangle 36"/>
                <p:cNvGrpSpPr/>
                <p:nvPr/>
              </p:nvGrpSpPr>
              <p:grpSpPr>
                <a:xfrm>
                  <a:off x="332794" y="1797341"/>
                  <a:ext cx="284070" cy="852951"/>
                  <a:chOff x="0" y="0"/>
                  <a:chExt cx="284069" cy="852949"/>
                </a:xfrm>
              </p:grpSpPr>
              <p:sp>
                <p:nvSpPr>
                  <p:cNvPr id="103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3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039" name="Rectangle 40"/>
                <p:cNvGrpSpPr/>
                <p:nvPr/>
              </p:nvGrpSpPr>
              <p:grpSpPr>
                <a:xfrm>
                  <a:off x="-1" y="-1"/>
                  <a:ext cx="284070" cy="852951"/>
                  <a:chOff x="0" y="0"/>
                  <a:chExt cx="284069" cy="852949"/>
                </a:xfrm>
              </p:grpSpPr>
              <p:sp>
                <p:nvSpPr>
                  <p:cNvPr id="1037"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38"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042" name="Rectangle 41"/>
                <p:cNvGrpSpPr/>
                <p:nvPr/>
              </p:nvGrpSpPr>
              <p:grpSpPr>
                <a:xfrm>
                  <a:off x="332796" y="900789"/>
                  <a:ext cx="284070" cy="852951"/>
                  <a:chOff x="0" y="0"/>
                  <a:chExt cx="284069" cy="852949"/>
                </a:xfrm>
              </p:grpSpPr>
              <p:sp>
                <p:nvSpPr>
                  <p:cNvPr id="1040"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41"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045" name="Rectangle 42"/>
                <p:cNvGrpSpPr/>
                <p:nvPr/>
              </p:nvGrpSpPr>
              <p:grpSpPr>
                <a:xfrm>
                  <a:off x="-1" y="1790760"/>
                  <a:ext cx="284070" cy="852951"/>
                  <a:chOff x="0" y="0"/>
                  <a:chExt cx="284069" cy="852949"/>
                </a:xfrm>
              </p:grpSpPr>
              <p:sp>
                <p:nvSpPr>
                  <p:cNvPr id="1043"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44"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048" name="Rectangle 43"/>
                <p:cNvGrpSpPr/>
                <p:nvPr/>
              </p:nvGrpSpPr>
              <p:grpSpPr>
                <a:xfrm>
                  <a:off x="0" y="900789"/>
                  <a:ext cx="284070" cy="852951"/>
                  <a:chOff x="0" y="0"/>
                  <a:chExt cx="284069" cy="852949"/>
                </a:xfrm>
              </p:grpSpPr>
              <p:sp>
                <p:nvSpPr>
                  <p:cNvPr id="1046"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47"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059" name="Group 26"/>
              <p:cNvGrpSpPr/>
              <p:nvPr/>
            </p:nvGrpSpPr>
            <p:grpSpPr>
              <a:xfrm>
                <a:off x="1" y="1797342"/>
                <a:ext cx="616864" cy="3848838"/>
                <a:chOff x="0" y="0"/>
                <a:chExt cx="616862" cy="3848837"/>
              </a:xfrm>
            </p:grpSpPr>
            <p:grpSp>
              <p:nvGrpSpPr>
                <p:cNvPr id="1052" name="Rectangle 32"/>
                <p:cNvGrpSpPr/>
                <p:nvPr/>
              </p:nvGrpSpPr>
              <p:grpSpPr>
                <a:xfrm>
                  <a:off x="-1" y="2099335"/>
                  <a:ext cx="284070" cy="852951"/>
                  <a:chOff x="0" y="0"/>
                  <a:chExt cx="284069" cy="852949"/>
                </a:xfrm>
              </p:grpSpPr>
              <p:sp>
                <p:nvSpPr>
                  <p:cNvPr id="1050"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51"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055" name="Rectangle 33"/>
                <p:cNvGrpSpPr/>
                <p:nvPr/>
              </p:nvGrpSpPr>
              <p:grpSpPr>
                <a:xfrm>
                  <a:off x="-1" y="2995887"/>
                  <a:ext cx="284070" cy="852951"/>
                  <a:chOff x="0" y="0"/>
                  <a:chExt cx="284069" cy="852949"/>
                </a:xfrm>
              </p:grpSpPr>
              <p:sp>
                <p:nvSpPr>
                  <p:cNvPr id="1053"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54"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058" name="Rectangle 34"/>
                <p:cNvGrpSpPr/>
                <p:nvPr/>
              </p:nvGrpSpPr>
              <p:grpSpPr>
                <a:xfrm>
                  <a:off x="332793" y="-1"/>
                  <a:ext cx="284070" cy="852951"/>
                  <a:chOff x="0" y="0"/>
                  <a:chExt cx="284069" cy="852949"/>
                </a:xfrm>
              </p:grpSpPr>
              <p:sp>
                <p:nvSpPr>
                  <p:cNvPr id="105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57"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060"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061"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065" name="Rectangle 18"/>
            <p:cNvGrpSpPr/>
            <p:nvPr/>
          </p:nvGrpSpPr>
          <p:grpSpPr>
            <a:xfrm>
              <a:off x="-1" y="2998082"/>
              <a:ext cx="284070" cy="852951"/>
              <a:chOff x="0" y="0"/>
              <a:chExt cx="284069" cy="852949"/>
            </a:xfrm>
          </p:grpSpPr>
          <p:sp>
            <p:nvSpPr>
              <p:cNvPr id="1063"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6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1067" name="Picture 2" descr="Picture 2"/>
          <p:cNvPicPr>
            <a:picLocks noChangeAspect="1"/>
          </p:cNvPicPr>
          <p:nvPr/>
        </p:nvPicPr>
        <p:blipFill>
          <a:blip r:embed="rId2">
            <a:alphaModFix amt="10000"/>
            <a:extLst/>
          </a:blip>
          <a:srcRect l="0" t="43378" r="43213" b="10783"/>
          <a:stretch>
            <a:fillRect/>
          </a:stretch>
        </p:blipFill>
        <p:spPr>
          <a:xfrm>
            <a:off x="2998897" y="477"/>
            <a:ext cx="9172873" cy="6857525"/>
          </a:xfrm>
          <a:prstGeom prst="rect">
            <a:avLst/>
          </a:prstGeom>
          <a:ln w="12700">
            <a:miter lim="400000"/>
          </a:ln>
        </p:spPr>
      </p:pic>
      <p:sp>
        <p:nvSpPr>
          <p:cNvPr id="1068" name="Title Text"/>
          <p:cNvSpPr txBox="1"/>
          <p:nvPr>
            <p:ph type="title"/>
          </p:nvPr>
        </p:nvSpPr>
        <p:spPr>
          <a:xfrm>
            <a:off x="568045" y="1186357"/>
            <a:ext cx="10906503" cy="1158794"/>
          </a:xfrm>
          <a:prstGeom prst="rect">
            <a:avLst/>
          </a:prstGeom>
        </p:spPr>
        <p:txBody>
          <a:bodyPr lIns="91439" tIns="91439" rIns="91439" bIns="91439" anchor="t"/>
          <a:lstStyle>
            <a:lvl1pPr defTabSz="914191">
              <a:defRPr spc="-98" sz="7000">
                <a:latin typeface="Segoe UI Light"/>
                <a:ea typeface="Segoe UI Light"/>
                <a:cs typeface="Segoe UI Light"/>
                <a:sym typeface="Segoe UI Light"/>
              </a:defRPr>
            </a:lvl1pPr>
          </a:lstStyle>
          <a:p>
            <a:pPr/>
            <a:r>
              <a:t>Title Text</a:t>
            </a:r>
          </a:p>
        </p:txBody>
      </p:sp>
      <p:sp>
        <p:nvSpPr>
          <p:cNvPr id="106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0.xml><?xml version="1.0" encoding="utf-8"?>
<p:sldLayout xmlns:a="http://schemas.openxmlformats.org/drawingml/2006/main" xmlns:r="http://schemas.openxmlformats.org/officeDocument/2006/relationships" xmlns:p="http://schemas.openxmlformats.org/presentationml/2006/main" type="tx" showMasterSp="1" showMasterPhAnim="1">
  <p:cSld name="Photo &amp; Content Only">
    <p:bg>
      <p:bgPr>
        <a:solidFill>
          <a:srgbClr val="FFFFFF"/>
        </a:solidFill>
      </p:bgPr>
    </p:bg>
    <p:spTree>
      <p:nvGrpSpPr>
        <p:cNvPr id="1" name=""/>
        <p:cNvGrpSpPr/>
        <p:nvPr/>
      </p:nvGrpSpPr>
      <p:grpSpPr>
        <a:xfrm>
          <a:off x="0" y="0"/>
          <a:ext cx="0" cy="0"/>
          <a:chOff x="0" y="0"/>
          <a:chExt cx="0" cy="0"/>
        </a:xfrm>
      </p:grpSpPr>
      <p:sp>
        <p:nvSpPr>
          <p:cNvPr id="9404" name="Picture Placeholder 2"/>
          <p:cNvSpPr/>
          <p:nvPr>
            <p:ph type="pic" sz="quarter" idx="13"/>
          </p:nvPr>
        </p:nvSpPr>
        <p:spPr>
          <a:xfrm>
            <a:off x="0" y="0"/>
            <a:ext cx="5884346" cy="727701"/>
          </a:xfrm>
          <a:prstGeom prst="rect">
            <a:avLst/>
          </a:prstGeom>
        </p:spPr>
        <p:txBody>
          <a:bodyPr lIns="91439" rIns="91439">
            <a:noAutofit/>
          </a:bodyPr>
          <a:lstStyle/>
          <a:p>
            <a:pPr/>
          </a:p>
        </p:txBody>
      </p:sp>
      <p:sp>
        <p:nvSpPr>
          <p:cNvPr id="9405" name="Body Level One…"/>
          <p:cNvSpPr txBox="1"/>
          <p:nvPr>
            <p:ph type="body" sz="quarter" idx="1"/>
          </p:nvPr>
        </p:nvSpPr>
        <p:spPr>
          <a:xfrm>
            <a:off x="5647787" y="1187621"/>
            <a:ext cx="6274975" cy="588450"/>
          </a:xfrm>
          <a:prstGeom prst="rect">
            <a:avLst/>
          </a:prstGeom>
        </p:spPr>
        <p:txBody>
          <a:bodyPr lIns="91439" tIns="91439" rIns="91439" bIns="91439"/>
          <a:lstStyle>
            <a:lvl1pPr marL="0" indent="0" defTabSz="914366">
              <a:spcBef>
                <a:spcPts val="600"/>
              </a:spcBef>
              <a:buSzTx/>
              <a:buFontTx/>
              <a:buNone/>
              <a:defRPr sz="2900">
                <a:solidFill>
                  <a:srgbClr val="505050"/>
                </a:solidFill>
                <a:latin typeface="Segoe UI Light"/>
                <a:ea typeface="Segoe UI Light"/>
                <a:cs typeface="Segoe UI Light"/>
                <a:sym typeface="Segoe UI Light"/>
              </a:defRPr>
            </a:lvl1pPr>
            <a:lvl2pPr marL="634398" indent="-298253" defTabSz="914366">
              <a:spcBef>
                <a:spcPts val="600"/>
              </a:spcBef>
              <a:buSzPct val="90000"/>
              <a:buFontTx/>
              <a:defRPr sz="2900">
                <a:solidFill>
                  <a:srgbClr val="505050"/>
                </a:solidFill>
                <a:latin typeface="Segoe UI Light"/>
                <a:ea typeface="Segoe UI Light"/>
                <a:cs typeface="Segoe UI Light"/>
                <a:sym typeface="Segoe UI Light"/>
              </a:defRPr>
            </a:lvl2pPr>
            <a:lvl3pPr marL="842798" indent="-282557" defTabSz="914366">
              <a:spcBef>
                <a:spcPts val="600"/>
              </a:spcBef>
              <a:buSzPct val="90000"/>
              <a:buFontTx/>
              <a:defRPr sz="2900">
                <a:solidFill>
                  <a:srgbClr val="505050"/>
                </a:solidFill>
                <a:latin typeface="Segoe UI Light"/>
                <a:ea typeface="Segoe UI Light"/>
                <a:cs typeface="Segoe UI Light"/>
                <a:sym typeface="Segoe UI Light"/>
              </a:defRPr>
            </a:lvl3pPr>
            <a:lvl4pPr marL="1126380" indent="-342042" defTabSz="914366">
              <a:spcBef>
                <a:spcPts val="600"/>
              </a:spcBef>
              <a:buSzPct val="90000"/>
              <a:buFontTx/>
              <a:defRPr sz="2900">
                <a:solidFill>
                  <a:srgbClr val="505050"/>
                </a:solidFill>
                <a:latin typeface="Segoe UI Light"/>
                <a:ea typeface="Segoe UI Light"/>
                <a:cs typeface="Segoe UI Light"/>
                <a:sym typeface="Segoe UI Light"/>
              </a:defRPr>
            </a:lvl4pPr>
            <a:lvl5pPr marL="1350476" indent="-342042" defTabSz="914366">
              <a:spcBef>
                <a:spcPts val="600"/>
              </a:spcBef>
              <a:buSzPct val="90000"/>
              <a:buFontTx/>
              <a:defRPr sz="2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4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1.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9413"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4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2.xml><?xml version="1.0" encoding="utf-8"?>
<p:sldLayout xmlns:a="http://schemas.openxmlformats.org/drawingml/2006/main" xmlns:r="http://schemas.openxmlformats.org/officeDocument/2006/relationships" xmlns:p="http://schemas.openxmlformats.org/presentationml/2006/main" type="tx" showMasterSp="1" showMasterPhAnim="1">
  <p:cSld name="Title Only 0">
    <p:bg>
      <p:bgPr>
        <a:solidFill>
          <a:srgbClr val="FFFFFF"/>
        </a:solidFill>
      </p:bgPr>
    </p:bg>
    <p:spTree>
      <p:nvGrpSpPr>
        <p:cNvPr id="1" name=""/>
        <p:cNvGrpSpPr/>
        <p:nvPr/>
      </p:nvGrpSpPr>
      <p:grpSpPr>
        <a:xfrm>
          <a:off x="0" y="0"/>
          <a:ext cx="0" cy="0"/>
          <a:chOff x="0" y="0"/>
          <a:chExt cx="0" cy="0"/>
        </a:xfrm>
      </p:grpSpPr>
      <p:sp>
        <p:nvSpPr>
          <p:cNvPr id="9421"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4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3.xml><?xml version="1.0" encoding="utf-8"?>
<p:sldLayout xmlns:a="http://schemas.openxmlformats.org/drawingml/2006/main" xmlns:r="http://schemas.openxmlformats.org/officeDocument/2006/relationships" xmlns:p="http://schemas.openxmlformats.org/presentationml/2006/main" type="tx" showMasterSp="1" showMasterPhAnim="1">
  <p:cSld name="Small Title &amp; Content">
    <p:bg>
      <p:bgPr>
        <a:solidFill>
          <a:srgbClr val="FFFFFF"/>
        </a:solidFill>
      </p:bgPr>
    </p:bg>
    <p:spTree>
      <p:nvGrpSpPr>
        <p:cNvPr id="1" name=""/>
        <p:cNvGrpSpPr/>
        <p:nvPr/>
      </p:nvGrpSpPr>
      <p:grpSpPr>
        <a:xfrm>
          <a:off x="0" y="0"/>
          <a:ext cx="0" cy="0"/>
          <a:chOff x="0" y="0"/>
          <a:chExt cx="0" cy="0"/>
        </a:xfrm>
      </p:grpSpPr>
      <p:sp>
        <p:nvSpPr>
          <p:cNvPr id="9429"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2300">
                <a:solidFill>
                  <a:srgbClr val="505050"/>
                </a:solidFill>
                <a:latin typeface="Segoe UI Light"/>
                <a:ea typeface="Segoe UI Light"/>
                <a:cs typeface="Segoe UI Light"/>
                <a:sym typeface="Segoe UI Light"/>
              </a:defRPr>
            </a:lvl1pPr>
          </a:lstStyle>
          <a:p>
            <a:pPr/>
            <a:r>
              <a:t>Title Text</a:t>
            </a:r>
          </a:p>
        </p:txBody>
      </p:sp>
      <p:sp>
        <p:nvSpPr>
          <p:cNvPr id="9430" name="Body Level One…"/>
          <p:cNvSpPr txBox="1"/>
          <p:nvPr>
            <p:ph type="body" sz="quarter" idx="1"/>
          </p:nvPr>
        </p:nvSpPr>
        <p:spPr>
          <a:xfrm>
            <a:off x="269238" y="1663913"/>
            <a:ext cx="8964250" cy="669928"/>
          </a:xfrm>
          <a:prstGeom prst="rect">
            <a:avLst/>
          </a:prstGeom>
        </p:spPr>
        <p:txBody>
          <a:bodyPr lIns="91439" tIns="91439" rIns="91439" bIns="91439"/>
          <a:lstStyle>
            <a:lvl1pPr marL="0" indent="0" defTabSz="914366">
              <a:spcBef>
                <a:spcPts val="800"/>
              </a:spcBef>
              <a:buSzTx/>
              <a:buFontTx/>
              <a:buNone/>
              <a:defRPr sz="3500">
                <a:solidFill>
                  <a:srgbClr val="505050"/>
                </a:solidFill>
                <a:latin typeface="Segoe UI Light"/>
                <a:ea typeface="Segoe UI Light"/>
                <a:cs typeface="Segoe UI Light"/>
                <a:sym typeface="Segoe UI Light"/>
              </a:defRPr>
            </a:lvl1pPr>
            <a:lvl2pPr marL="572691" indent="-236546" defTabSz="914366">
              <a:spcBef>
                <a:spcPts val="800"/>
              </a:spcBef>
              <a:buSzPct val="90000"/>
              <a:buFontTx/>
              <a:defRPr sz="3500">
                <a:solidFill>
                  <a:srgbClr val="505050"/>
                </a:solidFill>
                <a:latin typeface="Segoe UI Light"/>
                <a:ea typeface="Segoe UI Light"/>
                <a:cs typeface="Segoe UI Light"/>
                <a:sym typeface="Segoe UI Light"/>
              </a:defRPr>
            </a:lvl2pPr>
            <a:lvl3pPr marL="784337" indent="-224096" defTabSz="914366">
              <a:spcBef>
                <a:spcPts val="800"/>
              </a:spcBef>
              <a:buSzPct val="90000"/>
              <a:buFontTx/>
              <a:defRPr sz="3500">
                <a:solidFill>
                  <a:srgbClr val="505050"/>
                </a:solidFill>
                <a:latin typeface="Segoe UI Light"/>
                <a:ea typeface="Segoe UI Light"/>
                <a:cs typeface="Segoe UI Light"/>
                <a:sym typeface="Segoe UI Light"/>
              </a:defRPr>
            </a:lvl3pPr>
            <a:lvl4pPr marL="1008434" indent="-224096" defTabSz="914366">
              <a:spcBef>
                <a:spcPts val="800"/>
              </a:spcBef>
              <a:buSzPct val="90000"/>
              <a:buFontTx/>
              <a:defRPr sz="3500">
                <a:solidFill>
                  <a:srgbClr val="505050"/>
                </a:solidFill>
                <a:latin typeface="Segoe UI Light"/>
                <a:ea typeface="Segoe UI Light"/>
                <a:cs typeface="Segoe UI Light"/>
                <a:sym typeface="Segoe UI Light"/>
              </a:defRPr>
            </a:lvl4pPr>
            <a:lvl5pPr marL="1232530" indent="-224096" defTabSz="914366">
              <a:spcBef>
                <a:spcPts val="800"/>
              </a:spcBef>
              <a:buSzPct val="90000"/>
              <a:buFontTx/>
              <a:defRPr sz="35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43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box">
    <p:bg>
      <p:bgPr>
        <a:solidFill>
          <a:srgbClr val="FFFFFF"/>
        </a:solidFill>
      </p:bgPr>
    </p:bg>
    <p:spTree>
      <p:nvGrpSpPr>
        <p:cNvPr id="1" name=""/>
        <p:cNvGrpSpPr/>
        <p:nvPr/>
      </p:nvGrpSpPr>
      <p:grpSpPr>
        <a:xfrm>
          <a:off x="0" y="0"/>
          <a:ext cx="0" cy="0"/>
          <a:chOff x="0" y="0"/>
          <a:chExt cx="0" cy="0"/>
        </a:xfrm>
      </p:grpSpPr>
      <p:sp>
        <p:nvSpPr>
          <p:cNvPr id="9438"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3500">
                <a:solidFill>
                  <a:srgbClr val="505050"/>
                </a:solidFill>
                <a:latin typeface="Segoe UI Light"/>
                <a:ea typeface="Segoe UI Light"/>
                <a:cs typeface="Segoe UI Light"/>
                <a:sym typeface="Segoe UI Light"/>
              </a:defRPr>
            </a:lvl1pPr>
          </a:lstStyle>
          <a:p>
            <a:pPr/>
            <a:r>
              <a:t>Title Text</a:t>
            </a:r>
          </a:p>
        </p:txBody>
      </p:sp>
      <p:sp>
        <p:nvSpPr>
          <p:cNvPr id="9439" name="Body Level One…"/>
          <p:cNvSpPr txBox="1"/>
          <p:nvPr>
            <p:ph type="body" sz="quarter" idx="1"/>
          </p:nvPr>
        </p:nvSpPr>
        <p:spPr>
          <a:xfrm>
            <a:off x="269238" y="1663937"/>
            <a:ext cx="3585700" cy="425496"/>
          </a:xfrm>
          <a:prstGeom prst="rect">
            <a:avLst/>
          </a:prstGeom>
        </p:spPr>
        <p:txBody>
          <a:bodyPr lIns="91439" tIns="91439" rIns="91439" bIns="91439"/>
          <a:lstStyle>
            <a:lvl1pPr marL="0" indent="0" defTabSz="914366">
              <a:spcBef>
                <a:spcPts val="400"/>
              </a:spcBef>
              <a:buSzTx/>
              <a:buFontTx/>
              <a:buNone/>
              <a:defRPr sz="1700">
                <a:solidFill>
                  <a:srgbClr val="505050"/>
                </a:solidFill>
                <a:latin typeface="Segoe UI"/>
                <a:ea typeface="Segoe UI"/>
                <a:cs typeface="Segoe UI"/>
                <a:sym typeface="Segoe UI"/>
              </a:defRPr>
            </a:lvl1pPr>
            <a:lvl2pPr marL="572691" indent="-236546" defTabSz="914366">
              <a:spcBef>
                <a:spcPts val="400"/>
              </a:spcBef>
              <a:buSzPct val="90000"/>
              <a:buFontTx/>
              <a:defRPr sz="1700">
                <a:solidFill>
                  <a:srgbClr val="505050"/>
                </a:solidFill>
                <a:latin typeface="Segoe UI"/>
                <a:ea typeface="Segoe UI"/>
                <a:cs typeface="Segoe UI"/>
                <a:sym typeface="Segoe UI"/>
              </a:defRPr>
            </a:lvl2pPr>
            <a:lvl3pPr marL="784337" indent="-224096" defTabSz="914366">
              <a:spcBef>
                <a:spcPts val="400"/>
              </a:spcBef>
              <a:buSzPct val="90000"/>
              <a:buFontTx/>
              <a:defRPr sz="1700">
                <a:solidFill>
                  <a:srgbClr val="505050"/>
                </a:solidFill>
                <a:latin typeface="Segoe UI"/>
                <a:ea typeface="Segoe UI"/>
                <a:cs typeface="Segoe UI"/>
                <a:sym typeface="Segoe UI"/>
              </a:defRPr>
            </a:lvl3pPr>
            <a:lvl4pPr marL="1008434" indent="-224096" defTabSz="914366">
              <a:spcBef>
                <a:spcPts val="400"/>
              </a:spcBef>
              <a:buSzPct val="90000"/>
              <a:buFontTx/>
              <a:defRPr sz="1700">
                <a:solidFill>
                  <a:srgbClr val="505050"/>
                </a:solidFill>
                <a:latin typeface="Segoe UI"/>
                <a:ea typeface="Segoe UI"/>
                <a:cs typeface="Segoe UI"/>
                <a:sym typeface="Segoe UI"/>
              </a:defRPr>
            </a:lvl4pPr>
            <a:lvl5pPr marL="1232530" indent="-224096" defTabSz="914366">
              <a:spcBef>
                <a:spcPts val="400"/>
              </a:spcBef>
              <a:buSzPct val="90000"/>
              <a:buFontTx/>
              <a:defRPr sz="17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944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5.xml><?xml version="1.0" encoding="utf-8"?>
<p:sldLayout xmlns:a="http://schemas.openxmlformats.org/drawingml/2006/main" xmlns:r="http://schemas.openxmlformats.org/officeDocument/2006/relationships" xmlns:p="http://schemas.openxmlformats.org/presentationml/2006/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9447" name="Picture Placeholder 4"/>
          <p:cNvSpPr/>
          <p:nvPr>
            <p:ph type="pic" sz="quarter" idx="13"/>
          </p:nvPr>
        </p:nvSpPr>
        <p:spPr>
          <a:xfrm>
            <a:off x="0" y="0"/>
            <a:ext cx="12192000" cy="727701"/>
          </a:xfrm>
          <a:prstGeom prst="rect">
            <a:avLst/>
          </a:prstGeom>
        </p:spPr>
        <p:txBody>
          <a:bodyPr lIns="91439" rIns="91439">
            <a:noAutofit/>
          </a:bodyPr>
          <a:lstStyle/>
          <a:p>
            <a:pPr/>
          </a:p>
        </p:txBody>
      </p:sp>
      <p:sp>
        <p:nvSpPr>
          <p:cNvPr id="9448"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99" sz="4700">
                <a:solidFill>
                  <a:srgbClr val="505050"/>
                </a:solidFill>
                <a:latin typeface="Segoe UI Light"/>
                <a:ea typeface="Segoe UI Light"/>
                <a:cs typeface="Segoe UI Light"/>
                <a:sym typeface="Segoe UI Light"/>
              </a:defRPr>
            </a:lvl1pPr>
          </a:lstStyle>
          <a:p>
            <a:pPr/>
            <a:r>
              <a:t>Title Text</a:t>
            </a:r>
          </a:p>
        </p:txBody>
      </p:sp>
      <p:sp>
        <p:nvSpPr>
          <p:cNvPr id="944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6.xml><?xml version="1.0" encoding="utf-8"?>
<p:sldLayout xmlns:a="http://schemas.openxmlformats.org/drawingml/2006/main" xmlns:r="http://schemas.openxmlformats.org/officeDocument/2006/relationships" xmlns:p="http://schemas.openxmlformats.org/presentationml/2006/main" type="tx" showMasterSp="1" showMasterPhAnim="1">
  <p:cSld name="Title &amp; 4 Categories">
    <p:bg>
      <p:bgPr>
        <a:solidFill>
          <a:srgbClr val="FFFFFF"/>
        </a:solidFill>
      </p:bgPr>
    </p:bg>
    <p:spTree>
      <p:nvGrpSpPr>
        <p:cNvPr id="1" name=""/>
        <p:cNvGrpSpPr/>
        <p:nvPr/>
      </p:nvGrpSpPr>
      <p:grpSpPr>
        <a:xfrm>
          <a:off x="0" y="0"/>
          <a:ext cx="0" cy="0"/>
          <a:chOff x="0" y="0"/>
          <a:chExt cx="0" cy="0"/>
        </a:xfrm>
      </p:grpSpPr>
      <p:sp>
        <p:nvSpPr>
          <p:cNvPr id="9456" name="Title Text"/>
          <p:cNvSpPr txBox="1"/>
          <p:nvPr>
            <p:ph type="title"/>
          </p:nvPr>
        </p:nvSpPr>
        <p:spPr>
          <a:xfrm>
            <a:off x="268927" y="291101"/>
            <a:ext cx="11655841" cy="737414"/>
          </a:xfrm>
          <a:prstGeom prst="rect">
            <a:avLst/>
          </a:prstGeom>
        </p:spPr>
        <p:txBody>
          <a:bodyPr lIns="91439" tIns="91439" rIns="91439" bIns="91439" anchor="t"/>
          <a:lstStyle>
            <a:lvl1pPr defTabSz="914366">
              <a:defRPr spc="-100" sz="3500">
                <a:solidFill>
                  <a:srgbClr val="505050"/>
                </a:solidFill>
                <a:latin typeface="Segoe UI Light"/>
                <a:ea typeface="Segoe UI Light"/>
                <a:cs typeface="Segoe UI Light"/>
                <a:sym typeface="Segoe UI Light"/>
              </a:defRPr>
            </a:lvl1pPr>
          </a:lstStyle>
          <a:p>
            <a:pPr/>
            <a:r>
              <a:t>Title Text</a:t>
            </a:r>
          </a:p>
        </p:txBody>
      </p:sp>
      <p:sp>
        <p:nvSpPr>
          <p:cNvPr id="9457" name="Body Level One…"/>
          <p:cNvSpPr txBox="1"/>
          <p:nvPr>
            <p:ph type="body" sz="quarter" idx="1"/>
          </p:nvPr>
        </p:nvSpPr>
        <p:spPr>
          <a:xfrm>
            <a:off x="269238" y="2980725"/>
            <a:ext cx="11653524" cy="506973"/>
          </a:xfrm>
          <a:prstGeom prst="rect">
            <a:avLst/>
          </a:prstGeom>
        </p:spPr>
        <p:txBody>
          <a:bodyPr lIns="91439" tIns="91439" rIns="91439" bIns="91439"/>
          <a:lstStyle>
            <a:lvl1pPr marL="0" indent="0" defTabSz="914366">
              <a:spcBef>
                <a:spcPts val="500"/>
              </a:spcBef>
              <a:buSzTx/>
              <a:buFontTx/>
              <a:buNone/>
              <a:defRPr sz="2300">
                <a:solidFill>
                  <a:srgbClr val="505050"/>
                </a:solidFill>
                <a:latin typeface="Segoe UI Light"/>
                <a:ea typeface="Segoe UI Light"/>
                <a:cs typeface="Segoe UI Light"/>
                <a:sym typeface="Segoe UI Light"/>
              </a:defRPr>
            </a:lvl1pPr>
            <a:lvl2pPr marL="572691" indent="-236546" defTabSz="914366">
              <a:spcBef>
                <a:spcPts val="500"/>
              </a:spcBef>
              <a:buSzPct val="90000"/>
              <a:buFontTx/>
              <a:defRPr sz="2300">
                <a:solidFill>
                  <a:srgbClr val="505050"/>
                </a:solidFill>
                <a:latin typeface="Segoe UI Light"/>
                <a:ea typeface="Segoe UI Light"/>
                <a:cs typeface="Segoe UI Light"/>
                <a:sym typeface="Segoe UI Light"/>
              </a:defRPr>
            </a:lvl2pPr>
            <a:lvl3pPr marL="784337" indent="-224096" defTabSz="914366">
              <a:spcBef>
                <a:spcPts val="500"/>
              </a:spcBef>
              <a:buSzPct val="90000"/>
              <a:buFontTx/>
              <a:defRPr sz="2300">
                <a:solidFill>
                  <a:srgbClr val="505050"/>
                </a:solidFill>
                <a:latin typeface="Segoe UI Light"/>
                <a:ea typeface="Segoe UI Light"/>
                <a:cs typeface="Segoe UI Light"/>
                <a:sym typeface="Segoe UI Light"/>
              </a:defRPr>
            </a:lvl3pPr>
            <a:lvl4pPr marL="1055613" indent="-271275" defTabSz="914366">
              <a:spcBef>
                <a:spcPts val="500"/>
              </a:spcBef>
              <a:buSzPct val="90000"/>
              <a:buFontTx/>
              <a:defRPr sz="2300">
                <a:solidFill>
                  <a:srgbClr val="505050"/>
                </a:solidFill>
                <a:latin typeface="Segoe UI Light"/>
                <a:ea typeface="Segoe UI Light"/>
                <a:cs typeface="Segoe UI Light"/>
                <a:sym typeface="Segoe UI Light"/>
              </a:defRPr>
            </a:lvl4pPr>
            <a:lvl5pPr marL="1279709" indent="-271275" defTabSz="914366">
              <a:spcBef>
                <a:spcPts val="500"/>
              </a:spcBef>
              <a:buSzPct val="90000"/>
              <a:buFontTx/>
              <a:defRPr sz="23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45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7.xml><?xml version="1.0" encoding="utf-8"?>
<p:sldLayout xmlns:a="http://schemas.openxmlformats.org/drawingml/2006/main" xmlns:r="http://schemas.openxmlformats.org/officeDocument/2006/relationships" xmlns:p="http://schemas.openxmlformats.org/presentationml/2006/main" type="tx" showMasterSp="1" showMasterPhAnim="1">
  <p:cSld name="Title &amp; Dark Content Box">
    <p:bg>
      <p:bgPr>
        <a:solidFill>
          <a:srgbClr val="FFFFFF"/>
        </a:solidFill>
      </p:bgPr>
    </p:bg>
    <p:spTree>
      <p:nvGrpSpPr>
        <p:cNvPr id="1" name=""/>
        <p:cNvGrpSpPr/>
        <p:nvPr/>
      </p:nvGrpSpPr>
      <p:grpSpPr>
        <a:xfrm>
          <a:off x="0" y="0"/>
          <a:ext cx="0" cy="0"/>
          <a:chOff x="0" y="0"/>
          <a:chExt cx="0" cy="0"/>
        </a:xfrm>
      </p:grpSpPr>
      <p:sp>
        <p:nvSpPr>
          <p:cNvPr id="9465"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3500">
                <a:solidFill>
                  <a:srgbClr val="505050"/>
                </a:solidFill>
                <a:latin typeface="Segoe UI Light"/>
                <a:ea typeface="Segoe UI Light"/>
                <a:cs typeface="Segoe UI Light"/>
                <a:sym typeface="Segoe UI Light"/>
              </a:defRPr>
            </a:lvl1pPr>
          </a:lstStyle>
          <a:p>
            <a:pPr/>
            <a:r>
              <a:t>Title Text</a:t>
            </a:r>
          </a:p>
        </p:txBody>
      </p:sp>
      <p:sp>
        <p:nvSpPr>
          <p:cNvPr id="9466" name="Body Level One…"/>
          <p:cNvSpPr txBox="1"/>
          <p:nvPr>
            <p:ph type="body" sz="half" idx="1"/>
          </p:nvPr>
        </p:nvSpPr>
        <p:spPr>
          <a:xfrm>
            <a:off x="269238" y="1663912"/>
            <a:ext cx="5378550" cy="4903022"/>
          </a:xfrm>
          <a:prstGeom prst="rect">
            <a:avLst/>
          </a:prstGeom>
          <a:solidFill>
            <a:srgbClr val="0072C6">
              <a:alpha val="90000"/>
            </a:srgbClr>
          </a:solidFill>
        </p:spPr>
        <p:txBody>
          <a:bodyPr lIns="146304" tIns="146304" rIns="146304" bIns="146304"/>
          <a:lstStyle>
            <a:lvl1pPr marL="0" indent="0" defTabSz="914366">
              <a:spcBef>
                <a:spcPts val="500"/>
              </a:spcBef>
              <a:buSzTx/>
              <a:buFontTx/>
              <a:buNone/>
              <a:defRPr sz="2300">
                <a:latin typeface="Segoe UI Light"/>
                <a:ea typeface="Segoe UI Light"/>
                <a:cs typeface="Segoe UI Light"/>
                <a:sym typeface="Segoe UI Light"/>
              </a:defRPr>
            </a:lvl1pPr>
            <a:lvl2pPr marL="622490" indent="-286345" defTabSz="914366">
              <a:spcBef>
                <a:spcPts val="500"/>
              </a:spcBef>
              <a:buSzPct val="90000"/>
              <a:buFontTx/>
              <a:defRPr sz="2300">
                <a:latin typeface="Segoe UI Light"/>
                <a:ea typeface="Segoe UI Light"/>
                <a:cs typeface="Segoe UI Light"/>
                <a:sym typeface="Segoe UI Light"/>
              </a:defRPr>
            </a:lvl2pPr>
            <a:lvl3pPr marL="831516" indent="-271275" defTabSz="914366">
              <a:spcBef>
                <a:spcPts val="500"/>
              </a:spcBef>
              <a:buSzPct val="90000"/>
              <a:buFontTx/>
              <a:defRPr sz="2300">
                <a:latin typeface="Segoe UI Light"/>
                <a:ea typeface="Segoe UI Light"/>
                <a:cs typeface="Segoe UI Light"/>
                <a:sym typeface="Segoe UI Light"/>
              </a:defRPr>
            </a:lvl3pPr>
            <a:lvl4pPr marL="1087527" indent="-303190" defTabSz="914366">
              <a:spcBef>
                <a:spcPts val="500"/>
              </a:spcBef>
              <a:buSzPct val="90000"/>
              <a:buFontTx/>
              <a:defRPr sz="2300">
                <a:latin typeface="Segoe UI Light"/>
                <a:ea typeface="Segoe UI Light"/>
                <a:cs typeface="Segoe UI Light"/>
                <a:sym typeface="Segoe UI Light"/>
              </a:defRPr>
            </a:lvl4pPr>
            <a:lvl5pPr marL="1311624" indent="-303190" defTabSz="914366">
              <a:spcBef>
                <a:spcPts val="500"/>
              </a:spcBef>
              <a:buSzPct val="90000"/>
              <a:buFontTx/>
              <a:defRPr sz="23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46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8.xml><?xml version="1.0" encoding="utf-8"?>
<p:sldLayout xmlns:a="http://schemas.openxmlformats.org/drawingml/2006/main" xmlns:r="http://schemas.openxmlformats.org/officeDocument/2006/relationships" xmlns:p="http://schemas.openxmlformats.org/presentationml/2006/main" type="tx" showMasterSp="1" showMasterPhAnim="1">
  <p:cSld name="Small Title Only">
    <p:bg>
      <p:bgPr>
        <a:solidFill>
          <a:srgbClr val="FFFFFF"/>
        </a:solidFill>
      </p:bgPr>
    </p:bg>
    <p:spTree>
      <p:nvGrpSpPr>
        <p:cNvPr id="1" name=""/>
        <p:cNvGrpSpPr/>
        <p:nvPr/>
      </p:nvGrpSpPr>
      <p:grpSpPr>
        <a:xfrm>
          <a:off x="0" y="0"/>
          <a:ext cx="0" cy="0"/>
          <a:chOff x="0" y="0"/>
          <a:chExt cx="0" cy="0"/>
        </a:xfrm>
      </p:grpSpPr>
      <p:sp>
        <p:nvSpPr>
          <p:cNvPr id="9474"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2300">
                <a:solidFill>
                  <a:srgbClr val="505050"/>
                </a:solidFill>
                <a:latin typeface="Segoe UI Light"/>
                <a:ea typeface="Segoe UI Light"/>
                <a:cs typeface="Segoe UI Light"/>
                <a:sym typeface="Segoe UI Light"/>
              </a:defRPr>
            </a:lvl1pPr>
          </a:lstStyle>
          <a:p>
            <a:pPr/>
            <a:r>
              <a:t>Title Text</a:t>
            </a:r>
          </a:p>
        </p:txBody>
      </p:sp>
      <p:sp>
        <p:nvSpPr>
          <p:cNvPr id="947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9.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948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Section Title Transmission">
    <p:bg>
      <p:bgPr>
        <a:solidFill>
          <a:srgbClr val="0078D7"/>
        </a:solidFill>
      </p:bgPr>
    </p:bg>
    <p:spTree>
      <p:nvGrpSpPr>
        <p:cNvPr id="1" name=""/>
        <p:cNvGrpSpPr/>
        <p:nvPr/>
      </p:nvGrpSpPr>
      <p:grpSpPr>
        <a:xfrm>
          <a:off x="0" y="0"/>
          <a:ext cx="0" cy="0"/>
          <a:chOff x="0" y="0"/>
          <a:chExt cx="0" cy="0"/>
        </a:xfrm>
      </p:grpSpPr>
      <p:grpSp>
        <p:nvGrpSpPr>
          <p:cNvPr id="1111" name="Group 2"/>
          <p:cNvGrpSpPr/>
          <p:nvPr/>
        </p:nvGrpSpPr>
        <p:grpSpPr>
          <a:xfrm>
            <a:off x="12370904" y="8221"/>
            <a:ext cx="935478" cy="5664549"/>
            <a:chOff x="0" y="0"/>
            <a:chExt cx="935477" cy="5664547"/>
          </a:xfrm>
        </p:grpSpPr>
        <p:grpSp>
          <p:nvGrpSpPr>
            <p:cNvPr id="1107" name="Group 17"/>
            <p:cNvGrpSpPr/>
            <p:nvPr/>
          </p:nvGrpSpPr>
          <p:grpSpPr>
            <a:xfrm>
              <a:off x="-1" y="-1"/>
              <a:ext cx="935479" cy="5664549"/>
              <a:chOff x="0" y="0"/>
              <a:chExt cx="935477" cy="5664547"/>
            </a:xfrm>
          </p:grpSpPr>
          <p:grpSp>
            <p:nvGrpSpPr>
              <p:cNvPr id="1094" name="Group 25"/>
              <p:cNvGrpSpPr/>
              <p:nvPr/>
            </p:nvGrpSpPr>
            <p:grpSpPr>
              <a:xfrm>
                <a:off x="-1" y="-1"/>
                <a:ext cx="616867" cy="2650293"/>
                <a:chOff x="0" y="0"/>
                <a:chExt cx="616865" cy="2650291"/>
              </a:xfrm>
            </p:grpSpPr>
            <p:grpSp>
              <p:nvGrpSpPr>
                <p:cNvPr id="1078" name="Rectangle 44"/>
                <p:cNvGrpSpPr/>
                <p:nvPr/>
              </p:nvGrpSpPr>
              <p:grpSpPr>
                <a:xfrm>
                  <a:off x="332795" y="-1"/>
                  <a:ext cx="284070" cy="852951"/>
                  <a:chOff x="0" y="0"/>
                  <a:chExt cx="284069" cy="852949"/>
                </a:xfrm>
              </p:grpSpPr>
              <p:sp>
                <p:nvSpPr>
                  <p:cNvPr id="1076"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77"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081" name="Rectangle 36"/>
                <p:cNvGrpSpPr/>
                <p:nvPr/>
              </p:nvGrpSpPr>
              <p:grpSpPr>
                <a:xfrm>
                  <a:off x="332794" y="1797341"/>
                  <a:ext cx="284070" cy="852951"/>
                  <a:chOff x="0" y="0"/>
                  <a:chExt cx="284069" cy="852949"/>
                </a:xfrm>
              </p:grpSpPr>
              <p:sp>
                <p:nvSpPr>
                  <p:cNvPr id="1079"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8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084" name="Rectangle 40"/>
                <p:cNvGrpSpPr/>
                <p:nvPr/>
              </p:nvGrpSpPr>
              <p:grpSpPr>
                <a:xfrm>
                  <a:off x="-1" y="-1"/>
                  <a:ext cx="284070" cy="852951"/>
                  <a:chOff x="0" y="0"/>
                  <a:chExt cx="284069" cy="852949"/>
                </a:xfrm>
              </p:grpSpPr>
              <p:sp>
                <p:nvSpPr>
                  <p:cNvPr id="1082"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83"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087" name="Rectangle 41"/>
                <p:cNvGrpSpPr/>
                <p:nvPr/>
              </p:nvGrpSpPr>
              <p:grpSpPr>
                <a:xfrm>
                  <a:off x="332796" y="900789"/>
                  <a:ext cx="284070" cy="852951"/>
                  <a:chOff x="0" y="0"/>
                  <a:chExt cx="284069" cy="852949"/>
                </a:xfrm>
              </p:grpSpPr>
              <p:sp>
                <p:nvSpPr>
                  <p:cNvPr id="1085"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86"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090" name="Rectangle 42"/>
                <p:cNvGrpSpPr/>
                <p:nvPr/>
              </p:nvGrpSpPr>
              <p:grpSpPr>
                <a:xfrm>
                  <a:off x="-1" y="1790760"/>
                  <a:ext cx="284070" cy="852951"/>
                  <a:chOff x="0" y="0"/>
                  <a:chExt cx="284069" cy="852949"/>
                </a:xfrm>
              </p:grpSpPr>
              <p:sp>
                <p:nvSpPr>
                  <p:cNvPr id="1088"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89"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093" name="Rectangle 43"/>
                <p:cNvGrpSpPr/>
                <p:nvPr/>
              </p:nvGrpSpPr>
              <p:grpSpPr>
                <a:xfrm>
                  <a:off x="0" y="900789"/>
                  <a:ext cx="284070" cy="852951"/>
                  <a:chOff x="0" y="0"/>
                  <a:chExt cx="284069" cy="852949"/>
                </a:xfrm>
              </p:grpSpPr>
              <p:sp>
                <p:nvSpPr>
                  <p:cNvPr id="1091"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92"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104" name="Group 26"/>
              <p:cNvGrpSpPr/>
              <p:nvPr/>
            </p:nvGrpSpPr>
            <p:grpSpPr>
              <a:xfrm>
                <a:off x="1" y="1797342"/>
                <a:ext cx="616864" cy="3848838"/>
                <a:chOff x="0" y="0"/>
                <a:chExt cx="616862" cy="3848837"/>
              </a:xfrm>
            </p:grpSpPr>
            <p:grpSp>
              <p:nvGrpSpPr>
                <p:cNvPr id="1097" name="Rectangle 32"/>
                <p:cNvGrpSpPr/>
                <p:nvPr/>
              </p:nvGrpSpPr>
              <p:grpSpPr>
                <a:xfrm>
                  <a:off x="-1" y="2099335"/>
                  <a:ext cx="284070" cy="852951"/>
                  <a:chOff x="0" y="0"/>
                  <a:chExt cx="284069" cy="852949"/>
                </a:xfrm>
              </p:grpSpPr>
              <p:sp>
                <p:nvSpPr>
                  <p:cNvPr id="1095"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96"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100" name="Rectangle 33"/>
                <p:cNvGrpSpPr/>
                <p:nvPr/>
              </p:nvGrpSpPr>
              <p:grpSpPr>
                <a:xfrm>
                  <a:off x="-1" y="2995887"/>
                  <a:ext cx="284070" cy="852951"/>
                  <a:chOff x="0" y="0"/>
                  <a:chExt cx="284069" cy="852949"/>
                </a:xfrm>
              </p:grpSpPr>
              <p:sp>
                <p:nvSpPr>
                  <p:cNvPr id="1098"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099"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103" name="Rectangle 34"/>
                <p:cNvGrpSpPr/>
                <p:nvPr/>
              </p:nvGrpSpPr>
              <p:grpSpPr>
                <a:xfrm>
                  <a:off x="332793" y="-1"/>
                  <a:ext cx="284070" cy="852951"/>
                  <a:chOff x="0" y="0"/>
                  <a:chExt cx="284069" cy="852949"/>
                </a:xfrm>
              </p:grpSpPr>
              <p:sp>
                <p:nvSpPr>
                  <p:cNvPr id="1101"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02"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105"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106"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110" name="Rectangle 18"/>
            <p:cNvGrpSpPr/>
            <p:nvPr/>
          </p:nvGrpSpPr>
          <p:grpSpPr>
            <a:xfrm>
              <a:off x="-1" y="2998082"/>
              <a:ext cx="284070" cy="852951"/>
              <a:chOff x="0" y="0"/>
              <a:chExt cx="284069" cy="852949"/>
            </a:xfrm>
          </p:grpSpPr>
          <p:sp>
            <p:nvSpPr>
              <p:cNvPr id="1108"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0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1112" name="Picture 2" descr="Picture 2"/>
          <p:cNvPicPr>
            <a:picLocks noChangeAspect="1"/>
          </p:cNvPicPr>
          <p:nvPr/>
        </p:nvPicPr>
        <p:blipFill>
          <a:blip r:embed="rId2">
            <a:alphaModFix amt="10000"/>
            <a:extLst/>
          </a:blip>
          <a:srcRect l="0" t="43378" r="43213" b="10783"/>
          <a:stretch>
            <a:fillRect/>
          </a:stretch>
        </p:blipFill>
        <p:spPr>
          <a:xfrm>
            <a:off x="2998897" y="477"/>
            <a:ext cx="9172873" cy="6857525"/>
          </a:xfrm>
          <a:prstGeom prst="rect">
            <a:avLst/>
          </a:prstGeom>
          <a:ln w="12700">
            <a:miter lim="400000"/>
          </a:ln>
        </p:spPr>
      </p:pic>
      <p:sp>
        <p:nvSpPr>
          <p:cNvPr id="1113" name="Title Text"/>
          <p:cNvSpPr txBox="1"/>
          <p:nvPr>
            <p:ph type="title"/>
          </p:nvPr>
        </p:nvSpPr>
        <p:spPr>
          <a:xfrm>
            <a:off x="532189" y="2084172"/>
            <a:ext cx="5563813" cy="1158795"/>
          </a:xfrm>
          <a:prstGeom prst="rect">
            <a:avLst/>
          </a:prstGeom>
        </p:spPr>
        <p:txBody>
          <a:bodyPr lIns="91439" tIns="91439" rIns="91439" bIns="91439" anchor="t"/>
          <a:lstStyle>
            <a:lvl1pPr defTabSz="914191">
              <a:defRPr spc="-98" sz="7000">
                <a:latin typeface="Segoe UI Light"/>
                <a:ea typeface="Segoe UI Light"/>
                <a:cs typeface="Segoe UI Light"/>
                <a:sym typeface="Segoe UI Light"/>
              </a:defRPr>
            </a:lvl1pPr>
          </a:lstStyle>
          <a:p>
            <a:pPr/>
            <a:r>
              <a:t>Title Text</a:t>
            </a:r>
          </a:p>
        </p:txBody>
      </p:sp>
      <p:sp>
        <p:nvSpPr>
          <p:cNvPr id="11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0.xml><?xml version="1.0" encoding="utf-8"?>
<p:sldLayout xmlns:a="http://schemas.openxmlformats.org/drawingml/2006/main" xmlns:r="http://schemas.openxmlformats.org/officeDocument/2006/relationships" xmlns:p="http://schemas.openxmlformats.org/presentationml/2006/main" type="tx" showMasterSp="1" showMasterPhAnim="1">
  <p:cSld name="Blank 0">
    <p:bg>
      <p:bgPr>
        <a:solidFill>
          <a:srgbClr val="FFFFFF"/>
        </a:solidFill>
      </p:bgPr>
    </p:bg>
    <p:spTree>
      <p:nvGrpSpPr>
        <p:cNvPr id="1" name=""/>
        <p:cNvGrpSpPr/>
        <p:nvPr/>
      </p:nvGrpSpPr>
      <p:grpSpPr>
        <a:xfrm>
          <a:off x="0" y="0"/>
          <a:ext cx="0" cy="0"/>
          <a:chOff x="0" y="0"/>
          <a:chExt cx="0" cy="0"/>
        </a:xfrm>
      </p:grpSpPr>
      <p:sp>
        <p:nvSpPr>
          <p:cNvPr id="948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1">
    <p:bg>
      <p:bgPr>
        <a:solidFill>
          <a:srgbClr val="505050"/>
        </a:solidFill>
      </p:bgPr>
    </p:bg>
    <p:spTree>
      <p:nvGrpSpPr>
        <p:cNvPr id="1" name=""/>
        <p:cNvGrpSpPr/>
        <p:nvPr/>
      </p:nvGrpSpPr>
      <p:grpSpPr>
        <a:xfrm>
          <a:off x="0" y="0"/>
          <a:ext cx="0" cy="0"/>
          <a:chOff x="0" y="0"/>
          <a:chExt cx="0" cy="0"/>
        </a:xfrm>
      </p:grpSpPr>
      <p:grpSp>
        <p:nvGrpSpPr>
          <p:cNvPr id="9504" name="Group 2"/>
          <p:cNvGrpSpPr/>
          <p:nvPr/>
        </p:nvGrpSpPr>
        <p:grpSpPr>
          <a:xfrm>
            <a:off x="273130" y="291069"/>
            <a:ext cx="11653524" cy="6125746"/>
            <a:chOff x="0" y="0"/>
            <a:chExt cx="11653522" cy="6125744"/>
          </a:xfrm>
        </p:grpSpPr>
        <p:pic>
          <p:nvPicPr>
            <p:cNvPr id="9496" name="Picture 3" descr="Picture 3"/>
            <p:cNvPicPr>
              <a:picLocks noChangeAspect="1"/>
            </p:cNvPicPr>
            <p:nvPr/>
          </p:nvPicPr>
          <p:blipFill>
            <a:blip r:embed="rId2">
              <a:extLst/>
            </a:blip>
            <a:stretch>
              <a:fillRect/>
            </a:stretch>
          </p:blipFill>
          <p:spPr>
            <a:xfrm>
              <a:off x="-1" y="1349"/>
              <a:ext cx="3585462" cy="3585969"/>
            </a:xfrm>
            <a:prstGeom prst="rect">
              <a:avLst/>
            </a:prstGeom>
            <a:ln w="12700" cap="flat">
              <a:noFill/>
              <a:miter lim="400000"/>
            </a:ln>
            <a:effectLst/>
          </p:spPr>
        </p:pic>
        <p:pic>
          <p:nvPicPr>
            <p:cNvPr id="9497" name="Picture 4" descr="Picture 4"/>
            <p:cNvPicPr>
              <a:picLocks noChangeAspect="1"/>
            </p:cNvPicPr>
            <p:nvPr/>
          </p:nvPicPr>
          <p:blipFill>
            <a:blip r:embed="rId2">
              <a:extLst/>
            </a:blip>
            <a:stretch>
              <a:fillRect/>
            </a:stretch>
          </p:blipFill>
          <p:spPr>
            <a:xfrm>
              <a:off x="7171398" y="1588"/>
              <a:ext cx="3585461" cy="3585969"/>
            </a:xfrm>
            <a:prstGeom prst="rect">
              <a:avLst/>
            </a:prstGeom>
            <a:ln w="12700" cap="flat">
              <a:noFill/>
              <a:miter lim="400000"/>
            </a:ln>
            <a:effectLst/>
          </p:spPr>
        </p:pic>
        <p:pic>
          <p:nvPicPr>
            <p:cNvPr id="9498" name="Picture 5" descr="Picture 5"/>
            <p:cNvPicPr>
              <a:picLocks noChangeAspect="1"/>
            </p:cNvPicPr>
            <p:nvPr/>
          </p:nvPicPr>
          <p:blipFill>
            <a:blip r:embed="rId2">
              <a:extLst/>
            </a:blip>
            <a:stretch>
              <a:fillRect/>
            </a:stretch>
          </p:blipFill>
          <p:spPr>
            <a:xfrm>
              <a:off x="3585938" y="1349"/>
              <a:ext cx="3585461" cy="3585969"/>
            </a:xfrm>
            <a:prstGeom prst="rect">
              <a:avLst/>
            </a:prstGeom>
            <a:ln w="12700" cap="flat">
              <a:noFill/>
              <a:miter lim="400000"/>
            </a:ln>
            <a:effectLst/>
          </p:spPr>
        </p:pic>
        <p:pic>
          <p:nvPicPr>
            <p:cNvPr id="9499" name="Picture 6" descr="Picture 6"/>
            <p:cNvPicPr>
              <a:picLocks noChangeAspect="1"/>
            </p:cNvPicPr>
            <p:nvPr/>
          </p:nvPicPr>
          <p:blipFill>
            <a:blip r:embed="rId3">
              <a:extLst/>
            </a:blip>
            <a:stretch>
              <a:fillRect/>
            </a:stretch>
          </p:blipFill>
          <p:spPr>
            <a:xfrm>
              <a:off x="239" y="3586087"/>
              <a:ext cx="3585461" cy="2532598"/>
            </a:xfrm>
            <a:prstGeom prst="rect">
              <a:avLst/>
            </a:prstGeom>
            <a:ln w="12700" cap="flat">
              <a:noFill/>
              <a:miter lim="400000"/>
            </a:ln>
            <a:effectLst/>
          </p:spPr>
        </p:pic>
        <p:pic>
          <p:nvPicPr>
            <p:cNvPr id="9500" name="Picture 7" descr="Picture 7"/>
            <p:cNvPicPr>
              <a:picLocks noChangeAspect="1"/>
            </p:cNvPicPr>
            <p:nvPr/>
          </p:nvPicPr>
          <p:blipFill>
            <a:blip r:embed="rId4">
              <a:extLst/>
            </a:blip>
            <a:stretch>
              <a:fillRect/>
            </a:stretch>
          </p:blipFill>
          <p:spPr>
            <a:xfrm>
              <a:off x="7171398" y="3586207"/>
              <a:ext cx="3585461" cy="2539539"/>
            </a:xfrm>
            <a:prstGeom prst="rect">
              <a:avLst/>
            </a:prstGeom>
            <a:ln w="12700" cap="flat">
              <a:noFill/>
              <a:miter lim="400000"/>
            </a:ln>
            <a:effectLst/>
          </p:spPr>
        </p:pic>
        <p:pic>
          <p:nvPicPr>
            <p:cNvPr id="9501" name="Picture 8" descr="Picture 8"/>
            <p:cNvPicPr>
              <a:picLocks noChangeAspect="1"/>
            </p:cNvPicPr>
            <p:nvPr/>
          </p:nvPicPr>
          <p:blipFill>
            <a:blip r:embed="rId4">
              <a:extLst/>
            </a:blip>
            <a:stretch>
              <a:fillRect/>
            </a:stretch>
          </p:blipFill>
          <p:spPr>
            <a:xfrm>
              <a:off x="3585938" y="3585968"/>
              <a:ext cx="3585461" cy="2539777"/>
            </a:xfrm>
            <a:prstGeom prst="rect">
              <a:avLst/>
            </a:prstGeom>
            <a:ln w="12700" cap="flat">
              <a:noFill/>
              <a:miter lim="400000"/>
            </a:ln>
            <a:effectLst/>
          </p:spPr>
        </p:pic>
        <p:pic>
          <p:nvPicPr>
            <p:cNvPr id="9502" name="Picture 9" descr="Picture 9"/>
            <p:cNvPicPr>
              <a:picLocks noChangeAspect="1"/>
            </p:cNvPicPr>
            <p:nvPr/>
          </p:nvPicPr>
          <p:blipFill>
            <a:blip r:embed="rId5">
              <a:extLst/>
            </a:blip>
            <a:stretch>
              <a:fillRect/>
            </a:stretch>
          </p:blipFill>
          <p:spPr>
            <a:xfrm>
              <a:off x="10757097" y="0"/>
              <a:ext cx="896426" cy="3585969"/>
            </a:xfrm>
            <a:prstGeom prst="rect">
              <a:avLst/>
            </a:prstGeom>
            <a:ln w="12700" cap="flat">
              <a:noFill/>
              <a:miter lim="400000"/>
            </a:ln>
            <a:effectLst/>
          </p:spPr>
        </p:pic>
        <p:pic>
          <p:nvPicPr>
            <p:cNvPr id="9503" name="Picture 10" descr="Picture 10"/>
            <p:cNvPicPr>
              <a:picLocks noChangeAspect="1"/>
            </p:cNvPicPr>
            <p:nvPr/>
          </p:nvPicPr>
          <p:blipFill>
            <a:blip r:embed="rId6">
              <a:extLst/>
            </a:blip>
            <a:stretch>
              <a:fillRect/>
            </a:stretch>
          </p:blipFill>
          <p:spPr>
            <a:xfrm>
              <a:off x="10757097" y="3584058"/>
              <a:ext cx="896426" cy="2539538"/>
            </a:xfrm>
            <a:prstGeom prst="rect">
              <a:avLst/>
            </a:prstGeom>
            <a:ln w="12700" cap="flat">
              <a:noFill/>
              <a:miter lim="400000"/>
            </a:ln>
            <a:effectLst/>
          </p:spPr>
        </p:pic>
      </p:grpSp>
      <p:sp>
        <p:nvSpPr>
          <p:cNvPr id="9505" name="Title Text"/>
          <p:cNvSpPr txBox="1"/>
          <p:nvPr>
            <p:ph type="title"/>
          </p:nvPr>
        </p:nvSpPr>
        <p:spPr>
          <a:xfrm>
            <a:off x="268927" y="2081059"/>
            <a:ext cx="11655841" cy="2692770"/>
          </a:xfrm>
          <a:prstGeom prst="rect">
            <a:avLst/>
          </a:prstGeom>
        </p:spPr>
        <p:txBody>
          <a:bodyPr lIns="91439" tIns="91439" rIns="91439" bIns="91439" anchor="t"/>
          <a:lstStyle>
            <a:lvl1pPr defTabSz="914366">
              <a:defRPr spc="-100" sz="8600">
                <a:latin typeface="Segoe UI Light"/>
                <a:ea typeface="Segoe UI Light"/>
                <a:cs typeface="Segoe UI Light"/>
                <a:sym typeface="Segoe UI Light"/>
              </a:defRPr>
            </a:lvl1pPr>
          </a:lstStyle>
          <a:p>
            <a:pPr/>
            <a:r>
              <a:t>Title Text</a:t>
            </a:r>
          </a:p>
        </p:txBody>
      </p:sp>
      <p:sp>
        <p:nvSpPr>
          <p:cNvPr id="95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2.xml><?xml version="1.0" encoding="utf-8"?>
<p:sldLayout xmlns:a="http://schemas.openxmlformats.org/drawingml/2006/main" xmlns:r="http://schemas.openxmlformats.org/officeDocument/2006/relationships" xmlns:p="http://schemas.openxmlformats.org/presentationml/2006/main" type="tx" showMasterSp="1" showMasterPhAnim="1">
  <p:cSld name="Section Title 2">
    <p:bg>
      <p:bgPr>
        <a:solidFill>
          <a:srgbClr val="505050"/>
        </a:solidFill>
      </p:bgPr>
    </p:bg>
    <p:spTree>
      <p:nvGrpSpPr>
        <p:cNvPr id="1" name=""/>
        <p:cNvGrpSpPr/>
        <p:nvPr/>
      </p:nvGrpSpPr>
      <p:grpSpPr>
        <a:xfrm>
          <a:off x="0" y="0"/>
          <a:ext cx="0" cy="0"/>
          <a:chOff x="0" y="0"/>
          <a:chExt cx="0" cy="0"/>
        </a:xfrm>
      </p:grpSpPr>
      <p:sp>
        <p:nvSpPr>
          <p:cNvPr id="9513" name="Title Text"/>
          <p:cNvSpPr txBox="1"/>
          <p:nvPr>
            <p:ph type="title"/>
          </p:nvPr>
        </p:nvSpPr>
        <p:spPr>
          <a:xfrm>
            <a:off x="268927" y="2081059"/>
            <a:ext cx="11655841" cy="2692770"/>
          </a:xfrm>
          <a:prstGeom prst="rect">
            <a:avLst/>
          </a:prstGeom>
        </p:spPr>
        <p:txBody>
          <a:bodyPr lIns="91439" tIns="91439" rIns="91439" bIns="91439" anchor="t"/>
          <a:lstStyle>
            <a:lvl1pPr defTabSz="914366">
              <a:defRPr spc="-100" sz="8600">
                <a:latin typeface="Segoe UI Light"/>
                <a:ea typeface="Segoe UI Light"/>
                <a:cs typeface="Segoe UI Light"/>
                <a:sym typeface="Segoe UI Light"/>
              </a:defRPr>
            </a:lvl1pPr>
          </a:lstStyle>
          <a:p>
            <a:pPr/>
            <a:r>
              <a:t>Title Text</a:t>
            </a:r>
          </a:p>
        </p:txBody>
      </p:sp>
      <p:sp>
        <p:nvSpPr>
          <p:cNvPr id="951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3.xml><?xml version="1.0" encoding="utf-8"?>
<p:sldLayout xmlns:a="http://schemas.openxmlformats.org/drawingml/2006/main" xmlns:r="http://schemas.openxmlformats.org/officeDocument/2006/relationships" xmlns:p="http://schemas.openxmlformats.org/presentationml/2006/main" type="tx" showMasterSp="1" showMasterPhAnim="1">
  <p:cSld name="Section Title 3">
    <p:bg>
      <p:bgPr>
        <a:solidFill>
          <a:srgbClr val="505050"/>
        </a:solidFill>
      </p:bgPr>
    </p:bg>
    <p:spTree>
      <p:nvGrpSpPr>
        <p:cNvPr id="1" name=""/>
        <p:cNvGrpSpPr/>
        <p:nvPr/>
      </p:nvGrpSpPr>
      <p:grpSpPr>
        <a:xfrm>
          <a:off x="0" y="0"/>
          <a:ext cx="0" cy="0"/>
          <a:chOff x="0" y="0"/>
          <a:chExt cx="0" cy="0"/>
        </a:xfrm>
      </p:grpSpPr>
      <p:sp>
        <p:nvSpPr>
          <p:cNvPr id="9521" name="Title Text"/>
          <p:cNvSpPr txBox="1"/>
          <p:nvPr>
            <p:ph type="title"/>
          </p:nvPr>
        </p:nvSpPr>
        <p:spPr>
          <a:xfrm>
            <a:off x="268927" y="291069"/>
            <a:ext cx="11655841" cy="1793105"/>
          </a:xfrm>
          <a:prstGeom prst="rect">
            <a:avLst/>
          </a:prstGeom>
        </p:spPr>
        <p:txBody>
          <a:bodyPr lIns="91439" tIns="91439" rIns="91439" bIns="91439" anchor="t"/>
          <a:lstStyle>
            <a:lvl1pPr defTabSz="914366">
              <a:defRPr spc="-100" sz="5200">
                <a:latin typeface="Segoe UI Light"/>
                <a:ea typeface="Segoe UI Light"/>
                <a:cs typeface="Segoe UI Light"/>
                <a:sym typeface="Segoe UI Light"/>
              </a:defRPr>
            </a:lvl1pPr>
          </a:lstStyle>
          <a:p>
            <a:pPr/>
            <a:r>
              <a:t>Title Text</a:t>
            </a:r>
          </a:p>
        </p:txBody>
      </p:sp>
      <p:sp>
        <p:nvSpPr>
          <p:cNvPr id="952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4.xml><?xml version="1.0" encoding="utf-8"?>
<p:sldLayout xmlns:a="http://schemas.openxmlformats.org/drawingml/2006/main" xmlns:r="http://schemas.openxmlformats.org/officeDocument/2006/relationships" xmlns:p="http://schemas.openxmlformats.org/presentationml/2006/main" type="tx" showMasterSp="1" showMasterPhAnim="1">
  <p:cSld name="Thank You">
    <p:bg>
      <p:bgPr>
        <a:solidFill>
          <a:srgbClr val="FFFFFF"/>
        </a:solidFill>
      </p:bgPr>
    </p:bg>
    <p:spTree>
      <p:nvGrpSpPr>
        <p:cNvPr id="1" name=""/>
        <p:cNvGrpSpPr/>
        <p:nvPr/>
      </p:nvGrpSpPr>
      <p:grpSpPr>
        <a:xfrm>
          <a:off x="0" y="0"/>
          <a:ext cx="0" cy="0"/>
          <a:chOff x="0" y="0"/>
          <a:chExt cx="0" cy="0"/>
        </a:xfrm>
      </p:grpSpPr>
      <p:sp>
        <p:nvSpPr>
          <p:cNvPr id="9529" name="Title Text"/>
          <p:cNvSpPr txBox="1"/>
          <p:nvPr>
            <p:ph type="title"/>
          </p:nvPr>
        </p:nvSpPr>
        <p:spPr>
          <a:xfrm>
            <a:off x="268927" y="2087884"/>
            <a:ext cx="11655841" cy="899667"/>
          </a:xfrm>
          <a:prstGeom prst="rect">
            <a:avLst/>
          </a:prstGeom>
        </p:spPr>
        <p:txBody>
          <a:bodyPr lIns="91439" tIns="91439" rIns="91439" bIns="91439" anchor="t"/>
          <a:lstStyle>
            <a:lvl1pPr defTabSz="914366">
              <a:defRPr spc="-100" sz="5800">
                <a:solidFill>
                  <a:srgbClr val="505050"/>
                </a:solidFill>
                <a:latin typeface="Segoe UI Light"/>
                <a:ea typeface="Segoe UI Light"/>
                <a:cs typeface="Segoe UI Light"/>
                <a:sym typeface="Segoe UI Light"/>
              </a:defRPr>
            </a:lvl1pPr>
          </a:lstStyle>
          <a:p>
            <a:pPr/>
            <a:r>
              <a:t>Title Text</a:t>
            </a:r>
          </a:p>
        </p:txBody>
      </p:sp>
      <p:sp>
        <p:nvSpPr>
          <p:cNvPr id="953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5.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sp>
        <p:nvSpPr>
          <p:cNvPr id="9537"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38"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900"/>
              </a:spcBef>
              <a:buSzTx/>
              <a:buFontTx/>
              <a:buNone/>
              <a:defRPr sz="3900">
                <a:solidFill>
                  <a:srgbClr val="505050"/>
                </a:solidFill>
                <a:latin typeface="Segoe UI Light"/>
                <a:ea typeface="Segoe UI Light"/>
                <a:cs typeface="Segoe UI Light"/>
                <a:sym typeface="Segoe UI Light"/>
              </a:defRPr>
            </a:lvl1pPr>
            <a:lvl2pPr marL="0" indent="224097" defTabSz="914366">
              <a:spcBef>
                <a:spcPts val="900"/>
              </a:spcBef>
              <a:buSzTx/>
              <a:buFontTx/>
              <a:buNone/>
              <a:defRPr sz="3900">
                <a:solidFill>
                  <a:srgbClr val="505050"/>
                </a:solidFill>
                <a:latin typeface="Segoe UI Light"/>
                <a:ea typeface="Segoe UI Light"/>
                <a:cs typeface="Segoe UI Light"/>
                <a:sym typeface="Segoe UI Light"/>
              </a:defRPr>
            </a:lvl2pPr>
            <a:lvl3pPr marL="0" indent="448192" defTabSz="914366">
              <a:spcBef>
                <a:spcPts val="900"/>
              </a:spcBef>
              <a:buSzTx/>
              <a:buFontTx/>
              <a:buNone/>
              <a:defRPr sz="3900">
                <a:solidFill>
                  <a:srgbClr val="505050"/>
                </a:solidFill>
                <a:latin typeface="Segoe UI Light"/>
                <a:ea typeface="Segoe UI Light"/>
                <a:cs typeface="Segoe UI Light"/>
                <a:sym typeface="Segoe UI Light"/>
              </a:defRPr>
            </a:lvl3pPr>
            <a:lvl4pPr marL="0" indent="672290" defTabSz="914366">
              <a:spcBef>
                <a:spcPts val="900"/>
              </a:spcBef>
              <a:buSzTx/>
              <a:buFontTx/>
              <a:buNone/>
              <a:defRPr sz="3900">
                <a:solidFill>
                  <a:srgbClr val="505050"/>
                </a:solidFill>
                <a:latin typeface="Segoe UI Light"/>
                <a:ea typeface="Segoe UI Light"/>
                <a:cs typeface="Segoe UI Light"/>
                <a:sym typeface="Segoe UI Light"/>
              </a:defRPr>
            </a:lvl4pPr>
            <a:lvl5pPr marL="0" indent="896385" defTabSz="914366">
              <a:spcBef>
                <a:spcPts val="900"/>
              </a:spcBef>
              <a:buSzTx/>
              <a:buFontTx/>
              <a:buNone/>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3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6.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0">
    <p:bg>
      <p:bgPr>
        <a:solidFill>
          <a:srgbClr val="FFFFFF"/>
        </a:solidFill>
      </p:bgPr>
    </p:bg>
    <p:spTree>
      <p:nvGrpSpPr>
        <p:cNvPr id="1" name=""/>
        <p:cNvGrpSpPr/>
        <p:nvPr/>
      </p:nvGrpSpPr>
      <p:grpSpPr>
        <a:xfrm>
          <a:off x="0" y="0"/>
          <a:ext cx="0" cy="0"/>
          <a:chOff x="0" y="0"/>
          <a:chExt cx="0" cy="0"/>
        </a:xfrm>
      </p:grpSpPr>
      <p:sp>
        <p:nvSpPr>
          <p:cNvPr id="9546"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47"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900"/>
              </a:spcBef>
              <a:buSzTx/>
              <a:buFontTx/>
              <a:buNone/>
              <a:defRPr sz="3900">
                <a:solidFill>
                  <a:srgbClr val="505050"/>
                </a:solidFill>
                <a:latin typeface="Segoe UI Light"/>
                <a:ea typeface="Segoe UI Light"/>
                <a:cs typeface="Segoe UI Light"/>
                <a:sym typeface="Segoe UI Light"/>
              </a:defRPr>
            </a:lvl1pPr>
            <a:lvl2pPr marL="0" indent="224097" defTabSz="914366">
              <a:spcBef>
                <a:spcPts val="900"/>
              </a:spcBef>
              <a:buSzTx/>
              <a:buFontTx/>
              <a:buNone/>
              <a:defRPr sz="3900">
                <a:solidFill>
                  <a:srgbClr val="505050"/>
                </a:solidFill>
                <a:latin typeface="Segoe UI Light"/>
                <a:ea typeface="Segoe UI Light"/>
                <a:cs typeface="Segoe UI Light"/>
                <a:sym typeface="Segoe UI Light"/>
              </a:defRPr>
            </a:lvl2pPr>
            <a:lvl3pPr marL="0" indent="448192" defTabSz="914366">
              <a:spcBef>
                <a:spcPts val="900"/>
              </a:spcBef>
              <a:buSzTx/>
              <a:buFontTx/>
              <a:buNone/>
              <a:defRPr sz="3900">
                <a:solidFill>
                  <a:srgbClr val="505050"/>
                </a:solidFill>
                <a:latin typeface="Segoe UI Light"/>
                <a:ea typeface="Segoe UI Light"/>
                <a:cs typeface="Segoe UI Light"/>
                <a:sym typeface="Segoe UI Light"/>
              </a:defRPr>
            </a:lvl3pPr>
            <a:lvl4pPr marL="0" indent="672290" defTabSz="914366">
              <a:spcBef>
                <a:spcPts val="900"/>
              </a:spcBef>
              <a:buSzTx/>
              <a:buFontTx/>
              <a:buNone/>
              <a:defRPr sz="3900">
                <a:solidFill>
                  <a:srgbClr val="505050"/>
                </a:solidFill>
                <a:latin typeface="Segoe UI Light"/>
                <a:ea typeface="Segoe UI Light"/>
                <a:cs typeface="Segoe UI Light"/>
                <a:sym typeface="Segoe UI Light"/>
              </a:defRPr>
            </a:lvl4pPr>
            <a:lvl5pPr marL="0" indent="896385" defTabSz="914366">
              <a:spcBef>
                <a:spcPts val="900"/>
              </a:spcBef>
              <a:buSzTx/>
              <a:buFontTx/>
              <a:buNone/>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4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7.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bg>
      <p:bgPr>
        <a:solidFill>
          <a:srgbClr val="FFFFFF"/>
        </a:solidFill>
      </p:bgPr>
    </p:bg>
    <p:spTree>
      <p:nvGrpSpPr>
        <p:cNvPr id="1" name=""/>
        <p:cNvGrpSpPr/>
        <p:nvPr/>
      </p:nvGrpSpPr>
      <p:grpSpPr>
        <a:xfrm>
          <a:off x="0" y="0"/>
          <a:ext cx="0" cy="0"/>
          <a:chOff x="0" y="0"/>
          <a:chExt cx="0" cy="0"/>
        </a:xfrm>
      </p:grpSpPr>
      <p:sp>
        <p:nvSpPr>
          <p:cNvPr id="9555" name="Title Text"/>
          <p:cNvSpPr txBox="1"/>
          <p:nvPr>
            <p:ph type="title"/>
          </p:nvPr>
        </p:nvSpPr>
        <p:spPr>
          <a:xfrm>
            <a:off x="415600" y="593366"/>
            <a:ext cx="11360801" cy="763601"/>
          </a:xfrm>
          <a:prstGeom prst="rect">
            <a:avLst/>
          </a:prstGeom>
        </p:spPr>
        <p:txBody>
          <a:bodyPr lIns="91424" tIns="91424" rIns="91424" bIns="91424"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56" name="Body Level One…"/>
          <p:cNvSpPr txBox="1"/>
          <p:nvPr>
            <p:ph type="body" sz="quarter" idx="1"/>
          </p:nvPr>
        </p:nvSpPr>
        <p:spPr>
          <a:xfrm>
            <a:off x="415600" y="1536633"/>
            <a:ext cx="5333201" cy="443234"/>
          </a:xfrm>
          <a:prstGeom prst="rect">
            <a:avLst/>
          </a:prstGeom>
        </p:spPr>
        <p:txBody>
          <a:bodyPr lIns="91424" tIns="91424" rIns="91424" bIns="91424"/>
          <a:lstStyle>
            <a:lvl1pPr marL="336145" indent="-336145" defTabSz="914366">
              <a:spcBef>
                <a:spcPts val="0"/>
              </a:spcBef>
              <a:defRPr sz="1800">
                <a:solidFill>
                  <a:srgbClr val="505050"/>
                </a:solidFill>
                <a:latin typeface="Segoe UI Light"/>
                <a:ea typeface="Segoe UI Light"/>
                <a:cs typeface="Segoe UI Light"/>
                <a:sym typeface="Segoe UI Light"/>
              </a:defRPr>
            </a:lvl1pPr>
            <a:lvl2pPr marL="602259" indent="-266114" defTabSz="914366">
              <a:spcBef>
                <a:spcPts val="0"/>
              </a:spcBef>
              <a:defRPr sz="1800">
                <a:solidFill>
                  <a:srgbClr val="505050"/>
                </a:solidFill>
                <a:latin typeface="Segoe UI Light"/>
                <a:ea typeface="Segoe UI Light"/>
                <a:cs typeface="Segoe UI Light"/>
                <a:sym typeface="Segoe UI Light"/>
              </a:defRPr>
            </a:lvl2pPr>
            <a:lvl3pPr marL="812350" indent="-252109" defTabSz="914366">
              <a:spcBef>
                <a:spcPts val="0"/>
              </a:spcBef>
              <a:defRPr sz="1800">
                <a:solidFill>
                  <a:srgbClr val="505050"/>
                </a:solidFill>
                <a:latin typeface="Segoe UI Light"/>
                <a:ea typeface="Segoe UI Light"/>
                <a:cs typeface="Segoe UI Light"/>
                <a:sym typeface="Segoe UI Light"/>
              </a:defRPr>
            </a:lvl3pPr>
            <a:lvl4pPr marL="1036447" indent="-252109" defTabSz="914366">
              <a:spcBef>
                <a:spcPts val="0"/>
              </a:spcBef>
              <a:defRPr sz="1800">
                <a:solidFill>
                  <a:srgbClr val="505050"/>
                </a:solidFill>
                <a:latin typeface="Segoe UI Light"/>
                <a:ea typeface="Segoe UI Light"/>
                <a:cs typeface="Segoe UI Light"/>
                <a:sym typeface="Segoe UI Light"/>
              </a:defRPr>
            </a:lvl4pPr>
            <a:lvl5pPr marL="1260543" indent="-252109" defTabSz="914366">
              <a:spcBef>
                <a:spcPts val="0"/>
              </a:spcBef>
              <a:defRPr sz="18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57" name="Shape 134"/>
          <p:cNvSpPr txBox="1"/>
          <p:nvPr>
            <p:ph type="body" sz="quarter" idx="13"/>
          </p:nvPr>
        </p:nvSpPr>
        <p:spPr>
          <a:xfrm>
            <a:off x="6443200" y="1536633"/>
            <a:ext cx="5333201" cy="443234"/>
          </a:xfrm>
          <a:prstGeom prst="rect">
            <a:avLst/>
          </a:prstGeom>
        </p:spPr>
        <p:txBody>
          <a:bodyPr lIns="91424" tIns="91424" rIns="91424" bIns="91424"/>
          <a:lstStyle/>
          <a:p>
            <a:pPr marL="326060" indent="-326060" defTabSz="886935">
              <a:spcBef>
                <a:spcPts val="0"/>
              </a:spcBef>
              <a:defRPr sz="1746">
                <a:solidFill>
                  <a:srgbClr val="505050"/>
                </a:solidFill>
                <a:latin typeface="Segoe UI Light"/>
                <a:ea typeface="Segoe UI Light"/>
                <a:cs typeface="Segoe UI Light"/>
                <a:sym typeface="Segoe UI Light"/>
              </a:defRPr>
            </a:pPr>
          </a:p>
        </p:txBody>
      </p:sp>
      <p:sp>
        <p:nvSpPr>
          <p:cNvPr id="9558" name="Slide Number"/>
          <p:cNvSpPr txBox="1"/>
          <p:nvPr>
            <p:ph type="sldNum" sz="quarter" idx="2"/>
          </p:nvPr>
        </p:nvSpPr>
        <p:spPr>
          <a:xfrm>
            <a:off x="11578386" y="6258985"/>
            <a:ext cx="449824" cy="442072"/>
          </a:xfrm>
          <a:prstGeom prst="rect">
            <a:avLst/>
          </a:prstGeom>
        </p:spPr>
        <p:txBody>
          <a:bodyPr lIns="91424" tIns="91424" rIns="91424" bIns="91424"/>
          <a:lstStyle>
            <a:lvl1pPr>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8.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0">
    <p:bg>
      <p:bgPr>
        <a:solidFill>
          <a:srgbClr val="FFFFFF"/>
        </a:solidFill>
      </p:bgPr>
    </p:bg>
    <p:spTree>
      <p:nvGrpSpPr>
        <p:cNvPr id="1" name=""/>
        <p:cNvGrpSpPr/>
        <p:nvPr/>
      </p:nvGrpSpPr>
      <p:grpSpPr>
        <a:xfrm>
          <a:off x="0" y="0"/>
          <a:ext cx="0" cy="0"/>
          <a:chOff x="0" y="0"/>
          <a:chExt cx="0" cy="0"/>
        </a:xfrm>
      </p:grpSpPr>
      <p:sp>
        <p:nvSpPr>
          <p:cNvPr id="9565" name="Title Text"/>
          <p:cNvSpPr txBox="1"/>
          <p:nvPr>
            <p:ph type="title"/>
          </p:nvPr>
        </p:nvSpPr>
        <p:spPr>
          <a:xfrm>
            <a:off x="415600" y="593366"/>
            <a:ext cx="11360801" cy="763601"/>
          </a:xfrm>
          <a:prstGeom prst="rect">
            <a:avLst/>
          </a:prstGeom>
        </p:spPr>
        <p:txBody>
          <a:bodyPr lIns="91424" tIns="91424" rIns="91424" bIns="91424"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66" name="Body Level One…"/>
          <p:cNvSpPr txBox="1"/>
          <p:nvPr>
            <p:ph type="body" sz="quarter" idx="1"/>
          </p:nvPr>
        </p:nvSpPr>
        <p:spPr>
          <a:xfrm>
            <a:off x="415600" y="1536633"/>
            <a:ext cx="5333201" cy="443234"/>
          </a:xfrm>
          <a:prstGeom prst="rect">
            <a:avLst/>
          </a:prstGeom>
        </p:spPr>
        <p:txBody>
          <a:bodyPr lIns="91424" tIns="91424" rIns="91424" bIns="91424"/>
          <a:lstStyle>
            <a:lvl1pPr marL="336145" indent="-336145" defTabSz="914366">
              <a:spcBef>
                <a:spcPts val="0"/>
              </a:spcBef>
              <a:defRPr sz="1800">
                <a:solidFill>
                  <a:srgbClr val="505050"/>
                </a:solidFill>
                <a:latin typeface="Segoe UI Light"/>
                <a:ea typeface="Segoe UI Light"/>
                <a:cs typeface="Segoe UI Light"/>
                <a:sym typeface="Segoe UI Light"/>
              </a:defRPr>
            </a:lvl1pPr>
            <a:lvl2pPr marL="602259" indent="-266114" defTabSz="914366">
              <a:spcBef>
                <a:spcPts val="0"/>
              </a:spcBef>
              <a:defRPr sz="1800">
                <a:solidFill>
                  <a:srgbClr val="505050"/>
                </a:solidFill>
                <a:latin typeface="Segoe UI Light"/>
                <a:ea typeface="Segoe UI Light"/>
                <a:cs typeface="Segoe UI Light"/>
                <a:sym typeface="Segoe UI Light"/>
              </a:defRPr>
            </a:lvl2pPr>
            <a:lvl3pPr marL="812350" indent="-252109" defTabSz="914366">
              <a:spcBef>
                <a:spcPts val="0"/>
              </a:spcBef>
              <a:defRPr sz="1800">
                <a:solidFill>
                  <a:srgbClr val="505050"/>
                </a:solidFill>
                <a:latin typeface="Segoe UI Light"/>
                <a:ea typeface="Segoe UI Light"/>
                <a:cs typeface="Segoe UI Light"/>
                <a:sym typeface="Segoe UI Light"/>
              </a:defRPr>
            </a:lvl3pPr>
            <a:lvl4pPr marL="1036447" indent="-252109" defTabSz="914366">
              <a:spcBef>
                <a:spcPts val="0"/>
              </a:spcBef>
              <a:defRPr sz="1800">
                <a:solidFill>
                  <a:srgbClr val="505050"/>
                </a:solidFill>
                <a:latin typeface="Segoe UI Light"/>
                <a:ea typeface="Segoe UI Light"/>
                <a:cs typeface="Segoe UI Light"/>
                <a:sym typeface="Segoe UI Light"/>
              </a:defRPr>
            </a:lvl4pPr>
            <a:lvl5pPr marL="1260543" indent="-252109" defTabSz="914366">
              <a:spcBef>
                <a:spcPts val="0"/>
              </a:spcBef>
              <a:defRPr sz="18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67" name="Shape 134"/>
          <p:cNvSpPr txBox="1"/>
          <p:nvPr>
            <p:ph type="body" sz="quarter" idx="13"/>
          </p:nvPr>
        </p:nvSpPr>
        <p:spPr>
          <a:xfrm>
            <a:off x="6443200" y="1536633"/>
            <a:ext cx="5333201" cy="443234"/>
          </a:xfrm>
          <a:prstGeom prst="rect">
            <a:avLst/>
          </a:prstGeom>
        </p:spPr>
        <p:txBody>
          <a:bodyPr lIns="91424" tIns="91424" rIns="91424" bIns="91424"/>
          <a:lstStyle/>
          <a:p>
            <a:pPr marL="326060" indent="-326060" defTabSz="886935">
              <a:spcBef>
                <a:spcPts val="0"/>
              </a:spcBef>
              <a:defRPr sz="1746">
                <a:solidFill>
                  <a:srgbClr val="505050"/>
                </a:solidFill>
                <a:latin typeface="Segoe UI Light"/>
                <a:ea typeface="Segoe UI Light"/>
                <a:cs typeface="Segoe UI Light"/>
                <a:sym typeface="Segoe UI Light"/>
              </a:defRPr>
            </a:pPr>
          </a:p>
        </p:txBody>
      </p:sp>
      <p:sp>
        <p:nvSpPr>
          <p:cNvPr id="9568" name="Slide Number"/>
          <p:cNvSpPr txBox="1"/>
          <p:nvPr>
            <p:ph type="sldNum" sz="quarter" idx="2"/>
          </p:nvPr>
        </p:nvSpPr>
        <p:spPr>
          <a:xfrm>
            <a:off x="11578386" y="6258985"/>
            <a:ext cx="449824" cy="442072"/>
          </a:xfrm>
          <a:prstGeom prst="rect">
            <a:avLst/>
          </a:prstGeom>
        </p:spPr>
        <p:txBody>
          <a:bodyPr lIns="91424" tIns="91424" rIns="91424" bIns="91424"/>
          <a:lstStyle>
            <a:lvl1pPr>
              <a:defRPr sz="18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9575"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76" name="Body Level One…"/>
          <p:cNvSpPr txBox="1"/>
          <p:nvPr>
            <p:ph type="body" sz="half" idx="1"/>
          </p:nvPr>
        </p:nvSpPr>
        <p:spPr>
          <a:xfrm>
            <a:off x="269241" y="1189177"/>
            <a:ext cx="11653522" cy="2184809"/>
          </a:xfrm>
          <a:prstGeom prst="rect">
            <a:avLst/>
          </a:prstGeom>
        </p:spPr>
        <p:txBody>
          <a:bodyPr lIns="91439" tIns="91439" rIns="91439" bIns="91439"/>
          <a:lstStyle>
            <a:lvl1pPr marL="336145" indent="-336145" defTabSz="914366">
              <a:spcBef>
                <a:spcPts val="900"/>
              </a:spcBef>
              <a:buSzPct val="90000"/>
              <a:defRPr sz="3900">
                <a:solidFill>
                  <a:srgbClr val="505050"/>
                </a:solidFill>
                <a:latin typeface="Segoe UI Light"/>
                <a:ea typeface="Segoe UI Light"/>
                <a:cs typeface="Segoe UI Light"/>
                <a:sym typeface="Segoe UI Light"/>
              </a:defRPr>
            </a:lvl1pPr>
            <a:lvl2pPr marL="737244" indent="-401099" defTabSz="914366">
              <a:spcBef>
                <a:spcPts val="900"/>
              </a:spcBef>
              <a:buSzPct val="90000"/>
              <a:defRPr sz="3900">
                <a:solidFill>
                  <a:srgbClr val="505050"/>
                </a:solidFill>
                <a:latin typeface="Segoe UI Light"/>
                <a:ea typeface="Segoe UI Light"/>
                <a:cs typeface="Segoe UI Light"/>
                <a:sym typeface="Segoe UI Light"/>
              </a:defRPr>
            </a:lvl2pPr>
            <a:lvl3pPr marL="940231" indent="-379990" defTabSz="914366">
              <a:spcBef>
                <a:spcPts val="900"/>
              </a:spcBef>
              <a:buSzPct val="90000"/>
              <a:defRPr sz="3900">
                <a:solidFill>
                  <a:srgbClr val="505050"/>
                </a:solidFill>
                <a:latin typeface="Segoe UI Light"/>
                <a:ea typeface="Segoe UI Light"/>
                <a:cs typeface="Segoe UI Light"/>
                <a:sym typeface="Segoe UI Light"/>
              </a:defRPr>
            </a:lvl3pPr>
            <a:lvl4pPr marL="1244326" indent="-459988" defTabSz="914366">
              <a:spcBef>
                <a:spcPts val="900"/>
              </a:spcBef>
              <a:buSzPct val="90000"/>
              <a:defRPr sz="3900">
                <a:solidFill>
                  <a:srgbClr val="505050"/>
                </a:solidFill>
                <a:latin typeface="Segoe UI Light"/>
                <a:ea typeface="Segoe UI Light"/>
                <a:cs typeface="Segoe UI Light"/>
                <a:sym typeface="Segoe UI Light"/>
              </a:defRPr>
            </a:lvl4pPr>
            <a:lvl5pPr marL="1468422" indent="-459988" defTabSz="914366">
              <a:spcBef>
                <a:spcPts val="900"/>
              </a:spcBef>
              <a:buSzPct val="90000"/>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77" name="Slide Number"/>
          <p:cNvSpPr txBox="1"/>
          <p:nvPr>
            <p:ph type="sldNum" sz="quarter" idx="2"/>
          </p:nvPr>
        </p:nvSpPr>
        <p:spPr>
          <a:xfrm>
            <a:off x="11780879" y="6562537"/>
            <a:ext cx="141884" cy="127001"/>
          </a:xfrm>
          <a:prstGeom prst="rect">
            <a:avLst/>
          </a:prstGeom>
        </p:spPr>
        <p:txBody>
          <a:bodyPr lIns="0" tIns="0" rIns="0" bIns="0"/>
          <a:lstStyle>
            <a:lvl1pPr defTabSz="1087478">
              <a:defRPr sz="800">
                <a:solidFill>
                  <a:srgbClr val="888888"/>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lain">
    <p:bg>
      <p:bgPr>
        <a:solidFill>
          <a:srgbClr val="0078D7"/>
        </a:solidFill>
      </p:bgPr>
    </p:bg>
    <p:spTree>
      <p:nvGrpSpPr>
        <p:cNvPr id="1" name=""/>
        <p:cNvGrpSpPr/>
        <p:nvPr/>
      </p:nvGrpSpPr>
      <p:grpSpPr>
        <a:xfrm>
          <a:off x="0" y="0"/>
          <a:ext cx="0" cy="0"/>
          <a:chOff x="0" y="0"/>
          <a:chExt cx="0" cy="0"/>
        </a:xfrm>
      </p:grpSpPr>
      <p:grpSp>
        <p:nvGrpSpPr>
          <p:cNvPr id="1156" name="Group 2"/>
          <p:cNvGrpSpPr/>
          <p:nvPr/>
        </p:nvGrpSpPr>
        <p:grpSpPr>
          <a:xfrm>
            <a:off x="12370904" y="8221"/>
            <a:ext cx="935478" cy="5664549"/>
            <a:chOff x="0" y="0"/>
            <a:chExt cx="935477" cy="5664547"/>
          </a:xfrm>
        </p:grpSpPr>
        <p:grpSp>
          <p:nvGrpSpPr>
            <p:cNvPr id="1152" name="Group 17"/>
            <p:cNvGrpSpPr/>
            <p:nvPr/>
          </p:nvGrpSpPr>
          <p:grpSpPr>
            <a:xfrm>
              <a:off x="-1" y="-1"/>
              <a:ext cx="935479" cy="5664549"/>
              <a:chOff x="0" y="0"/>
              <a:chExt cx="935477" cy="5664547"/>
            </a:xfrm>
          </p:grpSpPr>
          <p:grpSp>
            <p:nvGrpSpPr>
              <p:cNvPr id="1139" name="Group 25"/>
              <p:cNvGrpSpPr/>
              <p:nvPr/>
            </p:nvGrpSpPr>
            <p:grpSpPr>
              <a:xfrm>
                <a:off x="-1" y="-1"/>
                <a:ext cx="616867" cy="2650293"/>
                <a:chOff x="0" y="0"/>
                <a:chExt cx="616865" cy="2650291"/>
              </a:xfrm>
            </p:grpSpPr>
            <p:grpSp>
              <p:nvGrpSpPr>
                <p:cNvPr id="1123" name="Rectangle 44"/>
                <p:cNvGrpSpPr/>
                <p:nvPr/>
              </p:nvGrpSpPr>
              <p:grpSpPr>
                <a:xfrm>
                  <a:off x="332795" y="-1"/>
                  <a:ext cx="284070" cy="852951"/>
                  <a:chOff x="0" y="0"/>
                  <a:chExt cx="284069" cy="852949"/>
                </a:xfrm>
              </p:grpSpPr>
              <p:sp>
                <p:nvSpPr>
                  <p:cNvPr id="1121"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22"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126" name="Rectangle 36"/>
                <p:cNvGrpSpPr/>
                <p:nvPr/>
              </p:nvGrpSpPr>
              <p:grpSpPr>
                <a:xfrm>
                  <a:off x="332794" y="1797341"/>
                  <a:ext cx="284070" cy="852951"/>
                  <a:chOff x="0" y="0"/>
                  <a:chExt cx="284069" cy="852949"/>
                </a:xfrm>
              </p:grpSpPr>
              <p:sp>
                <p:nvSpPr>
                  <p:cNvPr id="112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2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129" name="Rectangle 40"/>
                <p:cNvGrpSpPr/>
                <p:nvPr/>
              </p:nvGrpSpPr>
              <p:grpSpPr>
                <a:xfrm>
                  <a:off x="-1" y="-1"/>
                  <a:ext cx="284070" cy="852951"/>
                  <a:chOff x="0" y="0"/>
                  <a:chExt cx="284069" cy="852949"/>
                </a:xfrm>
              </p:grpSpPr>
              <p:sp>
                <p:nvSpPr>
                  <p:cNvPr id="1127"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28"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132" name="Rectangle 41"/>
                <p:cNvGrpSpPr/>
                <p:nvPr/>
              </p:nvGrpSpPr>
              <p:grpSpPr>
                <a:xfrm>
                  <a:off x="332796" y="900789"/>
                  <a:ext cx="284070" cy="852951"/>
                  <a:chOff x="0" y="0"/>
                  <a:chExt cx="284069" cy="852949"/>
                </a:xfrm>
              </p:grpSpPr>
              <p:sp>
                <p:nvSpPr>
                  <p:cNvPr id="1130"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31"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135" name="Rectangle 42"/>
                <p:cNvGrpSpPr/>
                <p:nvPr/>
              </p:nvGrpSpPr>
              <p:grpSpPr>
                <a:xfrm>
                  <a:off x="-1" y="1790760"/>
                  <a:ext cx="284070" cy="852951"/>
                  <a:chOff x="0" y="0"/>
                  <a:chExt cx="284069" cy="852949"/>
                </a:xfrm>
              </p:grpSpPr>
              <p:sp>
                <p:nvSpPr>
                  <p:cNvPr id="1133"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34"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138" name="Rectangle 43"/>
                <p:cNvGrpSpPr/>
                <p:nvPr/>
              </p:nvGrpSpPr>
              <p:grpSpPr>
                <a:xfrm>
                  <a:off x="0" y="900789"/>
                  <a:ext cx="284070" cy="852951"/>
                  <a:chOff x="0" y="0"/>
                  <a:chExt cx="284069" cy="852949"/>
                </a:xfrm>
              </p:grpSpPr>
              <p:sp>
                <p:nvSpPr>
                  <p:cNvPr id="1136"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37"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149" name="Group 26"/>
              <p:cNvGrpSpPr/>
              <p:nvPr/>
            </p:nvGrpSpPr>
            <p:grpSpPr>
              <a:xfrm>
                <a:off x="1" y="1797342"/>
                <a:ext cx="616864" cy="3848838"/>
                <a:chOff x="0" y="0"/>
                <a:chExt cx="616862" cy="3848837"/>
              </a:xfrm>
            </p:grpSpPr>
            <p:grpSp>
              <p:nvGrpSpPr>
                <p:cNvPr id="1142" name="Rectangle 32"/>
                <p:cNvGrpSpPr/>
                <p:nvPr/>
              </p:nvGrpSpPr>
              <p:grpSpPr>
                <a:xfrm>
                  <a:off x="-1" y="2099335"/>
                  <a:ext cx="284070" cy="852951"/>
                  <a:chOff x="0" y="0"/>
                  <a:chExt cx="284069" cy="852949"/>
                </a:xfrm>
              </p:grpSpPr>
              <p:sp>
                <p:nvSpPr>
                  <p:cNvPr id="1140"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41"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145" name="Rectangle 33"/>
                <p:cNvGrpSpPr/>
                <p:nvPr/>
              </p:nvGrpSpPr>
              <p:grpSpPr>
                <a:xfrm>
                  <a:off x="-1" y="2995887"/>
                  <a:ext cx="284070" cy="852951"/>
                  <a:chOff x="0" y="0"/>
                  <a:chExt cx="284069" cy="852949"/>
                </a:xfrm>
              </p:grpSpPr>
              <p:sp>
                <p:nvSpPr>
                  <p:cNvPr id="1143"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44"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148" name="Rectangle 34"/>
                <p:cNvGrpSpPr/>
                <p:nvPr/>
              </p:nvGrpSpPr>
              <p:grpSpPr>
                <a:xfrm>
                  <a:off x="332793" y="-1"/>
                  <a:ext cx="284070" cy="852951"/>
                  <a:chOff x="0" y="0"/>
                  <a:chExt cx="284069" cy="852949"/>
                </a:xfrm>
              </p:grpSpPr>
              <p:sp>
                <p:nvSpPr>
                  <p:cNvPr id="114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47"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150"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151"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155" name="Rectangle 18"/>
            <p:cNvGrpSpPr/>
            <p:nvPr/>
          </p:nvGrpSpPr>
          <p:grpSpPr>
            <a:xfrm>
              <a:off x="-1" y="2998082"/>
              <a:ext cx="284070" cy="852951"/>
              <a:chOff x="0" y="0"/>
              <a:chExt cx="284069" cy="852949"/>
            </a:xfrm>
          </p:grpSpPr>
          <p:sp>
            <p:nvSpPr>
              <p:cNvPr id="1153"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5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157" name="Title Text"/>
          <p:cNvSpPr txBox="1"/>
          <p:nvPr>
            <p:ph type="title"/>
          </p:nvPr>
        </p:nvSpPr>
        <p:spPr>
          <a:xfrm>
            <a:off x="532189" y="2084172"/>
            <a:ext cx="5563813" cy="1158795"/>
          </a:xfrm>
          <a:prstGeom prst="rect">
            <a:avLst/>
          </a:prstGeom>
        </p:spPr>
        <p:txBody>
          <a:bodyPr lIns="91439" tIns="91439" rIns="91439" bIns="91439" anchor="t"/>
          <a:lstStyle>
            <a:lvl1pPr defTabSz="914191">
              <a:defRPr spc="-98" sz="7000">
                <a:latin typeface="Segoe UI Light"/>
                <a:ea typeface="Segoe UI Light"/>
                <a:cs typeface="Segoe UI Light"/>
                <a:sym typeface="Segoe UI Light"/>
              </a:defRPr>
            </a:lvl1pPr>
          </a:lstStyle>
          <a:p>
            <a:pPr/>
            <a:r>
              <a:t>Title Text</a:t>
            </a:r>
          </a:p>
        </p:txBody>
      </p:sp>
      <p:sp>
        <p:nvSpPr>
          <p:cNvPr id="115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0">
    <p:bg>
      <p:bgPr>
        <a:solidFill>
          <a:srgbClr val="FFFFFF"/>
        </a:solidFill>
      </p:bgPr>
    </p:bg>
    <p:spTree>
      <p:nvGrpSpPr>
        <p:cNvPr id="1" name=""/>
        <p:cNvGrpSpPr/>
        <p:nvPr/>
      </p:nvGrpSpPr>
      <p:grpSpPr>
        <a:xfrm>
          <a:off x="0" y="0"/>
          <a:ext cx="0" cy="0"/>
          <a:chOff x="0" y="0"/>
          <a:chExt cx="0" cy="0"/>
        </a:xfrm>
      </p:grpSpPr>
      <p:sp>
        <p:nvSpPr>
          <p:cNvPr id="9584"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585" name="Body Level One…"/>
          <p:cNvSpPr txBox="1"/>
          <p:nvPr>
            <p:ph type="body" sz="half" idx="1"/>
          </p:nvPr>
        </p:nvSpPr>
        <p:spPr>
          <a:xfrm>
            <a:off x="269241" y="1189177"/>
            <a:ext cx="11653522" cy="2184809"/>
          </a:xfrm>
          <a:prstGeom prst="rect">
            <a:avLst/>
          </a:prstGeom>
        </p:spPr>
        <p:txBody>
          <a:bodyPr lIns="91439" tIns="91439" rIns="91439" bIns="91439"/>
          <a:lstStyle>
            <a:lvl1pPr marL="336145" indent="-336145" defTabSz="914366">
              <a:spcBef>
                <a:spcPts val="900"/>
              </a:spcBef>
              <a:buSzPct val="90000"/>
              <a:defRPr sz="3900">
                <a:solidFill>
                  <a:srgbClr val="505050"/>
                </a:solidFill>
                <a:latin typeface="Segoe UI Light"/>
                <a:ea typeface="Segoe UI Light"/>
                <a:cs typeface="Segoe UI Light"/>
                <a:sym typeface="Segoe UI Light"/>
              </a:defRPr>
            </a:lvl1pPr>
            <a:lvl2pPr marL="737244" indent="-401099" defTabSz="914366">
              <a:spcBef>
                <a:spcPts val="900"/>
              </a:spcBef>
              <a:buSzPct val="90000"/>
              <a:defRPr sz="3900">
                <a:solidFill>
                  <a:srgbClr val="505050"/>
                </a:solidFill>
                <a:latin typeface="Segoe UI Light"/>
                <a:ea typeface="Segoe UI Light"/>
                <a:cs typeface="Segoe UI Light"/>
                <a:sym typeface="Segoe UI Light"/>
              </a:defRPr>
            </a:lvl2pPr>
            <a:lvl3pPr marL="940231" indent="-379990" defTabSz="914366">
              <a:spcBef>
                <a:spcPts val="900"/>
              </a:spcBef>
              <a:buSzPct val="90000"/>
              <a:defRPr sz="3900">
                <a:solidFill>
                  <a:srgbClr val="505050"/>
                </a:solidFill>
                <a:latin typeface="Segoe UI Light"/>
                <a:ea typeface="Segoe UI Light"/>
                <a:cs typeface="Segoe UI Light"/>
                <a:sym typeface="Segoe UI Light"/>
              </a:defRPr>
            </a:lvl3pPr>
            <a:lvl4pPr marL="1244326" indent="-459988" defTabSz="914366">
              <a:spcBef>
                <a:spcPts val="900"/>
              </a:spcBef>
              <a:buSzPct val="90000"/>
              <a:defRPr sz="3900">
                <a:solidFill>
                  <a:srgbClr val="505050"/>
                </a:solidFill>
                <a:latin typeface="Segoe UI Light"/>
                <a:ea typeface="Segoe UI Light"/>
                <a:cs typeface="Segoe UI Light"/>
                <a:sym typeface="Segoe UI Light"/>
              </a:defRPr>
            </a:lvl4pPr>
            <a:lvl5pPr marL="1468422" indent="-459988" defTabSz="914366">
              <a:spcBef>
                <a:spcPts val="900"/>
              </a:spcBef>
              <a:buSzPct val="90000"/>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86" name="Slide Number"/>
          <p:cNvSpPr txBox="1"/>
          <p:nvPr>
            <p:ph type="sldNum" sz="quarter" idx="2"/>
          </p:nvPr>
        </p:nvSpPr>
        <p:spPr>
          <a:xfrm>
            <a:off x="11780879" y="6562537"/>
            <a:ext cx="141884" cy="127001"/>
          </a:xfrm>
          <a:prstGeom prst="rect">
            <a:avLst/>
          </a:prstGeom>
        </p:spPr>
        <p:txBody>
          <a:bodyPr lIns="0" tIns="0" rIns="0" bIns="0"/>
          <a:lstStyle>
            <a:lvl1pPr defTabSz="1087478">
              <a:defRPr sz="800">
                <a:solidFill>
                  <a:srgbClr val="888888"/>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1.xml><?xml version="1.0" encoding="utf-8"?>
<p:sldLayout xmlns:a="http://schemas.openxmlformats.org/drawingml/2006/main" xmlns:r="http://schemas.openxmlformats.org/officeDocument/2006/relationships" xmlns:p="http://schemas.openxmlformats.org/presentationml/2006/main" type="tx" showMasterSp="1" showMasterPhAnim="1">
  <p:cSld name="52pt Title + Subtitle">
    <p:bg>
      <p:bgPr>
        <a:solidFill>
          <a:srgbClr val="FFFFFF"/>
        </a:solidFill>
      </p:bgPr>
    </p:bg>
    <p:spTree>
      <p:nvGrpSpPr>
        <p:cNvPr id="1" name=""/>
        <p:cNvGrpSpPr/>
        <p:nvPr/>
      </p:nvGrpSpPr>
      <p:grpSpPr>
        <a:xfrm>
          <a:off x="0" y="0"/>
          <a:ext cx="0" cy="0"/>
          <a:chOff x="0" y="0"/>
          <a:chExt cx="0" cy="0"/>
        </a:xfrm>
      </p:grpSpPr>
      <p:sp>
        <p:nvSpPr>
          <p:cNvPr id="9593" name="Body Level One…"/>
          <p:cNvSpPr txBox="1"/>
          <p:nvPr>
            <p:ph type="body" sz="quarter" idx="1"/>
          </p:nvPr>
        </p:nvSpPr>
        <p:spPr>
          <a:xfrm>
            <a:off x="269241" y="1117577"/>
            <a:ext cx="10816237" cy="563459"/>
          </a:xfrm>
          <a:prstGeom prst="rect">
            <a:avLst/>
          </a:prstGeom>
        </p:spPr>
        <p:txBody>
          <a:bodyPr lIns="91439" tIns="91439" rIns="91439" bIns="91439"/>
          <a:lstStyle>
            <a:lvl1pPr marL="0" indent="0" defTabSz="914366">
              <a:spcBef>
                <a:spcPts val="600"/>
              </a:spcBef>
              <a:buSzTx/>
              <a:buFontTx/>
              <a:buNone/>
              <a:defRPr sz="2700">
                <a:solidFill>
                  <a:srgbClr val="008272"/>
                </a:solidFill>
                <a:latin typeface="Segoe UI Light"/>
                <a:ea typeface="Segoe UI Light"/>
                <a:cs typeface="Segoe UI Light"/>
                <a:sym typeface="Segoe UI Light"/>
              </a:defRPr>
            </a:lvl1pPr>
            <a:lvl2pPr marL="0" indent="0" defTabSz="914366">
              <a:spcBef>
                <a:spcPts val="600"/>
              </a:spcBef>
              <a:buSzTx/>
              <a:buFontTx/>
              <a:buNone/>
              <a:defRPr sz="2700">
                <a:solidFill>
                  <a:srgbClr val="008272"/>
                </a:solidFill>
                <a:latin typeface="Segoe UI Light"/>
                <a:ea typeface="Segoe UI Light"/>
                <a:cs typeface="Segoe UI Light"/>
                <a:sym typeface="Segoe UI Light"/>
              </a:defRPr>
            </a:lvl2pPr>
            <a:lvl3pPr marL="0" indent="0" defTabSz="914366">
              <a:spcBef>
                <a:spcPts val="600"/>
              </a:spcBef>
              <a:buSzTx/>
              <a:buFontTx/>
              <a:buNone/>
              <a:defRPr sz="2700">
                <a:solidFill>
                  <a:srgbClr val="008272"/>
                </a:solidFill>
                <a:latin typeface="Segoe UI Light"/>
                <a:ea typeface="Segoe UI Light"/>
                <a:cs typeface="Segoe UI Light"/>
                <a:sym typeface="Segoe UI Light"/>
              </a:defRPr>
            </a:lvl3pPr>
            <a:lvl4pPr marL="0" indent="0" defTabSz="914366">
              <a:spcBef>
                <a:spcPts val="600"/>
              </a:spcBef>
              <a:buSzTx/>
              <a:buFontTx/>
              <a:buNone/>
              <a:defRPr sz="2700">
                <a:solidFill>
                  <a:srgbClr val="008272"/>
                </a:solidFill>
                <a:latin typeface="Segoe UI Light"/>
                <a:ea typeface="Segoe UI Light"/>
                <a:cs typeface="Segoe UI Light"/>
                <a:sym typeface="Segoe UI Light"/>
              </a:defRPr>
            </a:lvl4pPr>
            <a:lvl5pPr marL="0" indent="0" defTabSz="914366">
              <a:spcBef>
                <a:spcPts val="600"/>
              </a:spcBef>
              <a:buSzTx/>
              <a:buFontTx/>
              <a:buNone/>
              <a:defRPr sz="2700">
                <a:solidFill>
                  <a:srgbClr val="008272"/>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594" name="Title Text"/>
          <p:cNvSpPr txBox="1"/>
          <p:nvPr>
            <p:ph type="title"/>
          </p:nvPr>
        </p:nvSpPr>
        <p:spPr>
          <a:xfrm>
            <a:off x="268926" y="286380"/>
            <a:ext cx="11653524" cy="927941"/>
          </a:xfrm>
          <a:prstGeom prst="rect">
            <a:avLst/>
          </a:prstGeom>
        </p:spPr>
        <p:txBody>
          <a:bodyPr lIns="91439" tIns="91439" rIns="91439" bIns="91439" anchor="t"/>
          <a:lstStyle>
            <a:lvl1pPr defTabSz="914366">
              <a:defRPr spc="-100" sz="5000">
                <a:solidFill>
                  <a:srgbClr val="008272"/>
                </a:solidFill>
                <a:latin typeface="Segoe UI Light"/>
                <a:ea typeface="Segoe UI Light"/>
                <a:cs typeface="Segoe UI Light"/>
                <a:sym typeface="Segoe UI Light"/>
              </a:defRPr>
            </a:lvl1pPr>
          </a:lstStyle>
          <a:p>
            <a:pPr/>
            <a:r>
              <a:t>Title Text</a:t>
            </a:r>
          </a:p>
        </p:txBody>
      </p:sp>
      <p:sp>
        <p:nvSpPr>
          <p:cNvPr id="9595" name="Slide Number"/>
          <p:cNvSpPr txBox="1"/>
          <p:nvPr>
            <p:ph type="sldNum" sz="quarter" idx="2"/>
          </p:nvPr>
        </p:nvSpPr>
        <p:spPr>
          <a:xfrm>
            <a:off x="11780879" y="6562537"/>
            <a:ext cx="141884" cy="127001"/>
          </a:xfrm>
          <a:prstGeom prst="rect">
            <a:avLst/>
          </a:prstGeom>
        </p:spPr>
        <p:txBody>
          <a:bodyPr lIns="0" tIns="0" rIns="0" bIns="0"/>
          <a:lstStyle>
            <a:lvl1pPr>
              <a:defRPr sz="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2.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solidFill>
          <a:srgbClr val="FFFFFF"/>
        </a:solidFill>
      </p:bgPr>
    </p:bg>
    <p:spTree>
      <p:nvGrpSpPr>
        <p:cNvPr id="1" name=""/>
        <p:cNvGrpSpPr/>
        <p:nvPr/>
      </p:nvGrpSpPr>
      <p:grpSpPr>
        <a:xfrm>
          <a:off x="0" y="0"/>
          <a:ext cx="0" cy="0"/>
          <a:chOff x="0" y="0"/>
          <a:chExt cx="0" cy="0"/>
        </a:xfrm>
      </p:grpSpPr>
      <p:sp>
        <p:nvSpPr>
          <p:cNvPr id="9602" name="Slide Number"/>
          <p:cNvSpPr txBox="1"/>
          <p:nvPr>
            <p:ph type="sldNum" sz="quarter" idx="2"/>
          </p:nvPr>
        </p:nvSpPr>
        <p:spPr>
          <a:xfrm>
            <a:off x="11780879" y="6562537"/>
            <a:ext cx="141884" cy="127001"/>
          </a:xfrm>
          <a:prstGeom prst="rect">
            <a:avLst/>
          </a:prstGeom>
        </p:spPr>
        <p:txBody>
          <a:bodyPr lIns="0" tIns="0" rIns="0" bIns="0"/>
          <a:lstStyle>
            <a:lvl1pPr>
              <a:defRPr sz="800">
                <a:solidFill>
                  <a:srgbClr val="00000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3.xml><?xml version="1.0" encoding="utf-8"?>
<p:sldLayout xmlns:a="http://schemas.openxmlformats.org/drawingml/2006/main" xmlns:r="http://schemas.openxmlformats.org/officeDocument/2006/relationships" xmlns:p="http://schemas.openxmlformats.org/presentationml/2006/main" type="tx" showMasterSp="1" showMasterPhAnim="1">
  <p:cSld name="Blank_charcoal">
    <p:bg>
      <p:bgPr>
        <a:solidFill>
          <a:srgbClr val="FFFFFF"/>
        </a:solidFill>
      </p:bgPr>
    </p:bg>
    <p:spTree>
      <p:nvGrpSpPr>
        <p:cNvPr id="1" name=""/>
        <p:cNvGrpSpPr/>
        <p:nvPr/>
      </p:nvGrpSpPr>
      <p:grpSpPr>
        <a:xfrm>
          <a:off x="0" y="0"/>
          <a:ext cx="0" cy="0"/>
          <a:chOff x="0" y="0"/>
          <a:chExt cx="0" cy="0"/>
        </a:xfrm>
      </p:grpSpPr>
      <p:sp>
        <p:nvSpPr>
          <p:cNvPr id="96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4.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solidFill>
          <a:srgbClr val="FFFFFF"/>
        </a:solidFill>
      </p:bgPr>
    </p:bg>
    <p:spTree>
      <p:nvGrpSpPr>
        <p:cNvPr id="1" name=""/>
        <p:cNvGrpSpPr/>
        <p:nvPr/>
      </p:nvGrpSpPr>
      <p:grpSpPr>
        <a:xfrm>
          <a:off x="0" y="0"/>
          <a:ext cx="0" cy="0"/>
          <a:chOff x="0" y="0"/>
          <a:chExt cx="0" cy="0"/>
        </a:xfrm>
      </p:grpSpPr>
      <p:pic>
        <p:nvPicPr>
          <p:cNvPr id="9616" name="Picture 5" descr="Picture 5"/>
          <p:cNvPicPr>
            <a:picLocks noChangeAspect="1"/>
          </p:cNvPicPr>
          <p:nvPr/>
        </p:nvPicPr>
        <p:blipFill>
          <a:blip r:embed="rId2">
            <a:extLst/>
          </a:blip>
          <a:stretch>
            <a:fillRect/>
          </a:stretch>
        </p:blipFill>
        <p:spPr>
          <a:xfrm>
            <a:off x="2" y="0"/>
            <a:ext cx="12181976" cy="6858000"/>
          </a:xfrm>
          <a:prstGeom prst="rect">
            <a:avLst/>
          </a:prstGeom>
          <a:ln w="12700">
            <a:miter lim="400000"/>
          </a:ln>
        </p:spPr>
      </p:pic>
      <p:sp>
        <p:nvSpPr>
          <p:cNvPr id="9617" name="Title Text"/>
          <p:cNvSpPr txBox="1"/>
          <p:nvPr>
            <p:ph type="title"/>
          </p:nvPr>
        </p:nvSpPr>
        <p:spPr>
          <a:xfrm>
            <a:off x="366271" y="2205464"/>
            <a:ext cx="8534315" cy="2438401"/>
          </a:xfrm>
          <a:prstGeom prst="rect">
            <a:avLst/>
          </a:prstGeom>
        </p:spPr>
        <p:txBody>
          <a:bodyPr lIns="121917" tIns="121917" rIns="121917" bIns="121917" anchor="t"/>
          <a:lstStyle>
            <a:lvl1pPr defTabSz="914366">
              <a:defRPr spc="-133" sz="7100">
                <a:latin typeface="Segoe UI Light"/>
                <a:ea typeface="Segoe UI Light"/>
                <a:cs typeface="Segoe UI Light"/>
                <a:sym typeface="Segoe UI Light"/>
              </a:defRPr>
            </a:lvl1pPr>
          </a:lstStyle>
          <a:p>
            <a:pPr/>
            <a:r>
              <a:t>Title Text</a:t>
            </a:r>
          </a:p>
        </p:txBody>
      </p:sp>
      <p:sp>
        <p:nvSpPr>
          <p:cNvPr id="9618" name="Body Level One…"/>
          <p:cNvSpPr txBox="1"/>
          <p:nvPr>
            <p:ph type="body" sz="quarter" idx="1"/>
          </p:nvPr>
        </p:nvSpPr>
        <p:spPr>
          <a:xfrm>
            <a:off x="364066" y="3586536"/>
            <a:ext cx="7317318" cy="1057329"/>
          </a:xfrm>
          <a:prstGeom prst="rect">
            <a:avLst/>
          </a:prstGeom>
        </p:spPr>
        <p:txBody>
          <a:bodyPr lIns="146299" tIns="146299" rIns="146299" bIns="146299"/>
          <a:lstStyle>
            <a:lvl1pPr marL="0" indent="0" defTabSz="914366">
              <a:spcBef>
                <a:spcPts val="0"/>
              </a:spcBef>
              <a:buSzTx/>
              <a:buFontTx/>
              <a:buNone/>
              <a:defRPr sz="4300">
                <a:latin typeface="Segoe UI Light"/>
                <a:ea typeface="Segoe UI Light"/>
                <a:cs typeface="Segoe UI Light"/>
                <a:sym typeface="Segoe UI Light"/>
              </a:defRPr>
            </a:lvl1pPr>
            <a:lvl2pPr marL="778383" indent="-442238" defTabSz="914366">
              <a:spcBef>
                <a:spcPts val="0"/>
              </a:spcBef>
              <a:buSzPct val="90000"/>
              <a:buFontTx/>
              <a:defRPr sz="4300">
                <a:latin typeface="Segoe UI Light"/>
                <a:ea typeface="Segoe UI Light"/>
                <a:cs typeface="Segoe UI Light"/>
                <a:sym typeface="Segoe UI Light"/>
              </a:defRPr>
            </a:lvl2pPr>
            <a:lvl3pPr marL="979204" indent="-418963" defTabSz="914366">
              <a:spcBef>
                <a:spcPts val="0"/>
              </a:spcBef>
              <a:buSzPct val="90000"/>
              <a:buFontTx/>
              <a:defRPr sz="4300">
                <a:latin typeface="Segoe UI Light"/>
                <a:ea typeface="Segoe UI Light"/>
                <a:cs typeface="Segoe UI Light"/>
                <a:sym typeface="Segoe UI Light"/>
              </a:defRPr>
            </a:lvl3pPr>
            <a:lvl4pPr marL="1291504" indent="-507166" defTabSz="914366">
              <a:spcBef>
                <a:spcPts val="0"/>
              </a:spcBef>
              <a:buSzPct val="90000"/>
              <a:buFontTx/>
              <a:defRPr sz="4300">
                <a:latin typeface="Segoe UI Light"/>
                <a:ea typeface="Segoe UI Light"/>
                <a:cs typeface="Segoe UI Light"/>
                <a:sym typeface="Segoe UI Light"/>
              </a:defRPr>
            </a:lvl4pPr>
            <a:lvl5pPr marL="1515600" indent="-507166" defTabSz="914366">
              <a:spcBef>
                <a:spcPts val="0"/>
              </a:spcBef>
              <a:buSzPct val="90000"/>
              <a:buFontTx/>
              <a:defRPr sz="43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61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5.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BCF2"/>
        </a:solidFill>
      </p:bgPr>
    </p:bg>
    <p:spTree>
      <p:nvGrpSpPr>
        <p:cNvPr id="1" name=""/>
        <p:cNvGrpSpPr/>
        <p:nvPr/>
      </p:nvGrpSpPr>
      <p:grpSpPr>
        <a:xfrm>
          <a:off x="0" y="0"/>
          <a:ext cx="0" cy="0"/>
          <a:chOff x="0" y="0"/>
          <a:chExt cx="0" cy="0"/>
        </a:xfrm>
      </p:grpSpPr>
      <p:sp>
        <p:nvSpPr>
          <p:cNvPr id="962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6.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solidFill>
          <a:srgbClr val="FFFFFF"/>
        </a:solidFill>
      </p:bgPr>
    </p:bg>
    <p:spTree>
      <p:nvGrpSpPr>
        <p:cNvPr id="1" name=""/>
        <p:cNvGrpSpPr/>
        <p:nvPr/>
      </p:nvGrpSpPr>
      <p:grpSpPr>
        <a:xfrm>
          <a:off x="0" y="0"/>
          <a:ext cx="0" cy="0"/>
          <a:chOff x="0" y="0"/>
          <a:chExt cx="0" cy="0"/>
        </a:xfrm>
      </p:grpSpPr>
      <p:sp>
        <p:nvSpPr>
          <p:cNvPr id="9633" name="Title Text"/>
          <p:cNvSpPr txBox="1"/>
          <p:nvPr>
            <p:ph type="title"/>
          </p:nvPr>
        </p:nvSpPr>
        <p:spPr>
          <a:xfrm>
            <a:off x="268926" y="286380"/>
            <a:ext cx="11653524" cy="927941"/>
          </a:xfrm>
          <a:prstGeom prst="rect">
            <a:avLst/>
          </a:prstGeom>
        </p:spPr>
        <p:txBody>
          <a:bodyPr lIns="91439" tIns="91439" rIns="91439" bIns="91439" anchor="t"/>
          <a:lstStyle>
            <a:lvl1pPr defTabSz="914366">
              <a:defRPr spc="-100" sz="5000">
                <a:solidFill>
                  <a:srgbClr val="008272"/>
                </a:solidFill>
                <a:latin typeface="Segoe UI Light"/>
                <a:ea typeface="Segoe UI Light"/>
                <a:cs typeface="Segoe UI Light"/>
                <a:sym typeface="Segoe UI Light"/>
              </a:defRPr>
            </a:lvl1pPr>
          </a:lstStyle>
          <a:p>
            <a:pPr/>
            <a:r>
              <a:t>Title Text</a:t>
            </a:r>
          </a:p>
        </p:txBody>
      </p:sp>
      <p:sp>
        <p:nvSpPr>
          <p:cNvPr id="963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7.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3">
    <p:bg>
      <p:bgPr>
        <a:solidFill>
          <a:srgbClr val="008272"/>
        </a:solidFill>
      </p:bgPr>
    </p:bg>
    <p:spTree>
      <p:nvGrpSpPr>
        <p:cNvPr id="1" name=""/>
        <p:cNvGrpSpPr/>
        <p:nvPr/>
      </p:nvGrpSpPr>
      <p:grpSpPr>
        <a:xfrm>
          <a:off x="0" y="0"/>
          <a:ext cx="0" cy="0"/>
          <a:chOff x="0" y="0"/>
          <a:chExt cx="0" cy="0"/>
        </a:xfrm>
      </p:grpSpPr>
      <p:sp>
        <p:nvSpPr>
          <p:cNvPr id="96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8.xml><?xml version="1.0" encoding="utf-8"?>
<p:sldLayout xmlns:a="http://schemas.openxmlformats.org/drawingml/2006/main" xmlns:r="http://schemas.openxmlformats.org/officeDocument/2006/relationships" xmlns:p="http://schemas.openxmlformats.org/presentationml/2006/main" type="tx" showMasterSp="1" showMasterPhAnim="1">
  <p:cSld name="1_Title &amp; Non-bulleted text">
    <p:bg>
      <p:bgPr>
        <a:solidFill>
          <a:srgbClr val="FFFFFF"/>
        </a:solidFill>
      </p:bgPr>
    </p:bg>
    <p:spTree>
      <p:nvGrpSpPr>
        <p:cNvPr id="1" name=""/>
        <p:cNvGrpSpPr/>
        <p:nvPr/>
      </p:nvGrpSpPr>
      <p:grpSpPr>
        <a:xfrm>
          <a:off x="0" y="0"/>
          <a:ext cx="0" cy="0"/>
          <a:chOff x="0" y="0"/>
          <a:chExt cx="0" cy="0"/>
        </a:xfrm>
      </p:grpSpPr>
      <p:sp>
        <p:nvSpPr>
          <p:cNvPr id="9648" name="Title Text"/>
          <p:cNvSpPr txBox="1"/>
          <p:nvPr>
            <p:ph type="title"/>
          </p:nvPr>
        </p:nvSpPr>
        <p:spPr>
          <a:xfrm>
            <a:off x="268927" y="291101"/>
            <a:ext cx="11655841" cy="899667"/>
          </a:xfrm>
          <a:prstGeom prst="rect">
            <a:avLst/>
          </a:prstGeom>
        </p:spPr>
        <p:txBody>
          <a:bodyPr lIns="91439" tIns="91439" rIns="91439" bIns="91439" anchor="t"/>
          <a:lstStyle>
            <a:lvl1pPr defTabSz="914366">
              <a:defRPr spc="-100" sz="5200">
                <a:solidFill>
                  <a:srgbClr val="505050"/>
                </a:solidFill>
                <a:latin typeface="Segoe UI Light"/>
                <a:ea typeface="Segoe UI Light"/>
                <a:cs typeface="Segoe UI Light"/>
                <a:sym typeface="Segoe UI Light"/>
              </a:defRPr>
            </a:lvl1pPr>
          </a:lstStyle>
          <a:p>
            <a:pPr/>
            <a:r>
              <a:t>Title Text</a:t>
            </a:r>
          </a:p>
        </p:txBody>
      </p:sp>
      <p:sp>
        <p:nvSpPr>
          <p:cNvPr id="9649" name="Body Level One…"/>
          <p:cNvSpPr txBox="1"/>
          <p:nvPr>
            <p:ph type="body" sz="half" idx="1"/>
          </p:nvPr>
        </p:nvSpPr>
        <p:spPr>
          <a:xfrm>
            <a:off x="269238" y="1189177"/>
            <a:ext cx="11653524" cy="1985642"/>
          </a:xfrm>
          <a:prstGeom prst="rect">
            <a:avLst/>
          </a:prstGeom>
        </p:spPr>
        <p:txBody>
          <a:bodyPr lIns="91439" tIns="91439" rIns="91439" bIns="91439"/>
          <a:lstStyle>
            <a:lvl1pPr marL="0" indent="0" defTabSz="914366">
              <a:spcBef>
                <a:spcPts val="900"/>
              </a:spcBef>
              <a:buSzTx/>
              <a:buFontTx/>
              <a:buNone/>
              <a:defRPr sz="3900">
                <a:solidFill>
                  <a:srgbClr val="505050"/>
                </a:solidFill>
                <a:latin typeface="Segoe UI Light"/>
                <a:ea typeface="Segoe UI Light"/>
                <a:cs typeface="Segoe UI Light"/>
                <a:sym typeface="Segoe UI Light"/>
              </a:defRPr>
            </a:lvl1pPr>
            <a:lvl2pPr marL="0" indent="0" defTabSz="914366">
              <a:spcBef>
                <a:spcPts val="900"/>
              </a:spcBef>
              <a:buSzTx/>
              <a:buFontTx/>
              <a:buNone/>
              <a:defRPr sz="3900">
                <a:solidFill>
                  <a:srgbClr val="505050"/>
                </a:solidFill>
                <a:latin typeface="Segoe UI Light"/>
                <a:ea typeface="Segoe UI Light"/>
                <a:cs typeface="Segoe UI Light"/>
                <a:sym typeface="Segoe UI Light"/>
              </a:defRPr>
            </a:lvl2pPr>
            <a:lvl3pPr marL="0" indent="224097" defTabSz="914366">
              <a:spcBef>
                <a:spcPts val="900"/>
              </a:spcBef>
              <a:buSzTx/>
              <a:buFontTx/>
              <a:buNone/>
              <a:defRPr sz="3900">
                <a:solidFill>
                  <a:srgbClr val="505050"/>
                </a:solidFill>
                <a:latin typeface="Segoe UI Light"/>
                <a:ea typeface="Segoe UI Light"/>
                <a:cs typeface="Segoe UI Light"/>
                <a:sym typeface="Segoe UI Light"/>
              </a:defRPr>
            </a:lvl3pPr>
            <a:lvl4pPr marL="0" indent="448192" defTabSz="914366">
              <a:spcBef>
                <a:spcPts val="900"/>
              </a:spcBef>
              <a:buSzTx/>
              <a:buFontTx/>
              <a:buNone/>
              <a:defRPr sz="3900">
                <a:solidFill>
                  <a:srgbClr val="505050"/>
                </a:solidFill>
                <a:latin typeface="Segoe UI Light"/>
                <a:ea typeface="Segoe UI Light"/>
                <a:cs typeface="Segoe UI Light"/>
                <a:sym typeface="Segoe UI Light"/>
              </a:defRPr>
            </a:lvl4pPr>
            <a:lvl5pPr marL="0" indent="672290" defTabSz="914366">
              <a:spcBef>
                <a:spcPts val="900"/>
              </a:spcBef>
              <a:buSzTx/>
              <a:buFontTx/>
              <a:buNone/>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65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9.xml><?xml version="1.0" encoding="utf-8"?>
<p:sldLayout xmlns:a="http://schemas.openxmlformats.org/drawingml/2006/main" xmlns:r="http://schemas.openxmlformats.org/officeDocument/2006/relationships" xmlns:p="http://schemas.openxmlformats.org/presentationml/2006/main" type="tx" showMasterSp="1" showMasterPhAnim="1">
  <p:cSld name="52pt Title + Subtitle">
    <p:bg>
      <p:bgPr>
        <a:solidFill>
          <a:srgbClr val="FFFFFF"/>
        </a:solidFill>
      </p:bgPr>
    </p:bg>
    <p:spTree>
      <p:nvGrpSpPr>
        <p:cNvPr id="1" name=""/>
        <p:cNvGrpSpPr/>
        <p:nvPr/>
      </p:nvGrpSpPr>
      <p:grpSpPr>
        <a:xfrm>
          <a:off x="0" y="0"/>
          <a:ext cx="0" cy="0"/>
          <a:chOff x="0" y="0"/>
          <a:chExt cx="0" cy="0"/>
        </a:xfrm>
      </p:grpSpPr>
      <p:sp>
        <p:nvSpPr>
          <p:cNvPr id="9657" name="Body Level One…"/>
          <p:cNvSpPr txBox="1"/>
          <p:nvPr>
            <p:ph type="body" sz="quarter" idx="1"/>
          </p:nvPr>
        </p:nvSpPr>
        <p:spPr>
          <a:xfrm>
            <a:off x="269241" y="1117577"/>
            <a:ext cx="10816237" cy="563459"/>
          </a:xfrm>
          <a:prstGeom prst="rect">
            <a:avLst/>
          </a:prstGeom>
        </p:spPr>
        <p:txBody>
          <a:bodyPr lIns="146304" tIns="146304" rIns="146304" bIns="146304"/>
          <a:lstStyle>
            <a:lvl1pPr marL="0" indent="0" defTabSz="913330">
              <a:spcBef>
                <a:spcPts val="600"/>
              </a:spcBef>
              <a:buSzTx/>
              <a:buFontTx/>
              <a:buNone/>
              <a:defRPr sz="2700">
                <a:solidFill>
                  <a:srgbClr val="505050"/>
                </a:solidFill>
                <a:latin typeface="Segoe UI Light"/>
                <a:ea typeface="Segoe UI Light"/>
                <a:cs typeface="Segoe UI Light"/>
                <a:sym typeface="Segoe UI Light"/>
              </a:defRPr>
            </a:lvl1pPr>
            <a:lvl2pPr marL="0" indent="0" defTabSz="913330">
              <a:spcBef>
                <a:spcPts val="600"/>
              </a:spcBef>
              <a:buSzTx/>
              <a:buFontTx/>
              <a:buNone/>
              <a:defRPr sz="2700">
                <a:solidFill>
                  <a:srgbClr val="505050"/>
                </a:solidFill>
                <a:latin typeface="Segoe UI Light"/>
                <a:ea typeface="Segoe UI Light"/>
                <a:cs typeface="Segoe UI Light"/>
                <a:sym typeface="Segoe UI Light"/>
              </a:defRPr>
            </a:lvl2pPr>
            <a:lvl3pPr marL="0" indent="0" defTabSz="913330">
              <a:spcBef>
                <a:spcPts val="600"/>
              </a:spcBef>
              <a:buSzTx/>
              <a:buFontTx/>
              <a:buNone/>
              <a:defRPr sz="2700">
                <a:solidFill>
                  <a:srgbClr val="505050"/>
                </a:solidFill>
                <a:latin typeface="Segoe UI Light"/>
                <a:ea typeface="Segoe UI Light"/>
                <a:cs typeface="Segoe UI Light"/>
                <a:sym typeface="Segoe UI Light"/>
              </a:defRPr>
            </a:lvl3pPr>
            <a:lvl4pPr marL="0" indent="0" defTabSz="913330">
              <a:spcBef>
                <a:spcPts val="600"/>
              </a:spcBef>
              <a:buSzTx/>
              <a:buFontTx/>
              <a:buNone/>
              <a:defRPr sz="2700">
                <a:solidFill>
                  <a:srgbClr val="505050"/>
                </a:solidFill>
                <a:latin typeface="Segoe UI Light"/>
                <a:ea typeface="Segoe UI Light"/>
                <a:cs typeface="Segoe UI Light"/>
                <a:sym typeface="Segoe UI Light"/>
              </a:defRPr>
            </a:lvl4pPr>
            <a:lvl5pPr marL="0" indent="0" defTabSz="913330">
              <a:spcBef>
                <a:spcPts val="600"/>
              </a:spcBef>
              <a:buSzTx/>
              <a:buFontTx/>
              <a:buNone/>
              <a:defRPr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658" name="Title Text"/>
          <p:cNvSpPr txBox="1"/>
          <p:nvPr>
            <p:ph type="title"/>
          </p:nvPr>
        </p:nvSpPr>
        <p:spPr>
          <a:xfrm>
            <a:off x="268926" y="286380"/>
            <a:ext cx="11653524" cy="927941"/>
          </a:xfrm>
          <a:prstGeom prst="rect">
            <a:avLst/>
          </a:prstGeom>
        </p:spPr>
        <p:txBody>
          <a:bodyPr lIns="91439" tIns="91439" rIns="91439" bIns="91439" anchor="t"/>
          <a:lstStyle>
            <a:lvl1pPr defTabSz="913330">
              <a:defRPr spc="-100" sz="5000">
                <a:solidFill>
                  <a:srgbClr val="505050"/>
                </a:solidFill>
                <a:latin typeface="Segoe UI Light"/>
                <a:ea typeface="Segoe UI Light"/>
                <a:cs typeface="Segoe UI Light"/>
                <a:sym typeface="Segoe UI Light"/>
              </a:defRPr>
            </a:lvl1pPr>
          </a:lstStyle>
          <a:p>
            <a:pPr/>
            <a:r>
              <a:t>Title Text</a:t>
            </a:r>
          </a:p>
        </p:txBody>
      </p:sp>
      <p:sp>
        <p:nvSpPr>
          <p:cNvPr id="9659" name="Slide Number"/>
          <p:cNvSpPr txBox="1"/>
          <p:nvPr>
            <p:ph type="sldNum" sz="quarter" idx="2"/>
          </p:nvPr>
        </p:nvSpPr>
        <p:spPr>
          <a:xfrm>
            <a:off x="11780880" y="6441172"/>
            <a:ext cx="141883" cy="127001"/>
          </a:xfrm>
          <a:prstGeom prst="rect">
            <a:avLst/>
          </a:prstGeom>
        </p:spPr>
        <p:txBody>
          <a:bodyPr lIns="0" tIns="0" rIns="0" bIns="0"/>
          <a:lstStyle>
            <a:lvl1pPr>
              <a:defRPr sz="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50-50 Right Photo">
    <p:bg>
      <p:bgPr>
        <a:solidFill>
          <a:srgbClr val="0078D7"/>
        </a:solidFill>
      </p:bgPr>
    </p:bg>
    <p:spTree>
      <p:nvGrpSpPr>
        <p:cNvPr id="1" name=""/>
        <p:cNvGrpSpPr/>
        <p:nvPr/>
      </p:nvGrpSpPr>
      <p:grpSpPr>
        <a:xfrm>
          <a:off x="0" y="0"/>
          <a:ext cx="0" cy="0"/>
          <a:chOff x="0" y="0"/>
          <a:chExt cx="0" cy="0"/>
        </a:xfrm>
      </p:grpSpPr>
      <p:grpSp>
        <p:nvGrpSpPr>
          <p:cNvPr id="1200" name="Group 2"/>
          <p:cNvGrpSpPr/>
          <p:nvPr/>
        </p:nvGrpSpPr>
        <p:grpSpPr>
          <a:xfrm>
            <a:off x="12370904" y="8221"/>
            <a:ext cx="935478" cy="5664549"/>
            <a:chOff x="0" y="0"/>
            <a:chExt cx="935477" cy="5664547"/>
          </a:xfrm>
        </p:grpSpPr>
        <p:grpSp>
          <p:nvGrpSpPr>
            <p:cNvPr id="1196" name="Group 17"/>
            <p:cNvGrpSpPr/>
            <p:nvPr/>
          </p:nvGrpSpPr>
          <p:grpSpPr>
            <a:xfrm>
              <a:off x="-1" y="-1"/>
              <a:ext cx="935479" cy="5664549"/>
              <a:chOff x="0" y="0"/>
              <a:chExt cx="935477" cy="5664547"/>
            </a:xfrm>
          </p:grpSpPr>
          <p:grpSp>
            <p:nvGrpSpPr>
              <p:cNvPr id="1183" name="Group 25"/>
              <p:cNvGrpSpPr/>
              <p:nvPr/>
            </p:nvGrpSpPr>
            <p:grpSpPr>
              <a:xfrm>
                <a:off x="-1" y="-1"/>
                <a:ext cx="616867" cy="2650293"/>
                <a:chOff x="0" y="0"/>
                <a:chExt cx="616865" cy="2650291"/>
              </a:xfrm>
            </p:grpSpPr>
            <p:grpSp>
              <p:nvGrpSpPr>
                <p:cNvPr id="1167" name="Rectangle 44"/>
                <p:cNvGrpSpPr/>
                <p:nvPr/>
              </p:nvGrpSpPr>
              <p:grpSpPr>
                <a:xfrm>
                  <a:off x="332795" y="-1"/>
                  <a:ext cx="284070" cy="852951"/>
                  <a:chOff x="0" y="0"/>
                  <a:chExt cx="284069" cy="852949"/>
                </a:xfrm>
              </p:grpSpPr>
              <p:sp>
                <p:nvSpPr>
                  <p:cNvPr id="1165"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66"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170" name="Rectangle 36"/>
                <p:cNvGrpSpPr/>
                <p:nvPr/>
              </p:nvGrpSpPr>
              <p:grpSpPr>
                <a:xfrm>
                  <a:off x="332794" y="1797341"/>
                  <a:ext cx="284070" cy="852951"/>
                  <a:chOff x="0" y="0"/>
                  <a:chExt cx="284069" cy="852949"/>
                </a:xfrm>
              </p:grpSpPr>
              <p:sp>
                <p:nvSpPr>
                  <p:cNvPr id="116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6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173" name="Rectangle 40"/>
                <p:cNvGrpSpPr/>
                <p:nvPr/>
              </p:nvGrpSpPr>
              <p:grpSpPr>
                <a:xfrm>
                  <a:off x="-1" y="-1"/>
                  <a:ext cx="284070" cy="852951"/>
                  <a:chOff x="0" y="0"/>
                  <a:chExt cx="284069" cy="852949"/>
                </a:xfrm>
              </p:grpSpPr>
              <p:sp>
                <p:nvSpPr>
                  <p:cNvPr id="1171"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72"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176" name="Rectangle 41"/>
                <p:cNvGrpSpPr/>
                <p:nvPr/>
              </p:nvGrpSpPr>
              <p:grpSpPr>
                <a:xfrm>
                  <a:off x="332796" y="900789"/>
                  <a:ext cx="284070" cy="852951"/>
                  <a:chOff x="0" y="0"/>
                  <a:chExt cx="284069" cy="852949"/>
                </a:xfrm>
              </p:grpSpPr>
              <p:sp>
                <p:nvSpPr>
                  <p:cNvPr id="1174"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75"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179" name="Rectangle 42"/>
                <p:cNvGrpSpPr/>
                <p:nvPr/>
              </p:nvGrpSpPr>
              <p:grpSpPr>
                <a:xfrm>
                  <a:off x="-1" y="1790760"/>
                  <a:ext cx="284070" cy="852951"/>
                  <a:chOff x="0" y="0"/>
                  <a:chExt cx="284069" cy="852949"/>
                </a:xfrm>
              </p:grpSpPr>
              <p:sp>
                <p:nvSpPr>
                  <p:cNvPr id="1177"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78"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182" name="Rectangle 43"/>
                <p:cNvGrpSpPr/>
                <p:nvPr/>
              </p:nvGrpSpPr>
              <p:grpSpPr>
                <a:xfrm>
                  <a:off x="0" y="900789"/>
                  <a:ext cx="284070" cy="852951"/>
                  <a:chOff x="0" y="0"/>
                  <a:chExt cx="284069" cy="852949"/>
                </a:xfrm>
              </p:grpSpPr>
              <p:sp>
                <p:nvSpPr>
                  <p:cNvPr id="1180"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81"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193" name="Group 26"/>
              <p:cNvGrpSpPr/>
              <p:nvPr/>
            </p:nvGrpSpPr>
            <p:grpSpPr>
              <a:xfrm>
                <a:off x="1" y="1797342"/>
                <a:ext cx="616864" cy="3848838"/>
                <a:chOff x="0" y="0"/>
                <a:chExt cx="616862" cy="3848837"/>
              </a:xfrm>
            </p:grpSpPr>
            <p:grpSp>
              <p:nvGrpSpPr>
                <p:cNvPr id="1186" name="Rectangle 32"/>
                <p:cNvGrpSpPr/>
                <p:nvPr/>
              </p:nvGrpSpPr>
              <p:grpSpPr>
                <a:xfrm>
                  <a:off x="-1" y="2099335"/>
                  <a:ext cx="284070" cy="852951"/>
                  <a:chOff x="0" y="0"/>
                  <a:chExt cx="284069" cy="852949"/>
                </a:xfrm>
              </p:grpSpPr>
              <p:sp>
                <p:nvSpPr>
                  <p:cNvPr id="1184"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85"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189" name="Rectangle 33"/>
                <p:cNvGrpSpPr/>
                <p:nvPr/>
              </p:nvGrpSpPr>
              <p:grpSpPr>
                <a:xfrm>
                  <a:off x="-1" y="2995887"/>
                  <a:ext cx="284070" cy="852951"/>
                  <a:chOff x="0" y="0"/>
                  <a:chExt cx="284069" cy="852949"/>
                </a:xfrm>
              </p:grpSpPr>
              <p:sp>
                <p:nvSpPr>
                  <p:cNvPr id="1187"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88"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192" name="Rectangle 34"/>
                <p:cNvGrpSpPr/>
                <p:nvPr/>
              </p:nvGrpSpPr>
              <p:grpSpPr>
                <a:xfrm>
                  <a:off x="332793" y="-1"/>
                  <a:ext cx="284070" cy="852951"/>
                  <a:chOff x="0" y="0"/>
                  <a:chExt cx="284069" cy="852949"/>
                </a:xfrm>
              </p:grpSpPr>
              <p:sp>
                <p:nvSpPr>
                  <p:cNvPr id="119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91"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194"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195"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199" name="Rectangle 18"/>
            <p:cNvGrpSpPr/>
            <p:nvPr/>
          </p:nvGrpSpPr>
          <p:grpSpPr>
            <a:xfrm>
              <a:off x="-1" y="2998082"/>
              <a:ext cx="284070" cy="852951"/>
              <a:chOff x="0" y="0"/>
              <a:chExt cx="284069" cy="852949"/>
            </a:xfrm>
          </p:grpSpPr>
          <p:sp>
            <p:nvSpPr>
              <p:cNvPr id="1197"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198"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201" name="Title Text"/>
          <p:cNvSpPr txBox="1"/>
          <p:nvPr>
            <p:ph type="title"/>
          </p:nvPr>
        </p:nvSpPr>
        <p:spPr>
          <a:xfrm>
            <a:off x="493346" y="1217194"/>
            <a:ext cx="5154444" cy="1973572"/>
          </a:xfrm>
          <a:prstGeom prst="rect">
            <a:avLst/>
          </a:prstGeom>
        </p:spPr>
        <p:txBody>
          <a:bodyPr lIns="91439" tIns="91439" rIns="91439" bIns="91439" anchor="t"/>
          <a:lstStyle>
            <a:lvl1pPr defTabSz="914191">
              <a:defRPr spc="-100" sz="6400">
                <a:latin typeface="Segoe UI Light"/>
                <a:ea typeface="Segoe UI Light"/>
                <a:cs typeface="Segoe UI Light"/>
                <a:sym typeface="Segoe UI Light"/>
              </a:defRPr>
            </a:lvl1pPr>
          </a:lstStyle>
          <a:p>
            <a:pPr/>
            <a:r>
              <a:t>Title Text</a:t>
            </a:r>
          </a:p>
        </p:txBody>
      </p:sp>
      <p:sp>
        <p:nvSpPr>
          <p:cNvPr id="1202" name="Picture Placeholder 4"/>
          <p:cNvSpPr/>
          <p:nvPr>
            <p:ph type="pic" idx="13"/>
          </p:nvPr>
        </p:nvSpPr>
        <p:spPr>
          <a:xfrm>
            <a:off x="6110006" y="0"/>
            <a:ext cx="6094445" cy="6856101"/>
          </a:xfrm>
          <a:prstGeom prst="rect">
            <a:avLst/>
          </a:prstGeom>
        </p:spPr>
        <p:txBody>
          <a:bodyPr lIns="91439" rIns="91439">
            <a:noAutofit/>
          </a:bodyPr>
          <a:lstStyle/>
          <a:p>
            <a:pPr/>
          </a:p>
        </p:txBody>
      </p:sp>
      <p:sp>
        <p:nvSpPr>
          <p:cNvPr id="12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9666" name="Slide Number"/>
          <p:cNvSpPr txBox="1"/>
          <p:nvPr>
            <p:ph type="sldNum" sz="quarter" idx="2"/>
          </p:nvPr>
        </p:nvSpPr>
        <p:spPr>
          <a:xfrm>
            <a:off x="11780880" y="6441172"/>
            <a:ext cx="141883" cy="127001"/>
          </a:xfrm>
          <a:prstGeom prst="rect">
            <a:avLst/>
          </a:prstGeom>
        </p:spPr>
        <p:txBody>
          <a:bodyPr lIns="0" tIns="0" rIns="0" bIns="0"/>
          <a:lstStyle>
            <a:lvl1pPr>
              <a:defRPr sz="800">
                <a:solidFill>
                  <a:srgbClr val="00000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1.xml><?xml version="1.0" encoding="utf-8"?>
<p:sldLayout xmlns:a="http://schemas.openxmlformats.org/drawingml/2006/main" xmlns:r="http://schemas.openxmlformats.org/officeDocument/2006/relationships" xmlns:p="http://schemas.openxmlformats.org/presentationml/2006/main" type="tx" showMasterSp="1" showMasterPhAnim="1">
  <p:cSld name="Blank_charcoal">
    <p:bg>
      <p:bgPr>
        <a:solidFill>
          <a:srgbClr val="FFFFFF"/>
        </a:solidFill>
      </p:bgPr>
    </p:bg>
    <p:spTree>
      <p:nvGrpSpPr>
        <p:cNvPr id="1" name=""/>
        <p:cNvGrpSpPr/>
        <p:nvPr/>
      </p:nvGrpSpPr>
      <p:grpSpPr>
        <a:xfrm>
          <a:off x="0" y="0"/>
          <a:ext cx="0" cy="0"/>
          <a:chOff x="0" y="0"/>
          <a:chExt cx="0" cy="0"/>
        </a:xfrm>
      </p:grpSpPr>
      <p:sp>
        <p:nvSpPr>
          <p:cNvPr id="967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2.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solidFill>
          <a:srgbClr val="FFFFFF"/>
        </a:solidFill>
      </p:bgPr>
    </p:bg>
    <p:spTree>
      <p:nvGrpSpPr>
        <p:cNvPr id="1" name=""/>
        <p:cNvGrpSpPr/>
        <p:nvPr/>
      </p:nvGrpSpPr>
      <p:grpSpPr>
        <a:xfrm>
          <a:off x="0" y="0"/>
          <a:ext cx="0" cy="0"/>
          <a:chOff x="0" y="0"/>
          <a:chExt cx="0" cy="0"/>
        </a:xfrm>
      </p:grpSpPr>
      <p:pic>
        <p:nvPicPr>
          <p:cNvPr id="9680" name="Picture 5" descr="Picture 5"/>
          <p:cNvPicPr>
            <a:picLocks noChangeAspect="1"/>
          </p:cNvPicPr>
          <p:nvPr/>
        </p:nvPicPr>
        <p:blipFill>
          <a:blip r:embed="rId2">
            <a:extLst/>
          </a:blip>
          <a:stretch>
            <a:fillRect/>
          </a:stretch>
        </p:blipFill>
        <p:spPr>
          <a:xfrm>
            <a:off x="2" y="0"/>
            <a:ext cx="12181976" cy="6858000"/>
          </a:xfrm>
          <a:prstGeom prst="rect">
            <a:avLst/>
          </a:prstGeom>
          <a:ln w="12700">
            <a:miter lim="400000"/>
          </a:ln>
        </p:spPr>
      </p:pic>
      <p:sp>
        <p:nvSpPr>
          <p:cNvPr id="9681" name="Title Text"/>
          <p:cNvSpPr txBox="1"/>
          <p:nvPr>
            <p:ph type="title"/>
          </p:nvPr>
        </p:nvSpPr>
        <p:spPr>
          <a:xfrm>
            <a:off x="366271" y="2205464"/>
            <a:ext cx="8534315" cy="2438401"/>
          </a:xfrm>
          <a:prstGeom prst="rect">
            <a:avLst/>
          </a:prstGeom>
        </p:spPr>
        <p:txBody>
          <a:bodyPr lIns="121917" tIns="121917" rIns="121917" bIns="121917" anchor="t"/>
          <a:lstStyle>
            <a:lvl1pPr defTabSz="913330">
              <a:defRPr spc="-133" sz="7100">
                <a:latin typeface="Segoe UI Light"/>
                <a:ea typeface="Segoe UI Light"/>
                <a:cs typeface="Segoe UI Light"/>
                <a:sym typeface="Segoe UI Light"/>
              </a:defRPr>
            </a:lvl1pPr>
          </a:lstStyle>
          <a:p>
            <a:pPr/>
            <a:r>
              <a:t>Title Text</a:t>
            </a:r>
          </a:p>
        </p:txBody>
      </p:sp>
      <p:sp>
        <p:nvSpPr>
          <p:cNvPr id="9682" name="Body Level One…"/>
          <p:cNvSpPr txBox="1"/>
          <p:nvPr>
            <p:ph type="body" sz="quarter" idx="1"/>
          </p:nvPr>
        </p:nvSpPr>
        <p:spPr>
          <a:xfrm>
            <a:off x="364066" y="3586536"/>
            <a:ext cx="7317318" cy="1057329"/>
          </a:xfrm>
          <a:prstGeom prst="rect">
            <a:avLst/>
          </a:prstGeom>
        </p:spPr>
        <p:txBody>
          <a:bodyPr lIns="146299" tIns="146299" rIns="146299" bIns="146299"/>
          <a:lstStyle>
            <a:lvl1pPr marL="0" indent="0" defTabSz="913330">
              <a:spcBef>
                <a:spcPts val="0"/>
              </a:spcBef>
              <a:buSzTx/>
              <a:buFontTx/>
              <a:buNone/>
              <a:defRPr sz="4300">
                <a:latin typeface="Segoe UI Light"/>
                <a:ea typeface="Segoe UI Light"/>
                <a:cs typeface="Segoe UI Light"/>
                <a:sym typeface="Segoe UI Light"/>
              </a:defRPr>
            </a:lvl1pPr>
            <a:lvl2pPr marL="778233" indent="-442152" defTabSz="913330">
              <a:spcBef>
                <a:spcPts val="0"/>
              </a:spcBef>
              <a:buSzPct val="90000"/>
              <a:buFontTx/>
              <a:defRPr sz="4300">
                <a:latin typeface="Segoe UI Light"/>
                <a:ea typeface="Segoe UI Light"/>
                <a:cs typeface="Segoe UI Light"/>
                <a:sym typeface="Segoe UI Light"/>
              </a:defRPr>
            </a:lvl2pPr>
            <a:lvl3pPr marL="1067202" indent="-507069" defTabSz="913330">
              <a:spcBef>
                <a:spcPts val="0"/>
              </a:spcBef>
              <a:buSzPct val="90000"/>
              <a:buFontTx/>
              <a:defRPr sz="4300">
                <a:latin typeface="Segoe UI Light"/>
                <a:ea typeface="Segoe UI Light"/>
                <a:cs typeface="Segoe UI Light"/>
                <a:sym typeface="Segoe UI Light"/>
              </a:defRPr>
            </a:lvl3pPr>
            <a:lvl4pPr marL="1319427" indent="-535240" defTabSz="913330">
              <a:spcBef>
                <a:spcPts val="0"/>
              </a:spcBef>
              <a:buSzPct val="90000"/>
              <a:buFontTx/>
              <a:defRPr sz="4300">
                <a:latin typeface="Segoe UI Light"/>
                <a:ea typeface="Segoe UI Light"/>
                <a:cs typeface="Segoe UI Light"/>
                <a:sym typeface="Segoe UI Light"/>
              </a:defRPr>
            </a:lvl4pPr>
            <a:lvl5pPr marL="1543480" indent="-535240" defTabSz="913330">
              <a:spcBef>
                <a:spcPts val="0"/>
              </a:spcBef>
              <a:buSzPct val="90000"/>
              <a:buFontTx/>
              <a:defRPr sz="43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68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3.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BCF2"/>
        </a:solidFill>
      </p:bgPr>
    </p:bg>
    <p:spTree>
      <p:nvGrpSpPr>
        <p:cNvPr id="1" name=""/>
        <p:cNvGrpSpPr/>
        <p:nvPr/>
      </p:nvGrpSpPr>
      <p:grpSpPr>
        <a:xfrm>
          <a:off x="0" y="0"/>
          <a:ext cx="0" cy="0"/>
          <a:chOff x="0" y="0"/>
          <a:chExt cx="0" cy="0"/>
        </a:xfrm>
      </p:grpSpPr>
      <p:sp>
        <p:nvSpPr>
          <p:cNvPr id="969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4.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solidFill>
          <a:srgbClr val="FFFFFF"/>
        </a:solidFill>
      </p:bgPr>
    </p:bg>
    <p:spTree>
      <p:nvGrpSpPr>
        <p:cNvPr id="1" name=""/>
        <p:cNvGrpSpPr/>
        <p:nvPr/>
      </p:nvGrpSpPr>
      <p:grpSpPr>
        <a:xfrm>
          <a:off x="0" y="0"/>
          <a:ext cx="0" cy="0"/>
          <a:chOff x="0" y="0"/>
          <a:chExt cx="0" cy="0"/>
        </a:xfrm>
      </p:grpSpPr>
      <p:sp>
        <p:nvSpPr>
          <p:cNvPr id="9697" name="Title Text"/>
          <p:cNvSpPr txBox="1"/>
          <p:nvPr>
            <p:ph type="title"/>
          </p:nvPr>
        </p:nvSpPr>
        <p:spPr>
          <a:xfrm>
            <a:off x="268926" y="286380"/>
            <a:ext cx="11653524" cy="927941"/>
          </a:xfrm>
          <a:prstGeom prst="rect">
            <a:avLst/>
          </a:prstGeom>
        </p:spPr>
        <p:txBody>
          <a:bodyPr lIns="91439" tIns="91439" rIns="91439" bIns="91439" anchor="t"/>
          <a:lstStyle>
            <a:lvl1pPr defTabSz="913330">
              <a:defRPr spc="-100" sz="5000">
                <a:solidFill>
                  <a:srgbClr val="505050"/>
                </a:solidFill>
                <a:latin typeface="Segoe UI Light"/>
                <a:ea typeface="Segoe UI Light"/>
                <a:cs typeface="Segoe UI Light"/>
                <a:sym typeface="Segoe UI Light"/>
              </a:defRPr>
            </a:lvl1pPr>
          </a:lstStyle>
          <a:p>
            <a:pPr/>
            <a:r>
              <a:t>Title Text</a:t>
            </a:r>
          </a:p>
        </p:txBody>
      </p:sp>
      <p:sp>
        <p:nvSpPr>
          <p:cNvPr id="969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5.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3">
    <p:bg>
      <p:bgPr>
        <a:solidFill>
          <a:srgbClr val="5C2D91"/>
        </a:solidFill>
      </p:bgPr>
    </p:bg>
    <p:spTree>
      <p:nvGrpSpPr>
        <p:cNvPr id="1" name=""/>
        <p:cNvGrpSpPr/>
        <p:nvPr/>
      </p:nvGrpSpPr>
      <p:grpSpPr>
        <a:xfrm>
          <a:off x="0" y="0"/>
          <a:ext cx="0" cy="0"/>
          <a:chOff x="0" y="0"/>
          <a:chExt cx="0" cy="0"/>
        </a:xfrm>
      </p:grpSpPr>
      <p:sp>
        <p:nvSpPr>
          <p:cNvPr id="97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9712" name="Title Text"/>
          <p:cNvSpPr txBox="1"/>
          <p:nvPr>
            <p:ph type="title"/>
          </p:nvPr>
        </p:nvSpPr>
        <p:spPr>
          <a:xfrm>
            <a:off x="269241" y="289512"/>
            <a:ext cx="11655078" cy="899667"/>
          </a:xfrm>
          <a:prstGeom prst="rect">
            <a:avLst/>
          </a:prstGeom>
        </p:spPr>
        <p:txBody>
          <a:bodyPr lIns="91439" tIns="91439" rIns="91439" bIns="91439" anchor="t"/>
          <a:lstStyle>
            <a:lvl1pPr defTabSz="913330">
              <a:defRPr spc="-100" sz="5000">
                <a:solidFill>
                  <a:srgbClr val="505050"/>
                </a:solidFill>
                <a:latin typeface="Segoe UI Light"/>
                <a:ea typeface="Segoe UI Light"/>
                <a:cs typeface="Segoe UI Light"/>
                <a:sym typeface="Segoe UI Light"/>
              </a:defRPr>
            </a:lvl1pPr>
          </a:lstStyle>
          <a:p>
            <a:pPr/>
            <a:r>
              <a:t>Title Text</a:t>
            </a:r>
          </a:p>
        </p:txBody>
      </p:sp>
      <p:sp>
        <p:nvSpPr>
          <p:cNvPr id="9713" name="Body Level One…"/>
          <p:cNvSpPr txBox="1"/>
          <p:nvPr>
            <p:ph type="body" sz="half" idx="1"/>
          </p:nvPr>
        </p:nvSpPr>
        <p:spPr>
          <a:xfrm>
            <a:off x="269240" y="1189177"/>
            <a:ext cx="11653523" cy="2051487"/>
          </a:xfrm>
          <a:prstGeom prst="rect">
            <a:avLst/>
          </a:prstGeom>
        </p:spPr>
        <p:txBody>
          <a:bodyPr lIns="146304" tIns="146304" rIns="146304" bIns="146304"/>
          <a:lstStyle>
            <a:lvl1pPr marL="336079" indent="-336079" defTabSz="913330">
              <a:spcBef>
                <a:spcPts val="900"/>
              </a:spcBef>
              <a:buSzPct val="90000"/>
              <a:defRPr sz="3900">
                <a:solidFill>
                  <a:srgbClr val="505050"/>
                </a:solidFill>
                <a:latin typeface="Segoe UI Light"/>
                <a:ea typeface="Segoe UI Light"/>
                <a:cs typeface="Segoe UI Light"/>
                <a:sym typeface="Segoe UI Light"/>
              </a:defRPr>
            </a:lvl1pPr>
            <a:lvl2pPr marL="737102" indent="-401021" defTabSz="913330">
              <a:spcBef>
                <a:spcPts val="900"/>
              </a:spcBef>
              <a:buSzPct val="90000"/>
              <a:defRPr sz="3900">
                <a:solidFill>
                  <a:srgbClr val="505050"/>
                </a:solidFill>
                <a:latin typeface="Segoe UI Light"/>
                <a:ea typeface="Segoe UI Light"/>
                <a:cs typeface="Segoe UI Light"/>
                <a:sym typeface="Segoe UI Light"/>
              </a:defRPr>
            </a:lvl2pPr>
            <a:lvl3pPr marL="1020033" indent="-459900" defTabSz="913330">
              <a:spcBef>
                <a:spcPts val="900"/>
              </a:spcBef>
              <a:buSzPct val="90000"/>
              <a:defRPr sz="3900">
                <a:solidFill>
                  <a:srgbClr val="505050"/>
                </a:solidFill>
                <a:latin typeface="Segoe UI Light"/>
                <a:ea typeface="Segoe UI Light"/>
                <a:cs typeface="Segoe UI Light"/>
                <a:sym typeface="Segoe UI Light"/>
              </a:defRPr>
            </a:lvl3pPr>
            <a:lvl4pPr marL="1269637" indent="-485450" defTabSz="913330">
              <a:spcBef>
                <a:spcPts val="900"/>
              </a:spcBef>
              <a:buSzPct val="90000"/>
              <a:defRPr sz="3900">
                <a:solidFill>
                  <a:srgbClr val="505050"/>
                </a:solidFill>
                <a:latin typeface="Segoe UI Light"/>
                <a:ea typeface="Segoe UI Light"/>
                <a:cs typeface="Segoe UI Light"/>
                <a:sym typeface="Segoe UI Light"/>
              </a:defRPr>
            </a:lvl4pPr>
            <a:lvl5pPr marL="1493690" indent="-485450" defTabSz="913330">
              <a:spcBef>
                <a:spcPts val="900"/>
              </a:spcBef>
              <a:buSzPct val="90000"/>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714" name="Slide Number"/>
          <p:cNvSpPr txBox="1"/>
          <p:nvPr>
            <p:ph type="sldNum" sz="quarter" idx="2"/>
          </p:nvPr>
        </p:nvSpPr>
        <p:spPr>
          <a:xfrm>
            <a:off x="11780880" y="6441172"/>
            <a:ext cx="141883" cy="127001"/>
          </a:xfrm>
          <a:prstGeom prst="rect">
            <a:avLst/>
          </a:prstGeom>
        </p:spPr>
        <p:txBody>
          <a:bodyPr lIns="0" tIns="0" rIns="0" bIns="0"/>
          <a:lstStyle>
            <a:lvl1pPr defTabSz="1087478">
              <a:defRPr sz="800">
                <a:solidFill>
                  <a:srgbClr val="888888"/>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7.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FFFFFF"/>
        </a:solidFill>
      </p:bgPr>
    </p:bg>
    <p:spTree>
      <p:nvGrpSpPr>
        <p:cNvPr id="1" name=""/>
        <p:cNvGrpSpPr/>
        <p:nvPr/>
      </p:nvGrpSpPr>
      <p:grpSpPr>
        <a:xfrm>
          <a:off x="0" y="0"/>
          <a:ext cx="0" cy="0"/>
          <a:chOff x="0" y="0"/>
          <a:chExt cx="0" cy="0"/>
        </a:xfrm>
      </p:grpSpPr>
      <p:sp>
        <p:nvSpPr>
          <p:cNvPr id="9721" name="Title Text"/>
          <p:cNvSpPr txBox="1"/>
          <p:nvPr>
            <p:ph type="title"/>
          </p:nvPr>
        </p:nvSpPr>
        <p:spPr>
          <a:xfrm>
            <a:off x="269241" y="289512"/>
            <a:ext cx="11655078" cy="899667"/>
          </a:xfrm>
          <a:prstGeom prst="rect">
            <a:avLst/>
          </a:prstGeom>
        </p:spPr>
        <p:txBody>
          <a:bodyPr lIns="91439" tIns="91439" rIns="91439" bIns="91439" anchor="t"/>
          <a:lstStyle>
            <a:lvl1pPr defTabSz="913330">
              <a:defRPr spc="-100" sz="5000">
                <a:solidFill>
                  <a:srgbClr val="505050"/>
                </a:solidFill>
                <a:latin typeface="Segoe UI Light"/>
                <a:ea typeface="Segoe UI Light"/>
                <a:cs typeface="Segoe UI Light"/>
                <a:sym typeface="Segoe UI Light"/>
              </a:defRPr>
            </a:lvl1pPr>
          </a:lstStyle>
          <a:p>
            <a:pPr/>
            <a:r>
              <a:t>Title Text</a:t>
            </a:r>
          </a:p>
        </p:txBody>
      </p:sp>
      <p:sp>
        <p:nvSpPr>
          <p:cNvPr id="9722" name="Body Level One…"/>
          <p:cNvSpPr txBox="1"/>
          <p:nvPr>
            <p:ph type="body" sz="half" idx="1"/>
          </p:nvPr>
        </p:nvSpPr>
        <p:spPr>
          <a:xfrm>
            <a:off x="269238" y="1189177"/>
            <a:ext cx="11653524" cy="1985642"/>
          </a:xfrm>
          <a:prstGeom prst="rect">
            <a:avLst/>
          </a:prstGeom>
        </p:spPr>
        <p:txBody>
          <a:bodyPr lIns="146304" tIns="146304" rIns="146304" bIns="146304"/>
          <a:lstStyle>
            <a:lvl1pPr marL="0" indent="0" defTabSz="913330">
              <a:spcBef>
                <a:spcPts val="900"/>
              </a:spcBef>
              <a:buSzTx/>
              <a:buFontTx/>
              <a:buNone/>
              <a:defRPr sz="3900">
                <a:latin typeface="Segoe UI Light"/>
                <a:ea typeface="Segoe UI Light"/>
                <a:cs typeface="Segoe UI Light"/>
                <a:sym typeface="Segoe UI Light"/>
              </a:defRPr>
            </a:lvl1pPr>
            <a:lvl2pPr marL="0" indent="0" defTabSz="913330">
              <a:spcBef>
                <a:spcPts val="900"/>
              </a:spcBef>
              <a:buSzTx/>
              <a:buFontTx/>
              <a:buNone/>
              <a:defRPr sz="3900">
                <a:latin typeface="Segoe UI Light"/>
                <a:ea typeface="Segoe UI Light"/>
                <a:cs typeface="Segoe UI Light"/>
                <a:sym typeface="Segoe UI Light"/>
              </a:defRPr>
            </a:lvl2pPr>
            <a:lvl3pPr marL="0" indent="224097" defTabSz="913330">
              <a:spcBef>
                <a:spcPts val="900"/>
              </a:spcBef>
              <a:buSzTx/>
              <a:buFontTx/>
              <a:buNone/>
              <a:defRPr sz="3900">
                <a:latin typeface="Segoe UI Light"/>
                <a:ea typeface="Segoe UI Light"/>
                <a:cs typeface="Segoe UI Light"/>
                <a:sym typeface="Segoe UI Light"/>
              </a:defRPr>
            </a:lvl3pPr>
            <a:lvl4pPr marL="0" indent="448192" defTabSz="913330">
              <a:spcBef>
                <a:spcPts val="900"/>
              </a:spcBef>
              <a:buSzTx/>
              <a:buFontTx/>
              <a:buNone/>
              <a:defRPr sz="3900">
                <a:latin typeface="Segoe UI Light"/>
                <a:ea typeface="Segoe UI Light"/>
                <a:cs typeface="Segoe UI Light"/>
                <a:sym typeface="Segoe UI Light"/>
              </a:defRPr>
            </a:lvl4pPr>
            <a:lvl5pPr marL="0" indent="672290" defTabSz="913330">
              <a:spcBef>
                <a:spcPts val="900"/>
              </a:spcBef>
              <a:buSzTx/>
              <a:buFontTx/>
              <a:buNone/>
              <a:defRPr sz="39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72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FFFFFF"/>
        </a:solidFill>
      </p:bgPr>
    </p:bg>
    <p:spTree>
      <p:nvGrpSpPr>
        <p:cNvPr id="1" name=""/>
        <p:cNvGrpSpPr/>
        <p:nvPr/>
      </p:nvGrpSpPr>
      <p:grpSpPr>
        <a:xfrm>
          <a:off x="0" y="0"/>
          <a:ext cx="0" cy="0"/>
          <a:chOff x="0" y="0"/>
          <a:chExt cx="0" cy="0"/>
        </a:xfrm>
      </p:grpSpPr>
      <p:sp>
        <p:nvSpPr>
          <p:cNvPr id="9730" name="Title Text"/>
          <p:cNvSpPr txBox="1"/>
          <p:nvPr>
            <p:ph type="title"/>
          </p:nvPr>
        </p:nvSpPr>
        <p:spPr>
          <a:xfrm>
            <a:off x="269238" y="2084172"/>
            <a:ext cx="11653524" cy="1158794"/>
          </a:xfrm>
          <a:prstGeom prst="rect">
            <a:avLst/>
          </a:prstGeom>
        </p:spPr>
        <p:txBody>
          <a:bodyPr lIns="91439" tIns="91439" rIns="91439" bIns="91439" anchor="t"/>
          <a:lstStyle>
            <a:lvl1pPr defTabSz="913330">
              <a:defRPr spc="-98" sz="7000">
                <a:latin typeface="Segoe UI Light"/>
                <a:ea typeface="Segoe UI Light"/>
                <a:cs typeface="Segoe UI Light"/>
                <a:sym typeface="Segoe UI Light"/>
              </a:defRPr>
            </a:lvl1pPr>
          </a:lstStyle>
          <a:p>
            <a:pPr/>
            <a:r>
              <a:t>Title Text</a:t>
            </a:r>
          </a:p>
        </p:txBody>
      </p:sp>
      <p:sp>
        <p:nvSpPr>
          <p:cNvPr id="973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97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9.xml><?xml version="1.0" encoding="utf-8"?>
<p:sldLayout xmlns:a="http://schemas.openxmlformats.org/drawingml/2006/main" xmlns:r="http://schemas.openxmlformats.org/officeDocument/2006/relationships" xmlns:p="http://schemas.openxmlformats.org/presentationml/2006/main" type="tx" showMasterSp="1" showMasterPhAnim="1">
  <p:cSld name="Title and non-bulleted text">
    <p:bg>
      <p:bgPr>
        <a:solidFill>
          <a:srgbClr val="FFFFFF"/>
        </a:solidFill>
      </p:bgPr>
    </p:bg>
    <p:spTree>
      <p:nvGrpSpPr>
        <p:cNvPr id="1" name=""/>
        <p:cNvGrpSpPr/>
        <p:nvPr/>
      </p:nvGrpSpPr>
      <p:grpSpPr>
        <a:xfrm>
          <a:off x="0" y="0"/>
          <a:ext cx="0" cy="0"/>
          <a:chOff x="0" y="0"/>
          <a:chExt cx="0" cy="0"/>
        </a:xfrm>
      </p:grpSpPr>
      <p:sp>
        <p:nvSpPr>
          <p:cNvPr id="9739" name="Title Text"/>
          <p:cNvSpPr txBox="1"/>
          <p:nvPr>
            <p:ph type="title"/>
          </p:nvPr>
        </p:nvSpPr>
        <p:spPr>
          <a:xfrm>
            <a:off x="269241" y="289512"/>
            <a:ext cx="11655078" cy="899667"/>
          </a:xfrm>
          <a:prstGeom prst="rect">
            <a:avLst/>
          </a:prstGeom>
        </p:spPr>
        <p:txBody>
          <a:bodyPr lIns="91439" tIns="91439" rIns="91439" bIns="91439" anchor="t"/>
          <a:lstStyle>
            <a:lvl1pPr defTabSz="913330">
              <a:defRPr spc="-100" sz="5000">
                <a:solidFill>
                  <a:srgbClr val="0078D7"/>
                </a:solidFill>
                <a:latin typeface="Segoe UI Light"/>
                <a:ea typeface="Segoe UI Light"/>
                <a:cs typeface="Segoe UI Light"/>
                <a:sym typeface="Segoe UI Light"/>
              </a:defRPr>
            </a:lvl1pPr>
          </a:lstStyle>
          <a:p>
            <a:pPr/>
            <a:r>
              <a:t>Title Text</a:t>
            </a:r>
          </a:p>
        </p:txBody>
      </p:sp>
      <p:sp>
        <p:nvSpPr>
          <p:cNvPr id="9740" name="Body Level One…"/>
          <p:cNvSpPr txBox="1"/>
          <p:nvPr>
            <p:ph type="body" sz="half" idx="1"/>
          </p:nvPr>
        </p:nvSpPr>
        <p:spPr>
          <a:xfrm>
            <a:off x="358569" y="1344827"/>
            <a:ext cx="11474240" cy="2025108"/>
          </a:xfrm>
          <a:prstGeom prst="rect">
            <a:avLst/>
          </a:prstGeom>
        </p:spPr>
        <p:txBody>
          <a:bodyPr lIns="146304" tIns="146304" rIns="146304" bIns="146304"/>
          <a:lstStyle>
            <a:lvl1pPr marL="0" indent="0" defTabSz="913330">
              <a:spcBef>
                <a:spcPts val="500"/>
              </a:spcBef>
              <a:buSzTx/>
              <a:buFontTx/>
              <a:buNone/>
              <a:defRPr spc="-29" sz="2700">
                <a:solidFill>
                  <a:srgbClr val="0072C6"/>
                </a:solidFill>
                <a:latin typeface="Segoe UI Light"/>
                <a:ea typeface="Segoe UI Light"/>
                <a:cs typeface="Segoe UI Light"/>
                <a:sym typeface="Segoe UI Light"/>
              </a:defRPr>
            </a:lvl1pPr>
            <a:lvl2pPr marL="0" indent="0" defTabSz="913330">
              <a:spcBef>
                <a:spcPts val="500"/>
              </a:spcBef>
              <a:buSzTx/>
              <a:buFontTx/>
              <a:buNone/>
              <a:defRPr spc="-29" sz="2700">
                <a:solidFill>
                  <a:srgbClr val="0072C6"/>
                </a:solidFill>
                <a:latin typeface="Segoe UI Light"/>
                <a:ea typeface="Segoe UI Light"/>
                <a:cs typeface="Segoe UI Light"/>
                <a:sym typeface="Segoe UI Light"/>
              </a:defRPr>
            </a:lvl2pPr>
            <a:lvl3pPr marL="0" indent="224097" defTabSz="913330">
              <a:spcBef>
                <a:spcPts val="500"/>
              </a:spcBef>
              <a:buSzTx/>
              <a:buFontTx/>
              <a:buNone/>
              <a:defRPr spc="-29" sz="2700">
                <a:solidFill>
                  <a:srgbClr val="0072C6"/>
                </a:solidFill>
                <a:latin typeface="Segoe UI Light"/>
                <a:ea typeface="Segoe UI Light"/>
                <a:cs typeface="Segoe UI Light"/>
                <a:sym typeface="Segoe UI Light"/>
              </a:defRPr>
            </a:lvl3pPr>
            <a:lvl4pPr marL="0" indent="448192" defTabSz="913330">
              <a:spcBef>
                <a:spcPts val="500"/>
              </a:spcBef>
              <a:buSzTx/>
              <a:buFontTx/>
              <a:buNone/>
              <a:defRPr spc="-29" sz="2700">
                <a:solidFill>
                  <a:srgbClr val="0072C6"/>
                </a:solidFill>
                <a:latin typeface="Segoe UI Light"/>
                <a:ea typeface="Segoe UI Light"/>
                <a:cs typeface="Segoe UI Light"/>
                <a:sym typeface="Segoe UI Light"/>
              </a:defRPr>
            </a:lvl4pPr>
            <a:lvl5pPr marL="0" indent="672290" defTabSz="913330">
              <a:spcBef>
                <a:spcPts val="500"/>
              </a:spcBef>
              <a:buSzTx/>
              <a:buFontTx/>
              <a:buNone/>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7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Blank ">
    <p:bg>
      <p:bgPr>
        <a:solidFill>
          <a:srgbClr val="0078D7"/>
        </a:solidFill>
      </p:bgPr>
    </p:bg>
    <p:spTree>
      <p:nvGrpSpPr>
        <p:cNvPr id="1" name=""/>
        <p:cNvGrpSpPr/>
        <p:nvPr/>
      </p:nvGrpSpPr>
      <p:grpSpPr>
        <a:xfrm>
          <a:off x="0" y="0"/>
          <a:ext cx="0" cy="0"/>
          <a:chOff x="0" y="0"/>
          <a:chExt cx="0" cy="0"/>
        </a:xfrm>
      </p:grpSpPr>
      <p:grpSp>
        <p:nvGrpSpPr>
          <p:cNvPr id="1245" name="Group 2"/>
          <p:cNvGrpSpPr/>
          <p:nvPr/>
        </p:nvGrpSpPr>
        <p:grpSpPr>
          <a:xfrm>
            <a:off x="12370904" y="8221"/>
            <a:ext cx="935478" cy="5664549"/>
            <a:chOff x="0" y="0"/>
            <a:chExt cx="935477" cy="5664547"/>
          </a:xfrm>
        </p:grpSpPr>
        <p:grpSp>
          <p:nvGrpSpPr>
            <p:cNvPr id="1241" name="Group 17"/>
            <p:cNvGrpSpPr/>
            <p:nvPr/>
          </p:nvGrpSpPr>
          <p:grpSpPr>
            <a:xfrm>
              <a:off x="-1" y="-1"/>
              <a:ext cx="935479" cy="5664549"/>
              <a:chOff x="0" y="0"/>
              <a:chExt cx="935477" cy="5664547"/>
            </a:xfrm>
          </p:grpSpPr>
          <p:grpSp>
            <p:nvGrpSpPr>
              <p:cNvPr id="1228" name="Group 25"/>
              <p:cNvGrpSpPr/>
              <p:nvPr/>
            </p:nvGrpSpPr>
            <p:grpSpPr>
              <a:xfrm>
                <a:off x="-1" y="-1"/>
                <a:ext cx="616867" cy="2650293"/>
                <a:chOff x="0" y="0"/>
                <a:chExt cx="616865" cy="2650291"/>
              </a:xfrm>
            </p:grpSpPr>
            <p:grpSp>
              <p:nvGrpSpPr>
                <p:cNvPr id="1212" name="Rectangle 44"/>
                <p:cNvGrpSpPr/>
                <p:nvPr/>
              </p:nvGrpSpPr>
              <p:grpSpPr>
                <a:xfrm>
                  <a:off x="332795" y="-1"/>
                  <a:ext cx="284070" cy="852951"/>
                  <a:chOff x="0" y="0"/>
                  <a:chExt cx="284069" cy="852949"/>
                </a:xfrm>
              </p:grpSpPr>
              <p:sp>
                <p:nvSpPr>
                  <p:cNvPr id="1210"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11"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215" name="Rectangle 36"/>
                <p:cNvGrpSpPr/>
                <p:nvPr/>
              </p:nvGrpSpPr>
              <p:grpSpPr>
                <a:xfrm>
                  <a:off x="332794" y="1797341"/>
                  <a:ext cx="284070" cy="852951"/>
                  <a:chOff x="0" y="0"/>
                  <a:chExt cx="284069" cy="852949"/>
                </a:xfrm>
              </p:grpSpPr>
              <p:sp>
                <p:nvSpPr>
                  <p:cNvPr id="1213"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1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218" name="Rectangle 40"/>
                <p:cNvGrpSpPr/>
                <p:nvPr/>
              </p:nvGrpSpPr>
              <p:grpSpPr>
                <a:xfrm>
                  <a:off x="-1" y="-1"/>
                  <a:ext cx="284070" cy="852951"/>
                  <a:chOff x="0" y="0"/>
                  <a:chExt cx="284069" cy="852949"/>
                </a:xfrm>
              </p:grpSpPr>
              <p:sp>
                <p:nvSpPr>
                  <p:cNvPr id="1216"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17"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221" name="Rectangle 41"/>
                <p:cNvGrpSpPr/>
                <p:nvPr/>
              </p:nvGrpSpPr>
              <p:grpSpPr>
                <a:xfrm>
                  <a:off x="332796" y="900789"/>
                  <a:ext cx="284070" cy="852951"/>
                  <a:chOff x="0" y="0"/>
                  <a:chExt cx="284069" cy="852949"/>
                </a:xfrm>
              </p:grpSpPr>
              <p:sp>
                <p:nvSpPr>
                  <p:cNvPr id="1219"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20"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224" name="Rectangle 42"/>
                <p:cNvGrpSpPr/>
                <p:nvPr/>
              </p:nvGrpSpPr>
              <p:grpSpPr>
                <a:xfrm>
                  <a:off x="-1" y="1790760"/>
                  <a:ext cx="284070" cy="852951"/>
                  <a:chOff x="0" y="0"/>
                  <a:chExt cx="284069" cy="852949"/>
                </a:xfrm>
              </p:grpSpPr>
              <p:sp>
                <p:nvSpPr>
                  <p:cNvPr id="1222"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23"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227" name="Rectangle 43"/>
                <p:cNvGrpSpPr/>
                <p:nvPr/>
              </p:nvGrpSpPr>
              <p:grpSpPr>
                <a:xfrm>
                  <a:off x="0" y="900789"/>
                  <a:ext cx="284070" cy="852951"/>
                  <a:chOff x="0" y="0"/>
                  <a:chExt cx="284069" cy="852949"/>
                </a:xfrm>
              </p:grpSpPr>
              <p:sp>
                <p:nvSpPr>
                  <p:cNvPr id="1225"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26"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238" name="Group 26"/>
              <p:cNvGrpSpPr/>
              <p:nvPr/>
            </p:nvGrpSpPr>
            <p:grpSpPr>
              <a:xfrm>
                <a:off x="1" y="1797342"/>
                <a:ext cx="616864" cy="3848838"/>
                <a:chOff x="0" y="0"/>
                <a:chExt cx="616862" cy="3848837"/>
              </a:xfrm>
            </p:grpSpPr>
            <p:grpSp>
              <p:nvGrpSpPr>
                <p:cNvPr id="1231" name="Rectangle 32"/>
                <p:cNvGrpSpPr/>
                <p:nvPr/>
              </p:nvGrpSpPr>
              <p:grpSpPr>
                <a:xfrm>
                  <a:off x="-1" y="2099335"/>
                  <a:ext cx="284070" cy="852951"/>
                  <a:chOff x="0" y="0"/>
                  <a:chExt cx="284069" cy="852949"/>
                </a:xfrm>
              </p:grpSpPr>
              <p:sp>
                <p:nvSpPr>
                  <p:cNvPr id="1229"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30"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234" name="Rectangle 33"/>
                <p:cNvGrpSpPr/>
                <p:nvPr/>
              </p:nvGrpSpPr>
              <p:grpSpPr>
                <a:xfrm>
                  <a:off x="-1" y="2995887"/>
                  <a:ext cx="284070" cy="852951"/>
                  <a:chOff x="0" y="0"/>
                  <a:chExt cx="284069" cy="852949"/>
                </a:xfrm>
              </p:grpSpPr>
              <p:sp>
                <p:nvSpPr>
                  <p:cNvPr id="1232"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33"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237" name="Rectangle 34"/>
                <p:cNvGrpSpPr/>
                <p:nvPr/>
              </p:nvGrpSpPr>
              <p:grpSpPr>
                <a:xfrm>
                  <a:off x="332793" y="-1"/>
                  <a:ext cx="284070" cy="852951"/>
                  <a:chOff x="0" y="0"/>
                  <a:chExt cx="284069" cy="852949"/>
                </a:xfrm>
              </p:grpSpPr>
              <p:sp>
                <p:nvSpPr>
                  <p:cNvPr id="123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36"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239"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240"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244" name="Rectangle 18"/>
            <p:cNvGrpSpPr/>
            <p:nvPr/>
          </p:nvGrpSpPr>
          <p:grpSpPr>
            <a:xfrm>
              <a:off x="-1" y="2998082"/>
              <a:ext cx="284070" cy="852951"/>
              <a:chOff x="0" y="0"/>
              <a:chExt cx="284069" cy="852949"/>
            </a:xfrm>
          </p:grpSpPr>
          <p:sp>
            <p:nvSpPr>
              <p:cNvPr id="1242"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43"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24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0.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2">
    <p:bg>
      <p:bgPr>
        <a:solidFill>
          <a:srgbClr val="FFFFFF"/>
        </a:solidFill>
      </p:bgPr>
    </p:bg>
    <p:spTree>
      <p:nvGrpSpPr>
        <p:cNvPr id="1" name=""/>
        <p:cNvGrpSpPr/>
        <p:nvPr/>
      </p:nvGrpSpPr>
      <p:grpSpPr>
        <a:xfrm>
          <a:off x="0" y="0"/>
          <a:ext cx="0" cy="0"/>
          <a:chOff x="0" y="0"/>
          <a:chExt cx="0" cy="0"/>
        </a:xfrm>
      </p:grpSpPr>
      <p:sp>
        <p:nvSpPr>
          <p:cNvPr id="974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1.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bg>
      <p:bgPr>
        <a:solidFill>
          <a:srgbClr val="FFFFFF"/>
        </a:solidFill>
      </p:bgPr>
    </p:bg>
    <p:spTree>
      <p:nvGrpSpPr>
        <p:cNvPr id="1" name=""/>
        <p:cNvGrpSpPr/>
        <p:nvPr/>
      </p:nvGrpSpPr>
      <p:grpSpPr>
        <a:xfrm>
          <a:off x="0" y="0"/>
          <a:ext cx="0" cy="0"/>
          <a:chOff x="0" y="0"/>
          <a:chExt cx="0" cy="0"/>
        </a:xfrm>
      </p:grpSpPr>
      <p:sp>
        <p:nvSpPr>
          <p:cNvPr id="9755" name="Title Text"/>
          <p:cNvSpPr txBox="1"/>
          <p:nvPr>
            <p:ph type="title"/>
          </p:nvPr>
        </p:nvSpPr>
        <p:spPr>
          <a:xfrm>
            <a:off x="415600" y="593366"/>
            <a:ext cx="11360801" cy="763601"/>
          </a:xfrm>
          <a:prstGeom prst="rect">
            <a:avLst/>
          </a:prstGeom>
        </p:spPr>
        <p:txBody>
          <a:bodyPr lIns="91424" tIns="91424" rIns="91424" bIns="91424" anchor="t"/>
          <a:lstStyle>
            <a:lvl1pPr defTabSz="913330">
              <a:defRPr spc="-100" sz="5000">
                <a:solidFill>
                  <a:srgbClr val="505050"/>
                </a:solidFill>
                <a:latin typeface="Segoe UI Light"/>
                <a:ea typeface="Segoe UI Light"/>
                <a:cs typeface="Segoe UI Light"/>
                <a:sym typeface="Segoe UI Light"/>
              </a:defRPr>
            </a:lvl1pPr>
          </a:lstStyle>
          <a:p>
            <a:pPr/>
            <a:r>
              <a:t>Title Text</a:t>
            </a:r>
          </a:p>
        </p:txBody>
      </p:sp>
      <p:sp>
        <p:nvSpPr>
          <p:cNvPr id="9756" name="Body Level One…"/>
          <p:cNvSpPr txBox="1"/>
          <p:nvPr>
            <p:ph type="body" idx="1"/>
          </p:nvPr>
        </p:nvSpPr>
        <p:spPr>
          <a:xfrm>
            <a:off x="415600" y="1536633"/>
            <a:ext cx="11360801" cy="4555200"/>
          </a:xfrm>
          <a:prstGeom prst="rect">
            <a:avLst/>
          </a:prstGeom>
        </p:spPr>
        <p:txBody>
          <a:bodyPr lIns="91424" tIns="91424" rIns="91424" bIns="91424"/>
          <a:lstStyle>
            <a:lvl1pPr marL="336079" indent="-336079" defTabSz="913330">
              <a:spcBef>
                <a:spcPts val="0"/>
              </a:spcBef>
              <a:buSzPct val="90000"/>
              <a:defRPr sz="3900">
                <a:solidFill>
                  <a:srgbClr val="505050"/>
                </a:solidFill>
                <a:latin typeface="Segoe UI Light"/>
                <a:ea typeface="Segoe UI Light"/>
                <a:cs typeface="Segoe UI Light"/>
                <a:sym typeface="Segoe UI Light"/>
              </a:defRPr>
            </a:lvl1pPr>
            <a:lvl2pPr marL="737102" indent="-401021" defTabSz="913330">
              <a:spcBef>
                <a:spcPts val="0"/>
              </a:spcBef>
              <a:buSzPct val="90000"/>
              <a:defRPr sz="3900">
                <a:solidFill>
                  <a:srgbClr val="505050"/>
                </a:solidFill>
                <a:latin typeface="Segoe UI Light"/>
                <a:ea typeface="Segoe UI Light"/>
                <a:cs typeface="Segoe UI Light"/>
                <a:sym typeface="Segoe UI Light"/>
              </a:defRPr>
            </a:lvl2pPr>
            <a:lvl3pPr marL="1020033" indent="-459900" defTabSz="913330">
              <a:spcBef>
                <a:spcPts val="0"/>
              </a:spcBef>
              <a:buSzPct val="90000"/>
              <a:defRPr sz="3900">
                <a:solidFill>
                  <a:srgbClr val="505050"/>
                </a:solidFill>
                <a:latin typeface="Segoe UI Light"/>
                <a:ea typeface="Segoe UI Light"/>
                <a:cs typeface="Segoe UI Light"/>
                <a:sym typeface="Segoe UI Light"/>
              </a:defRPr>
            </a:lvl3pPr>
            <a:lvl4pPr marL="1269637" indent="-485450" defTabSz="913330">
              <a:spcBef>
                <a:spcPts val="0"/>
              </a:spcBef>
              <a:buSzPct val="90000"/>
              <a:defRPr sz="3900">
                <a:solidFill>
                  <a:srgbClr val="505050"/>
                </a:solidFill>
                <a:latin typeface="Segoe UI Light"/>
                <a:ea typeface="Segoe UI Light"/>
                <a:cs typeface="Segoe UI Light"/>
                <a:sym typeface="Segoe UI Light"/>
              </a:defRPr>
            </a:lvl4pPr>
            <a:lvl5pPr marL="1493690" indent="-485450" defTabSz="913330">
              <a:spcBef>
                <a:spcPts val="0"/>
              </a:spcBef>
              <a:buSzPct val="90000"/>
              <a:defRPr sz="39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9757" name="Slide Number"/>
          <p:cNvSpPr txBox="1"/>
          <p:nvPr>
            <p:ph type="sldNum" sz="quarter" idx="2"/>
          </p:nvPr>
        </p:nvSpPr>
        <p:spPr>
          <a:xfrm>
            <a:off x="11703476" y="6325095"/>
            <a:ext cx="324734" cy="309851"/>
          </a:xfrm>
          <a:prstGeom prst="rect">
            <a:avLst/>
          </a:prstGeom>
        </p:spPr>
        <p:txBody>
          <a:bodyPr lIns="91424" tIns="91424" rIns="91424" bIns="91424"/>
          <a:lstStyle>
            <a:lvl1pPr>
              <a:defRPr sz="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838200" y="365125"/>
            <a:ext cx="10515600" cy="1325563"/>
          </a:xfrm>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2">
    <p:bg>
      <p:bgPr>
        <a:solidFill>
          <a:srgbClr val="5C2D91"/>
        </a:solidFill>
      </p:bgPr>
    </p:bg>
    <p:spTree>
      <p:nvGrpSpPr>
        <p:cNvPr id="1" name=""/>
        <p:cNvGrpSpPr/>
        <p:nvPr/>
      </p:nvGrpSpPr>
      <p:grpSpPr>
        <a:xfrm>
          <a:off x="0" y="0"/>
          <a:ext cx="0" cy="0"/>
          <a:chOff x="0" y="0"/>
          <a:chExt cx="0" cy="0"/>
        </a:xfrm>
      </p:grpSpPr>
      <p:grpSp>
        <p:nvGrpSpPr>
          <p:cNvPr id="1288" name="Group 2"/>
          <p:cNvGrpSpPr/>
          <p:nvPr/>
        </p:nvGrpSpPr>
        <p:grpSpPr>
          <a:xfrm>
            <a:off x="12370904" y="8221"/>
            <a:ext cx="935478" cy="5664549"/>
            <a:chOff x="0" y="0"/>
            <a:chExt cx="935477" cy="5664547"/>
          </a:xfrm>
        </p:grpSpPr>
        <p:grpSp>
          <p:nvGrpSpPr>
            <p:cNvPr id="1284" name="Group 17"/>
            <p:cNvGrpSpPr/>
            <p:nvPr/>
          </p:nvGrpSpPr>
          <p:grpSpPr>
            <a:xfrm>
              <a:off x="-1" y="-1"/>
              <a:ext cx="935479" cy="5664549"/>
              <a:chOff x="0" y="0"/>
              <a:chExt cx="935477" cy="5664547"/>
            </a:xfrm>
          </p:grpSpPr>
          <p:grpSp>
            <p:nvGrpSpPr>
              <p:cNvPr id="1271" name="Group 25"/>
              <p:cNvGrpSpPr/>
              <p:nvPr/>
            </p:nvGrpSpPr>
            <p:grpSpPr>
              <a:xfrm>
                <a:off x="-1" y="-1"/>
                <a:ext cx="616867" cy="2650293"/>
                <a:chOff x="0" y="0"/>
                <a:chExt cx="616865" cy="2650291"/>
              </a:xfrm>
            </p:grpSpPr>
            <p:grpSp>
              <p:nvGrpSpPr>
                <p:cNvPr id="1255" name="Rectangle 44"/>
                <p:cNvGrpSpPr/>
                <p:nvPr/>
              </p:nvGrpSpPr>
              <p:grpSpPr>
                <a:xfrm>
                  <a:off x="332795" y="-1"/>
                  <a:ext cx="284070" cy="852951"/>
                  <a:chOff x="0" y="0"/>
                  <a:chExt cx="284069" cy="852949"/>
                </a:xfrm>
              </p:grpSpPr>
              <p:sp>
                <p:nvSpPr>
                  <p:cNvPr id="1253"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54"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258" name="Rectangle 36"/>
                <p:cNvGrpSpPr/>
                <p:nvPr/>
              </p:nvGrpSpPr>
              <p:grpSpPr>
                <a:xfrm>
                  <a:off x="332794" y="1797341"/>
                  <a:ext cx="284070" cy="852951"/>
                  <a:chOff x="0" y="0"/>
                  <a:chExt cx="284069" cy="852949"/>
                </a:xfrm>
              </p:grpSpPr>
              <p:sp>
                <p:nvSpPr>
                  <p:cNvPr id="125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57"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261" name="Rectangle 40"/>
                <p:cNvGrpSpPr/>
                <p:nvPr/>
              </p:nvGrpSpPr>
              <p:grpSpPr>
                <a:xfrm>
                  <a:off x="-1" y="-1"/>
                  <a:ext cx="284070" cy="852951"/>
                  <a:chOff x="0" y="0"/>
                  <a:chExt cx="284069" cy="852949"/>
                </a:xfrm>
              </p:grpSpPr>
              <p:sp>
                <p:nvSpPr>
                  <p:cNvPr id="1259"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60"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264" name="Rectangle 41"/>
                <p:cNvGrpSpPr/>
                <p:nvPr/>
              </p:nvGrpSpPr>
              <p:grpSpPr>
                <a:xfrm>
                  <a:off x="332796" y="900789"/>
                  <a:ext cx="284070" cy="852951"/>
                  <a:chOff x="0" y="0"/>
                  <a:chExt cx="284069" cy="852949"/>
                </a:xfrm>
              </p:grpSpPr>
              <p:sp>
                <p:nvSpPr>
                  <p:cNvPr id="1262"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63"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267" name="Rectangle 42"/>
                <p:cNvGrpSpPr/>
                <p:nvPr/>
              </p:nvGrpSpPr>
              <p:grpSpPr>
                <a:xfrm>
                  <a:off x="-1" y="1790760"/>
                  <a:ext cx="284070" cy="852951"/>
                  <a:chOff x="0" y="0"/>
                  <a:chExt cx="284069" cy="852949"/>
                </a:xfrm>
              </p:grpSpPr>
              <p:sp>
                <p:nvSpPr>
                  <p:cNvPr id="1265"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66"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270" name="Rectangle 43"/>
                <p:cNvGrpSpPr/>
                <p:nvPr/>
              </p:nvGrpSpPr>
              <p:grpSpPr>
                <a:xfrm>
                  <a:off x="0" y="900789"/>
                  <a:ext cx="284070" cy="852951"/>
                  <a:chOff x="0" y="0"/>
                  <a:chExt cx="284069" cy="852949"/>
                </a:xfrm>
              </p:grpSpPr>
              <p:sp>
                <p:nvSpPr>
                  <p:cNvPr id="1268"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69"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281" name="Group 26"/>
              <p:cNvGrpSpPr/>
              <p:nvPr/>
            </p:nvGrpSpPr>
            <p:grpSpPr>
              <a:xfrm>
                <a:off x="1" y="1797342"/>
                <a:ext cx="616864" cy="3848838"/>
                <a:chOff x="0" y="0"/>
                <a:chExt cx="616862" cy="3848837"/>
              </a:xfrm>
            </p:grpSpPr>
            <p:grpSp>
              <p:nvGrpSpPr>
                <p:cNvPr id="1274" name="Rectangle 32"/>
                <p:cNvGrpSpPr/>
                <p:nvPr/>
              </p:nvGrpSpPr>
              <p:grpSpPr>
                <a:xfrm>
                  <a:off x="-1" y="2099335"/>
                  <a:ext cx="284070" cy="852951"/>
                  <a:chOff x="0" y="0"/>
                  <a:chExt cx="284069" cy="852949"/>
                </a:xfrm>
              </p:grpSpPr>
              <p:sp>
                <p:nvSpPr>
                  <p:cNvPr id="1272"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73"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277" name="Rectangle 33"/>
                <p:cNvGrpSpPr/>
                <p:nvPr/>
              </p:nvGrpSpPr>
              <p:grpSpPr>
                <a:xfrm>
                  <a:off x="-1" y="2995887"/>
                  <a:ext cx="284070" cy="852951"/>
                  <a:chOff x="0" y="0"/>
                  <a:chExt cx="284069" cy="852949"/>
                </a:xfrm>
              </p:grpSpPr>
              <p:sp>
                <p:nvSpPr>
                  <p:cNvPr id="1275"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76"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280" name="Rectangle 34"/>
                <p:cNvGrpSpPr/>
                <p:nvPr/>
              </p:nvGrpSpPr>
              <p:grpSpPr>
                <a:xfrm>
                  <a:off x="332793" y="-1"/>
                  <a:ext cx="284070" cy="852951"/>
                  <a:chOff x="0" y="0"/>
                  <a:chExt cx="284069" cy="852949"/>
                </a:xfrm>
              </p:grpSpPr>
              <p:sp>
                <p:nvSpPr>
                  <p:cNvPr id="1278"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79"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282"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283"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287" name="Rectangle 18"/>
            <p:cNvGrpSpPr/>
            <p:nvPr/>
          </p:nvGrpSpPr>
          <p:grpSpPr>
            <a:xfrm>
              <a:off x="-1" y="2998082"/>
              <a:ext cx="284070" cy="852951"/>
              <a:chOff x="0" y="0"/>
              <a:chExt cx="284069" cy="852949"/>
            </a:xfrm>
          </p:grpSpPr>
          <p:sp>
            <p:nvSpPr>
              <p:cNvPr id="1285"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8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28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F8F8F8"/>
        </a:solidFill>
      </p:bgPr>
    </p:bg>
    <p:spTree>
      <p:nvGrpSpPr>
        <p:cNvPr id="1" name=""/>
        <p:cNvGrpSpPr/>
        <p:nvPr/>
      </p:nvGrpSpPr>
      <p:grpSpPr>
        <a:xfrm>
          <a:off x="0" y="0"/>
          <a:ext cx="0" cy="0"/>
          <a:chOff x="0" y="0"/>
          <a:chExt cx="0" cy="0"/>
        </a:xfrm>
      </p:grpSpPr>
      <p:grpSp>
        <p:nvGrpSpPr>
          <p:cNvPr id="1331" name="Group 2"/>
          <p:cNvGrpSpPr/>
          <p:nvPr/>
        </p:nvGrpSpPr>
        <p:grpSpPr>
          <a:xfrm>
            <a:off x="12370904" y="8221"/>
            <a:ext cx="935478" cy="5664549"/>
            <a:chOff x="0" y="0"/>
            <a:chExt cx="935477" cy="5664547"/>
          </a:xfrm>
        </p:grpSpPr>
        <p:grpSp>
          <p:nvGrpSpPr>
            <p:cNvPr id="1327" name="Group 17"/>
            <p:cNvGrpSpPr/>
            <p:nvPr/>
          </p:nvGrpSpPr>
          <p:grpSpPr>
            <a:xfrm>
              <a:off x="-1" y="-1"/>
              <a:ext cx="935479" cy="5664549"/>
              <a:chOff x="0" y="0"/>
              <a:chExt cx="935477" cy="5664547"/>
            </a:xfrm>
          </p:grpSpPr>
          <p:grpSp>
            <p:nvGrpSpPr>
              <p:cNvPr id="1314" name="Group 25"/>
              <p:cNvGrpSpPr/>
              <p:nvPr/>
            </p:nvGrpSpPr>
            <p:grpSpPr>
              <a:xfrm>
                <a:off x="-1" y="-1"/>
                <a:ext cx="616867" cy="2650293"/>
                <a:chOff x="0" y="0"/>
                <a:chExt cx="616865" cy="2650291"/>
              </a:xfrm>
            </p:grpSpPr>
            <p:grpSp>
              <p:nvGrpSpPr>
                <p:cNvPr id="1298" name="Rectangle 44"/>
                <p:cNvGrpSpPr/>
                <p:nvPr/>
              </p:nvGrpSpPr>
              <p:grpSpPr>
                <a:xfrm>
                  <a:off x="332795" y="-1"/>
                  <a:ext cx="284070" cy="852951"/>
                  <a:chOff x="0" y="0"/>
                  <a:chExt cx="284069" cy="852949"/>
                </a:xfrm>
              </p:grpSpPr>
              <p:sp>
                <p:nvSpPr>
                  <p:cNvPr id="1296"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297"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301" name="Rectangle 36"/>
                <p:cNvGrpSpPr/>
                <p:nvPr/>
              </p:nvGrpSpPr>
              <p:grpSpPr>
                <a:xfrm>
                  <a:off x="332794" y="1797341"/>
                  <a:ext cx="284070" cy="852951"/>
                  <a:chOff x="0" y="0"/>
                  <a:chExt cx="284069" cy="852949"/>
                </a:xfrm>
              </p:grpSpPr>
              <p:sp>
                <p:nvSpPr>
                  <p:cNvPr id="1299"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0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304" name="Rectangle 40"/>
                <p:cNvGrpSpPr/>
                <p:nvPr/>
              </p:nvGrpSpPr>
              <p:grpSpPr>
                <a:xfrm>
                  <a:off x="-1" y="-1"/>
                  <a:ext cx="284070" cy="852951"/>
                  <a:chOff x="0" y="0"/>
                  <a:chExt cx="284069" cy="852949"/>
                </a:xfrm>
              </p:grpSpPr>
              <p:sp>
                <p:nvSpPr>
                  <p:cNvPr id="1302"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03"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307" name="Rectangle 41"/>
                <p:cNvGrpSpPr/>
                <p:nvPr/>
              </p:nvGrpSpPr>
              <p:grpSpPr>
                <a:xfrm>
                  <a:off x="332796" y="900789"/>
                  <a:ext cx="284070" cy="852951"/>
                  <a:chOff x="0" y="0"/>
                  <a:chExt cx="284069" cy="852949"/>
                </a:xfrm>
              </p:grpSpPr>
              <p:sp>
                <p:nvSpPr>
                  <p:cNvPr id="1305"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06"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310" name="Rectangle 42"/>
                <p:cNvGrpSpPr/>
                <p:nvPr/>
              </p:nvGrpSpPr>
              <p:grpSpPr>
                <a:xfrm>
                  <a:off x="-1" y="1790760"/>
                  <a:ext cx="284070" cy="852951"/>
                  <a:chOff x="0" y="0"/>
                  <a:chExt cx="284069" cy="852949"/>
                </a:xfrm>
              </p:grpSpPr>
              <p:sp>
                <p:nvSpPr>
                  <p:cNvPr id="1308"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09"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313" name="Rectangle 43"/>
                <p:cNvGrpSpPr/>
                <p:nvPr/>
              </p:nvGrpSpPr>
              <p:grpSpPr>
                <a:xfrm>
                  <a:off x="0" y="900789"/>
                  <a:ext cx="284070" cy="852951"/>
                  <a:chOff x="0" y="0"/>
                  <a:chExt cx="284069" cy="852949"/>
                </a:xfrm>
              </p:grpSpPr>
              <p:sp>
                <p:nvSpPr>
                  <p:cNvPr id="1311"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12"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324" name="Group 26"/>
              <p:cNvGrpSpPr/>
              <p:nvPr/>
            </p:nvGrpSpPr>
            <p:grpSpPr>
              <a:xfrm>
                <a:off x="1" y="1797342"/>
                <a:ext cx="616864" cy="3848838"/>
                <a:chOff x="0" y="0"/>
                <a:chExt cx="616862" cy="3848837"/>
              </a:xfrm>
            </p:grpSpPr>
            <p:grpSp>
              <p:nvGrpSpPr>
                <p:cNvPr id="1317" name="Rectangle 32"/>
                <p:cNvGrpSpPr/>
                <p:nvPr/>
              </p:nvGrpSpPr>
              <p:grpSpPr>
                <a:xfrm>
                  <a:off x="-1" y="2099335"/>
                  <a:ext cx="284070" cy="852951"/>
                  <a:chOff x="0" y="0"/>
                  <a:chExt cx="284069" cy="852949"/>
                </a:xfrm>
              </p:grpSpPr>
              <p:sp>
                <p:nvSpPr>
                  <p:cNvPr id="1315"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16"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320" name="Rectangle 33"/>
                <p:cNvGrpSpPr/>
                <p:nvPr/>
              </p:nvGrpSpPr>
              <p:grpSpPr>
                <a:xfrm>
                  <a:off x="-1" y="2995887"/>
                  <a:ext cx="284070" cy="852951"/>
                  <a:chOff x="0" y="0"/>
                  <a:chExt cx="284069" cy="852949"/>
                </a:xfrm>
              </p:grpSpPr>
              <p:sp>
                <p:nvSpPr>
                  <p:cNvPr id="1318"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19"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323" name="Rectangle 34"/>
                <p:cNvGrpSpPr/>
                <p:nvPr/>
              </p:nvGrpSpPr>
              <p:grpSpPr>
                <a:xfrm>
                  <a:off x="332793" y="-1"/>
                  <a:ext cx="284070" cy="852951"/>
                  <a:chOff x="0" y="0"/>
                  <a:chExt cx="284069" cy="852949"/>
                </a:xfrm>
              </p:grpSpPr>
              <p:sp>
                <p:nvSpPr>
                  <p:cNvPr id="1321"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22"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325"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326"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330" name="Rectangle 18"/>
            <p:cNvGrpSpPr/>
            <p:nvPr/>
          </p:nvGrpSpPr>
          <p:grpSpPr>
            <a:xfrm>
              <a:off x="-1" y="2998082"/>
              <a:ext cx="284070" cy="852951"/>
              <a:chOff x="0" y="0"/>
              <a:chExt cx="284069" cy="852949"/>
            </a:xfrm>
          </p:grpSpPr>
          <p:sp>
            <p:nvSpPr>
              <p:cNvPr id="1328"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29"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332"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solidFill>
                  <a:srgbClr val="505050"/>
                </a:solidFill>
                <a:latin typeface="Segoe UI Light"/>
                <a:ea typeface="Segoe UI Light"/>
                <a:cs typeface="Segoe UI Light"/>
                <a:sym typeface="Segoe UI Light"/>
              </a:defRPr>
            </a:lvl1pPr>
          </a:lstStyle>
          <a:p>
            <a:pPr/>
            <a:r>
              <a:t>Title Text</a:t>
            </a:r>
          </a:p>
        </p:txBody>
      </p:sp>
      <p:sp>
        <p:nvSpPr>
          <p:cNvPr id="1333"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3926">
              <a:defRPr sz="1700">
                <a:solidFill>
                  <a:srgbClr val="FFFFFF"/>
                </a:solidFill>
                <a:latin typeface="Segoe UI"/>
                <a:ea typeface="Segoe UI"/>
                <a:cs typeface="Segoe UI"/>
                <a:sym typeface="Segoe UI"/>
              </a:defRPr>
            </a:pPr>
          </a:p>
        </p:txBody>
      </p:sp>
      <p:sp>
        <p:nvSpPr>
          <p:cNvPr id="1334" name="Body Level One…"/>
          <p:cNvSpPr txBox="1"/>
          <p:nvPr>
            <p:ph type="body" sz="half" idx="1"/>
          </p:nvPr>
        </p:nvSpPr>
        <p:spPr>
          <a:xfrm>
            <a:off x="269238" y="1197323"/>
            <a:ext cx="11653524" cy="1956974"/>
          </a:xfrm>
          <a:prstGeom prst="rect">
            <a:avLst/>
          </a:prstGeom>
        </p:spPr>
        <p:txBody>
          <a:bodyPr lIns="91439" tIns="91439" rIns="91439" bIns="91439"/>
          <a:lstStyle>
            <a:lvl1pPr marL="0" indent="0" defTabSz="914191">
              <a:spcBef>
                <a:spcPts val="700"/>
              </a:spcBef>
              <a:buSzTx/>
              <a:buFontTx/>
              <a:buNone/>
              <a:defRPr sz="3200">
                <a:solidFill>
                  <a:srgbClr val="000000"/>
                </a:solidFill>
                <a:latin typeface="Consolas"/>
                <a:ea typeface="Consolas"/>
                <a:cs typeface="Consolas"/>
                <a:sym typeface="Consolas"/>
              </a:defRPr>
            </a:lvl1pPr>
            <a:lvl2pPr marL="0" indent="339661" defTabSz="914191">
              <a:spcBef>
                <a:spcPts val="700"/>
              </a:spcBef>
              <a:buSzTx/>
              <a:buFontTx/>
              <a:buNone/>
              <a:defRPr sz="3200">
                <a:solidFill>
                  <a:srgbClr val="000000"/>
                </a:solidFill>
                <a:latin typeface="Consolas"/>
                <a:ea typeface="Consolas"/>
                <a:cs typeface="Consolas"/>
                <a:sym typeface="Consolas"/>
              </a:defRPr>
            </a:lvl2pPr>
            <a:lvl3pPr marL="0" indent="572978" defTabSz="914191">
              <a:spcBef>
                <a:spcPts val="700"/>
              </a:spcBef>
              <a:buSzTx/>
              <a:buFontTx/>
              <a:buNone/>
              <a:defRPr sz="3200">
                <a:solidFill>
                  <a:srgbClr val="000000"/>
                </a:solidFill>
                <a:latin typeface="Consolas"/>
                <a:ea typeface="Consolas"/>
                <a:cs typeface="Consolas"/>
                <a:sym typeface="Consolas"/>
              </a:defRPr>
            </a:lvl3pPr>
            <a:lvl4pPr marL="0" indent="798361" defTabSz="914191">
              <a:spcBef>
                <a:spcPts val="700"/>
              </a:spcBef>
              <a:buSzTx/>
              <a:buFontTx/>
              <a:buNone/>
              <a:defRPr sz="3200">
                <a:solidFill>
                  <a:srgbClr val="000000"/>
                </a:solidFill>
                <a:latin typeface="Consolas"/>
                <a:ea typeface="Consolas"/>
                <a:cs typeface="Consolas"/>
                <a:sym typeface="Consolas"/>
              </a:defRPr>
            </a:lvl4pPr>
            <a:lvl5pPr marL="0" indent="1030094" defTabSz="914191">
              <a:spcBef>
                <a:spcPts val="700"/>
              </a:spcBef>
              <a:buSzTx/>
              <a:buFontTx/>
              <a:buNone/>
              <a:defRPr sz="3200">
                <a:solidFill>
                  <a:srgbClr val="000000"/>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133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Closing slide Connect logo">
    <p:bg>
      <p:bgPr>
        <a:solidFill>
          <a:srgbClr val="0078D7"/>
        </a:solidFill>
      </p:bgPr>
    </p:bg>
    <p:spTree>
      <p:nvGrpSpPr>
        <p:cNvPr id="1" name=""/>
        <p:cNvGrpSpPr/>
        <p:nvPr/>
      </p:nvGrpSpPr>
      <p:grpSpPr>
        <a:xfrm>
          <a:off x="0" y="0"/>
          <a:ext cx="0" cy="0"/>
          <a:chOff x="0" y="0"/>
          <a:chExt cx="0" cy="0"/>
        </a:xfrm>
      </p:grpSpPr>
      <p:grpSp>
        <p:nvGrpSpPr>
          <p:cNvPr id="1377" name="Group 2"/>
          <p:cNvGrpSpPr/>
          <p:nvPr/>
        </p:nvGrpSpPr>
        <p:grpSpPr>
          <a:xfrm>
            <a:off x="12370904" y="8221"/>
            <a:ext cx="935478" cy="5664549"/>
            <a:chOff x="0" y="0"/>
            <a:chExt cx="935477" cy="5664547"/>
          </a:xfrm>
        </p:grpSpPr>
        <p:grpSp>
          <p:nvGrpSpPr>
            <p:cNvPr id="1373" name="Group 17"/>
            <p:cNvGrpSpPr/>
            <p:nvPr/>
          </p:nvGrpSpPr>
          <p:grpSpPr>
            <a:xfrm>
              <a:off x="-1" y="-1"/>
              <a:ext cx="935479" cy="5664549"/>
              <a:chOff x="0" y="0"/>
              <a:chExt cx="935477" cy="5664547"/>
            </a:xfrm>
          </p:grpSpPr>
          <p:grpSp>
            <p:nvGrpSpPr>
              <p:cNvPr id="1360" name="Group 25"/>
              <p:cNvGrpSpPr/>
              <p:nvPr/>
            </p:nvGrpSpPr>
            <p:grpSpPr>
              <a:xfrm>
                <a:off x="-1" y="-1"/>
                <a:ext cx="616867" cy="2650293"/>
                <a:chOff x="0" y="0"/>
                <a:chExt cx="616865" cy="2650291"/>
              </a:xfrm>
            </p:grpSpPr>
            <p:grpSp>
              <p:nvGrpSpPr>
                <p:cNvPr id="1344" name="Rectangle 44"/>
                <p:cNvGrpSpPr/>
                <p:nvPr/>
              </p:nvGrpSpPr>
              <p:grpSpPr>
                <a:xfrm>
                  <a:off x="332795" y="-1"/>
                  <a:ext cx="284070" cy="852951"/>
                  <a:chOff x="0" y="0"/>
                  <a:chExt cx="284069" cy="852949"/>
                </a:xfrm>
              </p:grpSpPr>
              <p:sp>
                <p:nvSpPr>
                  <p:cNvPr id="1342"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43"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347" name="Rectangle 36"/>
                <p:cNvGrpSpPr/>
                <p:nvPr/>
              </p:nvGrpSpPr>
              <p:grpSpPr>
                <a:xfrm>
                  <a:off x="332794" y="1797341"/>
                  <a:ext cx="284070" cy="852951"/>
                  <a:chOff x="0" y="0"/>
                  <a:chExt cx="284069" cy="852949"/>
                </a:xfrm>
              </p:grpSpPr>
              <p:sp>
                <p:nvSpPr>
                  <p:cNvPr id="134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4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350" name="Rectangle 40"/>
                <p:cNvGrpSpPr/>
                <p:nvPr/>
              </p:nvGrpSpPr>
              <p:grpSpPr>
                <a:xfrm>
                  <a:off x="-1" y="-1"/>
                  <a:ext cx="284070" cy="852951"/>
                  <a:chOff x="0" y="0"/>
                  <a:chExt cx="284069" cy="852949"/>
                </a:xfrm>
              </p:grpSpPr>
              <p:sp>
                <p:nvSpPr>
                  <p:cNvPr id="1348"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49"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353" name="Rectangle 41"/>
                <p:cNvGrpSpPr/>
                <p:nvPr/>
              </p:nvGrpSpPr>
              <p:grpSpPr>
                <a:xfrm>
                  <a:off x="332796" y="900789"/>
                  <a:ext cx="284070" cy="852951"/>
                  <a:chOff x="0" y="0"/>
                  <a:chExt cx="284069" cy="852949"/>
                </a:xfrm>
              </p:grpSpPr>
              <p:sp>
                <p:nvSpPr>
                  <p:cNvPr id="1351"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52"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356" name="Rectangle 42"/>
                <p:cNvGrpSpPr/>
                <p:nvPr/>
              </p:nvGrpSpPr>
              <p:grpSpPr>
                <a:xfrm>
                  <a:off x="-1" y="1790760"/>
                  <a:ext cx="284070" cy="852951"/>
                  <a:chOff x="0" y="0"/>
                  <a:chExt cx="284069" cy="852949"/>
                </a:xfrm>
              </p:grpSpPr>
              <p:sp>
                <p:nvSpPr>
                  <p:cNvPr id="1354"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55"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359" name="Rectangle 43"/>
                <p:cNvGrpSpPr/>
                <p:nvPr/>
              </p:nvGrpSpPr>
              <p:grpSpPr>
                <a:xfrm>
                  <a:off x="0" y="900789"/>
                  <a:ext cx="284070" cy="852951"/>
                  <a:chOff x="0" y="0"/>
                  <a:chExt cx="284069" cy="852949"/>
                </a:xfrm>
              </p:grpSpPr>
              <p:sp>
                <p:nvSpPr>
                  <p:cNvPr id="1357"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58"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370" name="Group 26"/>
              <p:cNvGrpSpPr/>
              <p:nvPr/>
            </p:nvGrpSpPr>
            <p:grpSpPr>
              <a:xfrm>
                <a:off x="1" y="1797342"/>
                <a:ext cx="616864" cy="3848838"/>
                <a:chOff x="0" y="0"/>
                <a:chExt cx="616862" cy="3848837"/>
              </a:xfrm>
            </p:grpSpPr>
            <p:grpSp>
              <p:nvGrpSpPr>
                <p:cNvPr id="1363" name="Rectangle 32"/>
                <p:cNvGrpSpPr/>
                <p:nvPr/>
              </p:nvGrpSpPr>
              <p:grpSpPr>
                <a:xfrm>
                  <a:off x="-1" y="2099335"/>
                  <a:ext cx="284070" cy="852951"/>
                  <a:chOff x="0" y="0"/>
                  <a:chExt cx="284069" cy="852949"/>
                </a:xfrm>
              </p:grpSpPr>
              <p:sp>
                <p:nvSpPr>
                  <p:cNvPr id="1361"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62"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366" name="Rectangle 33"/>
                <p:cNvGrpSpPr/>
                <p:nvPr/>
              </p:nvGrpSpPr>
              <p:grpSpPr>
                <a:xfrm>
                  <a:off x="-1" y="2995887"/>
                  <a:ext cx="284070" cy="852951"/>
                  <a:chOff x="0" y="0"/>
                  <a:chExt cx="284069" cy="852949"/>
                </a:xfrm>
              </p:grpSpPr>
              <p:sp>
                <p:nvSpPr>
                  <p:cNvPr id="1364"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65"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369" name="Rectangle 34"/>
                <p:cNvGrpSpPr/>
                <p:nvPr/>
              </p:nvGrpSpPr>
              <p:grpSpPr>
                <a:xfrm>
                  <a:off x="332793" y="-1"/>
                  <a:ext cx="284070" cy="852951"/>
                  <a:chOff x="0" y="0"/>
                  <a:chExt cx="284069" cy="852949"/>
                </a:xfrm>
              </p:grpSpPr>
              <p:sp>
                <p:nvSpPr>
                  <p:cNvPr id="136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68"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371"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372"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376" name="Rectangle 18"/>
            <p:cNvGrpSpPr/>
            <p:nvPr/>
          </p:nvGrpSpPr>
          <p:grpSpPr>
            <a:xfrm>
              <a:off x="-1" y="2998082"/>
              <a:ext cx="284070" cy="852951"/>
              <a:chOff x="0" y="0"/>
              <a:chExt cx="284069" cy="852949"/>
            </a:xfrm>
          </p:grpSpPr>
          <p:sp>
            <p:nvSpPr>
              <p:cNvPr id="1374"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7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pic>
        <p:nvPicPr>
          <p:cNvPr id="1378" name="Picture 7" descr="Picture 7"/>
          <p:cNvPicPr>
            <a:picLocks noChangeAspect="1"/>
          </p:cNvPicPr>
          <p:nvPr/>
        </p:nvPicPr>
        <p:blipFill>
          <a:blip r:embed="rId2">
            <a:extLst/>
          </a:blip>
          <a:stretch>
            <a:fillRect/>
          </a:stretch>
        </p:blipFill>
        <p:spPr>
          <a:xfrm>
            <a:off x="3218784" y="2967843"/>
            <a:ext cx="5754432" cy="922316"/>
          </a:xfrm>
          <a:prstGeom prst="rect">
            <a:avLst/>
          </a:prstGeom>
          <a:ln w="12700">
            <a:miter lim="400000"/>
          </a:ln>
        </p:spPr>
      </p:pic>
      <p:pic>
        <p:nvPicPr>
          <p:cNvPr id="1379" name="MS logo white" descr="MS logo white"/>
          <p:cNvPicPr>
            <a:picLocks noChangeAspect="1"/>
          </p:cNvPicPr>
          <p:nvPr/>
        </p:nvPicPr>
        <p:blipFill>
          <a:blip r:embed="rId3">
            <a:extLst/>
          </a:blip>
          <a:stretch>
            <a:fillRect/>
          </a:stretch>
        </p:blipFill>
        <p:spPr>
          <a:xfrm>
            <a:off x="10282259" y="6011681"/>
            <a:ext cx="1344638" cy="287756"/>
          </a:xfrm>
          <a:prstGeom prst="rect">
            <a:avLst/>
          </a:prstGeom>
          <a:ln w="12700">
            <a:miter lim="400000"/>
          </a:ln>
        </p:spPr>
      </p:pic>
      <p:sp>
        <p:nvSpPr>
          <p:cNvPr id="138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Closing slide Microsoft">
    <p:bg>
      <p:bgPr>
        <a:solidFill>
          <a:srgbClr val="FFFFFF"/>
        </a:solidFill>
      </p:bgPr>
    </p:bg>
    <p:spTree>
      <p:nvGrpSpPr>
        <p:cNvPr id="1" name=""/>
        <p:cNvGrpSpPr/>
        <p:nvPr/>
      </p:nvGrpSpPr>
      <p:grpSpPr>
        <a:xfrm>
          <a:off x="0" y="0"/>
          <a:ext cx="0" cy="0"/>
          <a:chOff x="0" y="0"/>
          <a:chExt cx="0" cy="0"/>
        </a:xfrm>
      </p:grpSpPr>
      <p:grpSp>
        <p:nvGrpSpPr>
          <p:cNvPr id="1422" name="Group 2"/>
          <p:cNvGrpSpPr/>
          <p:nvPr/>
        </p:nvGrpSpPr>
        <p:grpSpPr>
          <a:xfrm>
            <a:off x="12370904" y="8221"/>
            <a:ext cx="935478" cy="5664549"/>
            <a:chOff x="0" y="0"/>
            <a:chExt cx="935477" cy="5664547"/>
          </a:xfrm>
        </p:grpSpPr>
        <p:grpSp>
          <p:nvGrpSpPr>
            <p:cNvPr id="1418" name="Group 17"/>
            <p:cNvGrpSpPr/>
            <p:nvPr/>
          </p:nvGrpSpPr>
          <p:grpSpPr>
            <a:xfrm>
              <a:off x="-1" y="-1"/>
              <a:ext cx="935479" cy="5664549"/>
              <a:chOff x="0" y="0"/>
              <a:chExt cx="935477" cy="5664547"/>
            </a:xfrm>
          </p:grpSpPr>
          <p:grpSp>
            <p:nvGrpSpPr>
              <p:cNvPr id="1405" name="Group 25"/>
              <p:cNvGrpSpPr/>
              <p:nvPr/>
            </p:nvGrpSpPr>
            <p:grpSpPr>
              <a:xfrm>
                <a:off x="-1" y="-1"/>
                <a:ext cx="616867" cy="2650293"/>
                <a:chOff x="0" y="0"/>
                <a:chExt cx="616865" cy="2650291"/>
              </a:xfrm>
            </p:grpSpPr>
            <p:grpSp>
              <p:nvGrpSpPr>
                <p:cNvPr id="1389" name="Rectangle 44"/>
                <p:cNvGrpSpPr/>
                <p:nvPr/>
              </p:nvGrpSpPr>
              <p:grpSpPr>
                <a:xfrm>
                  <a:off x="332795" y="-1"/>
                  <a:ext cx="284070" cy="852951"/>
                  <a:chOff x="0" y="0"/>
                  <a:chExt cx="284069" cy="852949"/>
                </a:xfrm>
              </p:grpSpPr>
              <p:sp>
                <p:nvSpPr>
                  <p:cNvPr id="1387"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88"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392" name="Rectangle 36"/>
                <p:cNvGrpSpPr/>
                <p:nvPr/>
              </p:nvGrpSpPr>
              <p:grpSpPr>
                <a:xfrm>
                  <a:off x="332794" y="1797341"/>
                  <a:ext cx="284070" cy="852951"/>
                  <a:chOff x="0" y="0"/>
                  <a:chExt cx="284069" cy="852949"/>
                </a:xfrm>
              </p:grpSpPr>
              <p:sp>
                <p:nvSpPr>
                  <p:cNvPr id="139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9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395" name="Rectangle 40"/>
                <p:cNvGrpSpPr/>
                <p:nvPr/>
              </p:nvGrpSpPr>
              <p:grpSpPr>
                <a:xfrm>
                  <a:off x="-1" y="-1"/>
                  <a:ext cx="284070" cy="852951"/>
                  <a:chOff x="0" y="0"/>
                  <a:chExt cx="284069" cy="852949"/>
                </a:xfrm>
              </p:grpSpPr>
              <p:sp>
                <p:nvSpPr>
                  <p:cNvPr id="1393"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94"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398" name="Rectangle 41"/>
                <p:cNvGrpSpPr/>
                <p:nvPr/>
              </p:nvGrpSpPr>
              <p:grpSpPr>
                <a:xfrm>
                  <a:off x="332796" y="900789"/>
                  <a:ext cx="284070" cy="852951"/>
                  <a:chOff x="0" y="0"/>
                  <a:chExt cx="284069" cy="852949"/>
                </a:xfrm>
              </p:grpSpPr>
              <p:sp>
                <p:nvSpPr>
                  <p:cNvPr id="1396"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397"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401" name="Rectangle 42"/>
                <p:cNvGrpSpPr/>
                <p:nvPr/>
              </p:nvGrpSpPr>
              <p:grpSpPr>
                <a:xfrm>
                  <a:off x="-1" y="1790760"/>
                  <a:ext cx="284070" cy="852951"/>
                  <a:chOff x="0" y="0"/>
                  <a:chExt cx="284069" cy="852949"/>
                </a:xfrm>
              </p:grpSpPr>
              <p:sp>
                <p:nvSpPr>
                  <p:cNvPr id="1399"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00"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404" name="Rectangle 43"/>
                <p:cNvGrpSpPr/>
                <p:nvPr/>
              </p:nvGrpSpPr>
              <p:grpSpPr>
                <a:xfrm>
                  <a:off x="0" y="900789"/>
                  <a:ext cx="284070" cy="852951"/>
                  <a:chOff x="0" y="0"/>
                  <a:chExt cx="284069" cy="852949"/>
                </a:xfrm>
              </p:grpSpPr>
              <p:sp>
                <p:nvSpPr>
                  <p:cNvPr id="1402"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03"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415" name="Group 26"/>
              <p:cNvGrpSpPr/>
              <p:nvPr/>
            </p:nvGrpSpPr>
            <p:grpSpPr>
              <a:xfrm>
                <a:off x="1" y="1797342"/>
                <a:ext cx="616864" cy="3848838"/>
                <a:chOff x="0" y="0"/>
                <a:chExt cx="616862" cy="3848837"/>
              </a:xfrm>
            </p:grpSpPr>
            <p:grpSp>
              <p:nvGrpSpPr>
                <p:cNvPr id="1408" name="Rectangle 32"/>
                <p:cNvGrpSpPr/>
                <p:nvPr/>
              </p:nvGrpSpPr>
              <p:grpSpPr>
                <a:xfrm>
                  <a:off x="-1" y="2099335"/>
                  <a:ext cx="284070" cy="852951"/>
                  <a:chOff x="0" y="0"/>
                  <a:chExt cx="284069" cy="852949"/>
                </a:xfrm>
              </p:grpSpPr>
              <p:sp>
                <p:nvSpPr>
                  <p:cNvPr id="1406"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07"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411" name="Rectangle 33"/>
                <p:cNvGrpSpPr/>
                <p:nvPr/>
              </p:nvGrpSpPr>
              <p:grpSpPr>
                <a:xfrm>
                  <a:off x="-1" y="2995887"/>
                  <a:ext cx="284070" cy="852951"/>
                  <a:chOff x="0" y="0"/>
                  <a:chExt cx="284069" cy="852949"/>
                </a:xfrm>
              </p:grpSpPr>
              <p:sp>
                <p:nvSpPr>
                  <p:cNvPr id="1409"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10"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414" name="Rectangle 34"/>
                <p:cNvGrpSpPr/>
                <p:nvPr/>
              </p:nvGrpSpPr>
              <p:grpSpPr>
                <a:xfrm>
                  <a:off x="332793" y="-1"/>
                  <a:ext cx="284070" cy="852951"/>
                  <a:chOff x="0" y="0"/>
                  <a:chExt cx="284069" cy="852949"/>
                </a:xfrm>
              </p:grpSpPr>
              <p:sp>
                <p:nvSpPr>
                  <p:cNvPr id="141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13"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416"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417"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421" name="Rectangle 18"/>
            <p:cNvGrpSpPr/>
            <p:nvPr/>
          </p:nvGrpSpPr>
          <p:grpSpPr>
            <a:xfrm>
              <a:off x="-1" y="2998082"/>
              <a:ext cx="284070" cy="852951"/>
              <a:chOff x="0" y="0"/>
              <a:chExt cx="284069" cy="852949"/>
            </a:xfrm>
          </p:grpSpPr>
          <p:sp>
            <p:nvSpPr>
              <p:cNvPr id="1419"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2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423" name="Text Box 3"/>
          <p:cNvSpPr txBox="1"/>
          <p:nvPr/>
        </p:nvSpPr>
        <p:spPr>
          <a:xfrm>
            <a:off x="269238" y="6171617"/>
            <a:ext cx="11653524" cy="375715"/>
          </a:xfrm>
          <a:prstGeom prst="rect">
            <a:avLst/>
          </a:prstGeom>
          <a:ln w="12700">
            <a:miter lim="400000"/>
          </a:ln>
          <a:extLst>
            <a:ext uri="{C572A759-6A51-4108-AA02-DFA0A04FC94B}">
              <ma14:wrappingTextBoxFlag xmlns:ma14="http://schemas.microsoft.com/office/mac/drawingml/2011/main" val="1"/>
            </a:ext>
          </a:extLst>
        </p:spPr>
        <p:txBody>
          <a:bodyPr lIns="143407" tIns="143407" rIns="143407" bIns="143407">
            <a:spAutoFit/>
          </a:bodyPr>
          <a:lstStyle>
            <a:lvl1pPr defTabSz="913748">
              <a:defRPr sz="600">
                <a:solidFill>
                  <a:srgbClr val="505050"/>
                </a:solidFill>
                <a:latin typeface="Segoe UI"/>
                <a:ea typeface="Segoe UI"/>
                <a:cs typeface="Segoe UI"/>
                <a:sym typeface="Segoe UI"/>
              </a:defRPr>
            </a:lvl1pPr>
          </a:lstStyle>
          <a:p>
            <a:pPr/>
            <a:r>
              <a:t>© 2016 Microsoft Corporation. All rights reserved. </a:t>
            </a:r>
          </a:p>
        </p:txBody>
      </p:sp>
      <p:pic>
        <p:nvPicPr>
          <p:cNvPr id="1424" name="Picture 3" descr="Picture 3"/>
          <p:cNvPicPr>
            <a:picLocks noChangeAspect="1"/>
          </p:cNvPicPr>
          <p:nvPr/>
        </p:nvPicPr>
        <p:blipFill>
          <a:blip r:embed="rId2">
            <a:extLst/>
          </a:blip>
          <a:stretch>
            <a:fillRect/>
          </a:stretch>
        </p:blipFill>
        <p:spPr>
          <a:xfrm>
            <a:off x="3854744" y="2882375"/>
            <a:ext cx="4482513" cy="959394"/>
          </a:xfrm>
          <a:prstGeom prst="rect">
            <a:avLst/>
          </a:prstGeom>
          <a:ln w="12700">
            <a:miter lim="400000"/>
          </a:ln>
        </p:spPr>
      </p:pic>
      <p:sp>
        <p:nvSpPr>
          <p:cNvPr id="142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grpSp>
        <p:nvGrpSpPr>
          <p:cNvPr id="1467" name="Group 2"/>
          <p:cNvGrpSpPr/>
          <p:nvPr/>
        </p:nvGrpSpPr>
        <p:grpSpPr>
          <a:xfrm>
            <a:off x="12370904" y="8221"/>
            <a:ext cx="935478" cy="5664549"/>
            <a:chOff x="0" y="0"/>
            <a:chExt cx="935477" cy="5664547"/>
          </a:xfrm>
        </p:grpSpPr>
        <p:grpSp>
          <p:nvGrpSpPr>
            <p:cNvPr id="1463" name="Group 17"/>
            <p:cNvGrpSpPr/>
            <p:nvPr/>
          </p:nvGrpSpPr>
          <p:grpSpPr>
            <a:xfrm>
              <a:off x="-1" y="-1"/>
              <a:ext cx="935479" cy="5664549"/>
              <a:chOff x="0" y="0"/>
              <a:chExt cx="935477" cy="5664547"/>
            </a:xfrm>
          </p:grpSpPr>
          <p:grpSp>
            <p:nvGrpSpPr>
              <p:cNvPr id="1450" name="Group 25"/>
              <p:cNvGrpSpPr/>
              <p:nvPr/>
            </p:nvGrpSpPr>
            <p:grpSpPr>
              <a:xfrm>
                <a:off x="-1" y="-1"/>
                <a:ext cx="616867" cy="2650293"/>
                <a:chOff x="0" y="0"/>
                <a:chExt cx="616865" cy="2650291"/>
              </a:xfrm>
            </p:grpSpPr>
            <p:grpSp>
              <p:nvGrpSpPr>
                <p:cNvPr id="1434" name="Rectangle 44"/>
                <p:cNvGrpSpPr/>
                <p:nvPr/>
              </p:nvGrpSpPr>
              <p:grpSpPr>
                <a:xfrm>
                  <a:off x="332795" y="-1"/>
                  <a:ext cx="284070" cy="852951"/>
                  <a:chOff x="0" y="0"/>
                  <a:chExt cx="284069" cy="852949"/>
                </a:xfrm>
              </p:grpSpPr>
              <p:sp>
                <p:nvSpPr>
                  <p:cNvPr id="1432"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33"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437" name="Rectangle 36"/>
                <p:cNvGrpSpPr/>
                <p:nvPr/>
              </p:nvGrpSpPr>
              <p:grpSpPr>
                <a:xfrm>
                  <a:off x="332794" y="1797341"/>
                  <a:ext cx="284070" cy="852951"/>
                  <a:chOff x="0" y="0"/>
                  <a:chExt cx="284069" cy="852949"/>
                </a:xfrm>
              </p:grpSpPr>
              <p:sp>
                <p:nvSpPr>
                  <p:cNvPr id="143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3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440" name="Rectangle 40"/>
                <p:cNvGrpSpPr/>
                <p:nvPr/>
              </p:nvGrpSpPr>
              <p:grpSpPr>
                <a:xfrm>
                  <a:off x="-1" y="-1"/>
                  <a:ext cx="284070" cy="852951"/>
                  <a:chOff x="0" y="0"/>
                  <a:chExt cx="284069" cy="852949"/>
                </a:xfrm>
              </p:grpSpPr>
              <p:sp>
                <p:nvSpPr>
                  <p:cNvPr id="1438"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39"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443" name="Rectangle 41"/>
                <p:cNvGrpSpPr/>
                <p:nvPr/>
              </p:nvGrpSpPr>
              <p:grpSpPr>
                <a:xfrm>
                  <a:off x="332796" y="900789"/>
                  <a:ext cx="284070" cy="852951"/>
                  <a:chOff x="0" y="0"/>
                  <a:chExt cx="284069" cy="852949"/>
                </a:xfrm>
              </p:grpSpPr>
              <p:sp>
                <p:nvSpPr>
                  <p:cNvPr id="1441"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42"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446" name="Rectangle 42"/>
                <p:cNvGrpSpPr/>
                <p:nvPr/>
              </p:nvGrpSpPr>
              <p:grpSpPr>
                <a:xfrm>
                  <a:off x="-1" y="1790760"/>
                  <a:ext cx="284070" cy="852951"/>
                  <a:chOff x="0" y="0"/>
                  <a:chExt cx="284069" cy="852949"/>
                </a:xfrm>
              </p:grpSpPr>
              <p:sp>
                <p:nvSpPr>
                  <p:cNvPr id="1444"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45"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449" name="Rectangle 43"/>
                <p:cNvGrpSpPr/>
                <p:nvPr/>
              </p:nvGrpSpPr>
              <p:grpSpPr>
                <a:xfrm>
                  <a:off x="0" y="900789"/>
                  <a:ext cx="284070" cy="852951"/>
                  <a:chOff x="0" y="0"/>
                  <a:chExt cx="284069" cy="852949"/>
                </a:xfrm>
              </p:grpSpPr>
              <p:sp>
                <p:nvSpPr>
                  <p:cNvPr id="1447"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48"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460" name="Group 26"/>
              <p:cNvGrpSpPr/>
              <p:nvPr/>
            </p:nvGrpSpPr>
            <p:grpSpPr>
              <a:xfrm>
                <a:off x="1" y="1797342"/>
                <a:ext cx="616864" cy="3848838"/>
                <a:chOff x="0" y="0"/>
                <a:chExt cx="616862" cy="3848837"/>
              </a:xfrm>
            </p:grpSpPr>
            <p:grpSp>
              <p:nvGrpSpPr>
                <p:cNvPr id="1453" name="Rectangle 32"/>
                <p:cNvGrpSpPr/>
                <p:nvPr/>
              </p:nvGrpSpPr>
              <p:grpSpPr>
                <a:xfrm>
                  <a:off x="-1" y="2099335"/>
                  <a:ext cx="284070" cy="852951"/>
                  <a:chOff x="0" y="0"/>
                  <a:chExt cx="284069" cy="852949"/>
                </a:xfrm>
              </p:grpSpPr>
              <p:sp>
                <p:nvSpPr>
                  <p:cNvPr id="1451"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52"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456" name="Rectangle 33"/>
                <p:cNvGrpSpPr/>
                <p:nvPr/>
              </p:nvGrpSpPr>
              <p:grpSpPr>
                <a:xfrm>
                  <a:off x="-1" y="2995887"/>
                  <a:ext cx="284070" cy="852951"/>
                  <a:chOff x="0" y="0"/>
                  <a:chExt cx="284069" cy="852949"/>
                </a:xfrm>
              </p:grpSpPr>
              <p:sp>
                <p:nvSpPr>
                  <p:cNvPr id="1454"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55"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459" name="Rectangle 34"/>
                <p:cNvGrpSpPr/>
                <p:nvPr/>
              </p:nvGrpSpPr>
              <p:grpSpPr>
                <a:xfrm>
                  <a:off x="332793" y="-1"/>
                  <a:ext cx="284070" cy="852951"/>
                  <a:chOff x="0" y="0"/>
                  <a:chExt cx="284069" cy="852949"/>
                </a:xfrm>
              </p:grpSpPr>
              <p:sp>
                <p:nvSpPr>
                  <p:cNvPr id="145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58"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461"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462"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466" name="Rectangle 18"/>
            <p:cNvGrpSpPr/>
            <p:nvPr/>
          </p:nvGrpSpPr>
          <p:grpSpPr>
            <a:xfrm>
              <a:off x="-1" y="2998082"/>
              <a:ext cx="284070" cy="852951"/>
              <a:chOff x="0" y="0"/>
              <a:chExt cx="284069" cy="852949"/>
            </a:xfrm>
          </p:grpSpPr>
          <p:sp>
            <p:nvSpPr>
              <p:cNvPr id="1464"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6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468" name="Body Level One…"/>
          <p:cNvSpPr txBox="1"/>
          <p:nvPr>
            <p:ph type="body" sz="half" idx="1"/>
          </p:nvPr>
        </p:nvSpPr>
        <p:spPr>
          <a:xfrm>
            <a:off x="269240" y="1189177"/>
            <a:ext cx="11653523" cy="2396048"/>
          </a:xfrm>
          <a:prstGeom prst="rect">
            <a:avLst/>
          </a:prstGeom>
        </p:spPr>
        <p:txBody>
          <a:bodyPr lIns="91439" tIns="91439" rIns="91439" bIns="91439"/>
          <a:lstStyle>
            <a:lvl1pPr marL="284734" indent="-284734" defTabSz="914191">
              <a:spcBef>
                <a:spcPts val="800"/>
              </a:spcBef>
              <a:buClr>
                <a:srgbClr val="FFFFFF"/>
              </a:buClr>
              <a:buSzPct val="90000"/>
              <a:defRPr sz="3500">
                <a:latin typeface="Segoe UI"/>
                <a:ea typeface="Segoe UI"/>
                <a:cs typeface="Segoe UI"/>
                <a:sym typeface="Segoe UI"/>
              </a:defRPr>
            </a:lvl1pPr>
            <a:lvl2pPr marL="595669" indent="-310936" defTabSz="914191">
              <a:spcBef>
                <a:spcPts val="800"/>
              </a:spcBef>
              <a:buClr>
                <a:srgbClr val="FFFFFF"/>
              </a:buClr>
              <a:buSzPct val="90000"/>
              <a:defRPr sz="3500">
                <a:latin typeface="Segoe UI"/>
                <a:ea typeface="Segoe UI"/>
                <a:cs typeface="Segoe UI"/>
                <a:sym typeface="Segoe UI"/>
              </a:defRPr>
            </a:lvl2pPr>
            <a:lvl3pPr marL="929234" indent="-369100" defTabSz="914191">
              <a:spcBef>
                <a:spcPts val="800"/>
              </a:spcBef>
              <a:buClr>
                <a:srgbClr val="FFFFFF"/>
              </a:buClr>
              <a:buSzPct val="90000"/>
              <a:defRPr sz="3500">
                <a:latin typeface="Segoe UI"/>
                <a:ea typeface="Segoe UI"/>
                <a:cs typeface="Segoe UI"/>
                <a:sym typeface="Segoe UI"/>
              </a:defRPr>
            </a:lvl3pPr>
            <a:lvl4pPr marL="1185820" indent="-340951" defTabSz="914191">
              <a:spcBef>
                <a:spcPts val="800"/>
              </a:spcBef>
              <a:buClr>
                <a:srgbClr val="FFFFFF"/>
              </a:buClr>
              <a:buSzPct val="90000"/>
              <a:defRPr sz="3500">
                <a:latin typeface="Segoe UI"/>
                <a:ea typeface="Segoe UI"/>
                <a:cs typeface="Segoe UI"/>
                <a:sym typeface="Segoe UI"/>
              </a:defRPr>
            </a:lvl4pPr>
            <a:lvl5pPr marL="1481653" indent="-412731" defTabSz="914191">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1469" name="Text Placeholder 6"/>
          <p:cNvSpPr/>
          <p:nvPr>
            <p:ph type="body" sz="quarter" idx="13"/>
          </p:nvPr>
        </p:nvSpPr>
        <p:spPr>
          <a:xfrm>
            <a:off x="1" y="6238876"/>
            <a:ext cx="12192003" cy="619126"/>
          </a:xfrm>
          <a:prstGeom prst="rect">
            <a:avLst/>
          </a:prstGeom>
          <a:solidFill>
            <a:srgbClr val="FFFF99"/>
          </a:solidFill>
        </p:spPr>
        <p:txBody>
          <a:bodyPr lIns="77729" tIns="77729" rIns="77729" bIns="77729" anchor="b"/>
          <a:lstStyle/>
          <a:p>
            <a:pPr marL="336079" indent="-336079" algn="r" defTabSz="914191">
              <a:spcBef>
                <a:spcPts val="800"/>
              </a:spcBef>
              <a:buSzTx/>
              <a:buFontTx/>
              <a:buNone/>
              <a:defRPr spc="-100" sz="3600">
                <a:solidFill>
                  <a:srgbClr val="000000"/>
                </a:solidFill>
                <a:latin typeface="Segoe UI"/>
                <a:ea typeface="Segoe UI"/>
                <a:cs typeface="Segoe UI"/>
                <a:sym typeface="Segoe UI"/>
              </a:defRPr>
            </a:pPr>
          </a:p>
        </p:txBody>
      </p:sp>
      <p:sp>
        <p:nvSpPr>
          <p:cNvPr id="1470" name="Title Text"/>
          <p:cNvSpPr txBox="1"/>
          <p:nvPr>
            <p:ph type="title"/>
          </p:nvPr>
        </p:nvSpPr>
        <p:spPr>
          <a:xfrm>
            <a:off x="269240" y="289512"/>
            <a:ext cx="11655840" cy="899666"/>
          </a:xfrm>
          <a:prstGeom prst="rect">
            <a:avLst/>
          </a:prstGeom>
        </p:spPr>
        <p:txBody>
          <a:bodyPr lIns="91439" tIns="91439" rIns="91439" bIns="91439" anchor="t"/>
          <a:lstStyle>
            <a:lvl1pPr defTabSz="914191">
              <a:defRPr spc="-99" sz="4700">
                <a:latin typeface="Segoe UI"/>
                <a:ea typeface="Segoe UI"/>
                <a:cs typeface="Segoe UI"/>
                <a:sym typeface="Segoe UI"/>
              </a:defRPr>
            </a:lvl1pPr>
          </a:lstStyle>
          <a:p>
            <a:pPr/>
            <a:r>
              <a:t>Title Text</a:t>
            </a:r>
          </a:p>
        </p:txBody>
      </p:sp>
      <p:sp>
        <p:nvSpPr>
          <p:cNvPr id="147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Title">
    <p:bg>
      <p:bgPr>
        <a:solidFill>
          <a:srgbClr val="F8F8F8"/>
        </a:solidFill>
      </p:bgPr>
    </p:bg>
    <p:spTree>
      <p:nvGrpSpPr>
        <p:cNvPr id="1" name=""/>
        <p:cNvGrpSpPr/>
        <p:nvPr/>
      </p:nvGrpSpPr>
      <p:grpSpPr>
        <a:xfrm>
          <a:off x="0" y="0"/>
          <a:ext cx="0" cy="0"/>
          <a:chOff x="0" y="0"/>
          <a:chExt cx="0" cy="0"/>
        </a:xfrm>
      </p:grpSpPr>
      <p:grpSp>
        <p:nvGrpSpPr>
          <p:cNvPr id="1513" name="Group 2"/>
          <p:cNvGrpSpPr/>
          <p:nvPr/>
        </p:nvGrpSpPr>
        <p:grpSpPr>
          <a:xfrm>
            <a:off x="12370904" y="8221"/>
            <a:ext cx="935478" cy="5664549"/>
            <a:chOff x="0" y="0"/>
            <a:chExt cx="935477" cy="5664547"/>
          </a:xfrm>
        </p:grpSpPr>
        <p:grpSp>
          <p:nvGrpSpPr>
            <p:cNvPr id="1509" name="Group 17"/>
            <p:cNvGrpSpPr/>
            <p:nvPr/>
          </p:nvGrpSpPr>
          <p:grpSpPr>
            <a:xfrm>
              <a:off x="-1" y="-1"/>
              <a:ext cx="935479" cy="5664549"/>
              <a:chOff x="0" y="0"/>
              <a:chExt cx="935477" cy="5664547"/>
            </a:xfrm>
          </p:grpSpPr>
          <p:grpSp>
            <p:nvGrpSpPr>
              <p:cNvPr id="1496" name="Group 25"/>
              <p:cNvGrpSpPr/>
              <p:nvPr/>
            </p:nvGrpSpPr>
            <p:grpSpPr>
              <a:xfrm>
                <a:off x="-1" y="-1"/>
                <a:ext cx="616867" cy="2650293"/>
                <a:chOff x="0" y="0"/>
                <a:chExt cx="616865" cy="2650291"/>
              </a:xfrm>
            </p:grpSpPr>
            <p:grpSp>
              <p:nvGrpSpPr>
                <p:cNvPr id="1480" name="Rectangle 44"/>
                <p:cNvGrpSpPr/>
                <p:nvPr/>
              </p:nvGrpSpPr>
              <p:grpSpPr>
                <a:xfrm>
                  <a:off x="332795" y="-1"/>
                  <a:ext cx="284070" cy="852951"/>
                  <a:chOff x="0" y="0"/>
                  <a:chExt cx="284069" cy="852949"/>
                </a:xfrm>
              </p:grpSpPr>
              <p:sp>
                <p:nvSpPr>
                  <p:cNvPr id="1478"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79"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483" name="Rectangle 36"/>
                <p:cNvGrpSpPr/>
                <p:nvPr/>
              </p:nvGrpSpPr>
              <p:grpSpPr>
                <a:xfrm>
                  <a:off x="332794" y="1797341"/>
                  <a:ext cx="284070" cy="852951"/>
                  <a:chOff x="0" y="0"/>
                  <a:chExt cx="284069" cy="852949"/>
                </a:xfrm>
              </p:grpSpPr>
              <p:sp>
                <p:nvSpPr>
                  <p:cNvPr id="1481"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82"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486" name="Rectangle 40"/>
                <p:cNvGrpSpPr/>
                <p:nvPr/>
              </p:nvGrpSpPr>
              <p:grpSpPr>
                <a:xfrm>
                  <a:off x="-1" y="-1"/>
                  <a:ext cx="284070" cy="852951"/>
                  <a:chOff x="0" y="0"/>
                  <a:chExt cx="284069" cy="852949"/>
                </a:xfrm>
              </p:grpSpPr>
              <p:sp>
                <p:nvSpPr>
                  <p:cNvPr id="1484"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85"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489" name="Rectangle 41"/>
                <p:cNvGrpSpPr/>
                <p:nvPr/>
              </p:nvGrpSpPr>
              <p:grpSpPr>
                <a:xfrm>
                  <a:off x="332796" y="900789"/>
                  <a:ext cx="284070" cy="852951"/>
                  <a:chOff x="0" y="0"/>
                  <a:chExt cx="284069" cy="852949"/>
                </a:xfrm>
              </p:grpSpPr>
              <p:sp>
                <p:nvSpPr>
                  <p:cNvPr id="1487"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88"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492" name="Rectangle 42"/>
                <p:cNvGrpSpPr/>
                <p:nvPr/>
              </p:nvGrpSpPr>
              <p:grpSpPr>
                <a:xfrm>
                  <a:off x="-1" y="1790760"/>
                  <a:ext cx="284070" cy="852951"/>
                  <a:chOff x="0" y="0"/>
                  <a:chExt cx="284069" cy="852949"/>
                </a:xfrm>
              </p:grpSpPr>
              <p:sp>
                <p:nvSpPr>
                  <p:cNvPr id="1490"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91"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495" name="Rectangle 43"/>
                <p:cNvGrpSpPr/>
                <p:nvPr/>
              </p:nvGrpSpPr>
              <p:grpSpPr>
                <a:xfrm>
                  <a:off x="0" y="900789"/>
                  <a:ext cx="284070" cy="852951"/>
                  <a:chOff x="0" y="0"/>
                  <a:chExt cx="284069" cy="852949"/>
                </a:xfrm>
              </p:grpSpPr>
              <p:sp>
                <p:nvSpPr>
                  <p:cNvPr id="1493"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94"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506" name="Group 26"/>
              <p:cNvGrpSpPr/>
              <p:nvPr/>
            </p:nvGrpSpPr>
            <p:grpSpPr>
              <a:xfrm>
                <a:off x="1" y="1797342"/>
                <a:ext cx="616864" cy="3848838"/>
                <a:chOff x="0" y="0"/>
                <a:chExt cx="616862" cy="3848837"/>
              </a:xfrm>
            </p:grpSpPr>
            <p:grpSp>
              <p:nvGrpSpPr>
                <p:cNvPr id="1499" name="Rectangle 32"/>
                <p:cNvGrpSpPr/>
                <p:nvPr/>
              </p:nvGrpSpPr>
              <p:grpSpPr>
                <a:xfrm>
                  <a:off x="-1" y="2099335"/>
                  <a:ext cx="284070" cy="852951"/>
                  <a:chOff x="0" y="0"/>
                  <a:chExt cx="284069" cy="852949"/>
                </a:xfrm>
              </p:grpSpPr>
              <p:sp>
                <p:nvSpPr>
                  <p:cNvPr id="1497"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498"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502" name="Rectangle 33"/>
                <p:cNvGrpSpPr/>
                <p:nvPr/>
              </p:nvGrpSpPr>
              <p:grpSpPr>
                <a:xfrm>
                  <a:off x="-1" y="2995887"/>
                  <a:ext cx="284070" cy="852951"/>
                  <a:chOff x="0" y="0"/>
                  <a:chExt cx="284069" cy="852949"/>
                </a:xfrm>
              </p:grpSpPr>
              <p:sp>
                <p:nvSpPr>
                  <p:cNvPr id="1500"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01"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505" name="Rectangle 34"/>
                <p:cNvGrpSpPr/>
                <p:nvPr/>
              </p:nvGrpSpPr>
              <p:grpSpPr>
                <a:xfrm>
                  <a:off x="332793" y="-1"/>
                  <a:ext cx="284070" cy="852951"/>
                  <a:chOff x="0" y="0"/>
                  <a:chExt cx="284069" cy="852949"/>
                </a:xfrm>
              </p:grpSpPr>
              <p:sp>
                <p:nvSpPr>
                  <p:cNvPr id="1503"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04"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507"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508"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512" name="Rectangle 18"/>
            <p:cNvGrpSpPr/>
            <p:nvPr/>
          </p:nvGrpSpPr>
          <p:grpSpPr>
            <a:xfrm>
              <a:off x="-1" y="2998082"/>
              <a:ext cx="284070" cy="852951"/>
              <a:chOff x="0" y="0"/>
              <a:chExt cx="284069" cy="852949"/>
            </a:xfrm>
          </p:grpSpPr>
          <p:sp>
            <p:nvSpPr>
              <p:cNvPr id="1510"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1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514" name="Title Text"/>
          <p:cNvSpPr txBox="1"/>
          <p:nvPr>
            <p:ph type="title"/>
          </p:nvPr>
        </p:nvSpPr>
        <p:spPr>
          <a:xfrm>
            <a:off x="268926" y="286380"/>
            <a:ext cx="11653524" cy="927941"/>
          </a:xfrm>
          <a:prstGeom prst="rect">
            <a:avLst/>
          </a:prstGeom>
        </p:spPr>
        <p:txBody>
          <a:bodyPr lIns="91439" tIns="91439" rIns="91439" bIns="91439" anchor="t"/>
          <a:lstStyle>
            <a:lvl1pPr defTabSz="914191">
              <a:defRPr spc="-100" sz="5000">
                <a:solidFill>
                  <a:srgbClr val="0078D7"/>
                </a:solidFill>
                <a:latin typeface="Segoe UI Light"/>
                <a:ea typeface="Segoe UI Light"/>
                <a:cs typeface="Segoe UI Light"/>
                <a:sym typeface="Segoe UI Light"/>
              </a:defRPr>
            </a:lvl1pPr>
          </a:lstStyle>
          <a:p>
            <a:pPr/>
            <a:r>
              <a:t>Title Text</a:t>
            </a:r>
          </a:p>
        </p:txBody>
      </p:sp>
      <p:sp>
        <p:nvSpPr>
          <p:cNvPr id="1515" name="Slide Number"/>
          <p:cNvSpPr txBox="1"/>
          <p:nvPr>
            <p:ph type="sldNum" sz="quarter" idx="2"/>
          </p:nvPr>
        </p:nvSpPr>
        <p:spPr>
          <a:xfrm>
            <a:off x="0" y="0"/>
            <a:ext cx="394802" cy="370840"/>
          </a:xfrm>
          <a:prstGeom prst="rect">
            <a:avLst/>
          </a:prstGeom>
        </p:spPr>
        <p:txBody>
          <a:bodyPr anchor="t"/>
          <a:lstStyle>
            <a:lvl1pPr algn="l" defTabSz="914191">
              <a:defRPr sz="1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8F8F8"/>
        </a:solidFill>
      </p:bgPr>
    </p:bg>
    <p:spTree>
      <p:nvGrpSpPr>
        <p:cNvPr id="1" name=""/>
        <p:cNvGrpSpPr/>
        <p:nvPr/>
      </p:nvGrpSpPr>
      <p:grpSpPr>
        <a:xfrm>
          <a:off x="0" y="0"/>
          <a:ext cx="0" cy="0"/>
          <a:chOff x="0" y="0"/>
          <a:chExt cx="0" cy="0"/>
        </a:xfrm>
      </p:grpSpPr>
      <p:grpSp>
        <p:nvGrpSpPr>
          <p:cNvPr id="1557" name="Group 2"/>
          <p:cNvGrpSpPr/>
          <p:nvPr/>
        </p:nvGrpSpPr>
        <p:grpSpPr>
          <a:xfrm>
            <a:off x="12370904" y="8221"/>
            <a:ext cx="935478" cy="5664549"/>
            <a:chOff x="0" y="0"/>
            <a:chExt cx="935477" cy="5664547"/>
          </a:xfrm>
        </p:grpSpPr>
        <p:grpSp>
          <p:nvGrpSpPr>
            <p:cNvPr id="1553" name="Group 17"/>
            <p:cNvGrpSpPr/>
            <p:nvPr/>
          </p:nvGrpSpPr>
          <p:grpSpPr>
            <a:xfrm>
              <a:off x="-1" y="-1"/>
              <a:ext cx="935479" cy="5664549"/>
              <a:chOff x="0" y="0"/>
              <a:chExt cx="935477" cy="5664547"/>
            </a:xfrm>
          </p:grpSpPr>
          <p:grpSp>
            <p:nvGrpSpPr>
              <p:cNvPr id="1540" name="Group 25"/>
              <p:cNvGrpSpPr/>
              <p:nvPr/>
            </p:nvGrpSpPr>
            <p:grpSpPr>
              <a:xfrm>
                <a:off x="-1" y="-1"/>
                <a:ext cx="616867" cy="2650293"/>
                <a:chOff x="0" y="0"/>
                <a:chExt cx="616865" cy="2650291"/>
              </a:xfrm>
            </p:grpSpPr>
            <p:grpSp>
              <p:nvGrpSpPr>
                <p:cNvPr id="1524" name="Rectangle 44"/>
                <p:cNvGrpSpPr/>
                <p:nvPr/>
              </p:nvGrpSpPr>
              <p:grpSpPr>
                <a:xfrm>
                  <a:off x="332795" y="-1"/>
                  <a:ext cx="284070" cy="852951"/>
                  <a:chOff x="0" y="0"/>
                  <a:chExt cx="284069" cy="852949"/>
                </a:xfrm>
              </p:grpSpPr>
              <p:sp>
                <p:nvSpPr>
                  <p:cNvPr id="1522"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23"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527" name="Rectangle 36"/>
                <p:cNvGrpSpPr/>
                <p:nvPr/>
              </p:nvGrpSpPr>
              <p:grpSpPr>
                <a:xfrm>
                  <a:off x="332794" y="1797341"/>
                  <a:ext cx="284070" cy="852951"/>
                  <a:chOff x="0" y="0"/>
                  <a:chExt cx="284069" cy="852949"/>
                </a:xfrm>
              </p:grpSpPr>
              <p:sp>
                <p:nvSpPr>
                  <p:cNvPr id="1525"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26"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530" name="Rectangle 40"/>
                <p:cNvGrpSpPr/>
                <p:nvPr/>
              </p:nvGrpSpPr>
              <p:grpSpPr>
                <a:xfrm>
                  <a:off x="-1" y="-1"/>
                  <a:ext cx="284070" cy="852951"/>
                  <a:chOff x="0" y="0"/>
                  <a:chExt cx="284069" cy="852949"/>
                </a:xfrm>
              </p:grpSpPr>
              <p:sp>
                <p:nvSpPr>
                  <p:cNvPr id="1528"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29"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533" name="Rectangle 41"/>
                <p:cNvGrpSpPr/>
                <p:nvPr/>
              </p:nvGrpSpPr>
              <p:grpSpPr>
                <a:xfrm>
                  <a:off x="332796" y="900789"/>
                  <a:ext cx="284070" cy="852951"/>
                  <a:chOff x="0" y="0"/>
                  <a:chExt cx="284069" cy="852949"/>
                </a:xfrm>
              </p:grpSpPr>
              <p:sp>
                <p:nvSpPr>
                  <p:cNvPr id="1531"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32"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536" name="Rectangle 42"/>
                <p:cNvGrpSpPr/>
                <p:nvPr/>
              </p:nvGrpSpPr>
              <p:grpSpPr>
                <a:xfrm>
                  <a:off x="-1" y="1790760"/>
                  <a:ext cx="284070" cy="852951"/>
                  <a:chOff x="0" y="0"/>
                  <a:chExt cx="284069" cy="852949"/>
                </a:xfrm>
              </p:grpSpPr>
              <p:sp>
                <p:nvSpPr>
                  <p:cNvPr id="1534"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35"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539" name="Rectangle 43"/>
                <p:cNvGrpSpPr/>
                <p:nvPr/>
              </p:nvGrpSpPr>
              <p:grpSpPr>
                <a:xfrm>
                  <a:off x="0" y="900789"/>
                  <a:ext cx="284070" cy="852951"/>
                  <a:chOff x="0" y="0"/>
                  <a:chExt cx="284069" cy="852949"/>
                </a:xfrm>
              </p:grpSpPr>
              <p:sp>
                <p:nvSpPr>
                  <p:cNvPr id="1537"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38"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550" name="Group 26"/>
              <p:cNvGrpSpPr/>
              <p:nvPr/>
            </p:nvGrpSpPr>
            <p:grpSpPr>
              <a:xfrm>
                <a:off x="1" y="1797342"/>
                <a:ext cx="616864" cy="3848838"/>
                <a:chOff x="0" y="0"/>
                <a:chExt cx="616862" cy="3848837"/>
              </a:xfrm>
            </p:grpSpPr>
            <p:grpSp>
              <p:nvGrpSpPr>
                <p:cNvPr id="1543" name="Rectangle 32"/>
                <p:cNvGrpSpPr/>
                <p:nvPr/>
              </p:nvGrpSpPr>
              <p:grpSpPr>
                <a:xfrm>
                  <a:off x="-1" y="2099335"/>
                  <a:ext cx="284070" cy="852951"/>
                  <a:chOff x="0" y="0"/>
                  <a:chExt cx="284069" cy="852949"/>
                </a:xfrm>
              </p:grpSpPr>
              <p:sp>
                <p:nvSpPr>
                  <p:cNvPr id="1541"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42"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546" name="Rectangle 33"/>
                <p:cNvGrpSpPr/>
                <p:nvPr/>
              </p:nvGrpSpPr>
              <p:grpSpPr>
                <a:xfrm>
                  <a:off x="-1" y="2995887"/>
                  <a:ext cx="284070" cy="852951"/>
                  <a:chOff x="0" y="0"/>
                  <a:chExt cx="284069" cy="852949"/>
                </a:xfrm>
              </p:grpSpPr>
              <p:sp>
                <p:nvSpPr>
                  <p:cNvPr id="1544"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45"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549" name="Rectangle 34"/>
                <p:cNvGrpSpPr/>
                <p:nvPr/>
              </p:nvGrpSpPr>
              <p:grpSpPr>
                <a:xfrm>
                  <a:off x="332793" y="-1"/>
                  <a:ext cx="284070" cy="852951"/>
                  <a:chOff x="0" y="0"/>
                  <a:chExt cx="284069" cy="852949"/>
                </a:xfrm>
              </p:grpSpPr>
              <p:sp>
                <p:nvSpPr>
                  <p:cNvPr id="1547"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48"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551"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552"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556" name="Rectangle 18"/>
            <p:cNvGrpSpPr/>
            <p:nvPr/>
          </p:nvGrpSpPr>
          <p:grpSpPr>
            <a:xfrm>
              <a:off x="-1" y="2998082"/>
              <a:ext cx="284070" cy="852951"/>
              <a:chOff x="0" y="0"/>
              <a:chExt cx="284069" cy="852949"/>
            </a:xfrm>
          </p:grpSpPr>
          <p:sp>
            <p:nvSpPr>
              <p:cNvPr id="1554"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5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558" name="Title Text"/>
          <p:cNvSpPr txBox="1"/>
          <p:nvPr>
            <p:ph type="title"/>
          </p:nvPr>
        </p:nvSpPr>
        <p:spPr>
          <a:xfrm>
            <a:off x="1524000" y="1122362"/>
            <a:ext cx="9144000" cy="2387601"/>
          </a:xfrm>
          <a:prstGeom prst="rect">
            <a:avLst/>
          </a:prstGeom>
        </p:spPr>
        <p:txBody>
          <a:bodyPr lIns="91439" tIns="91439" rIns="91439" bIns="91439" anchor="b"/>
          <a:lstStyle>
            <a:lvl1pPr algn="ctr" defTabSz="914191">
              <a:defRPr spc="-100" sz="5900">
                <a:solidFill>
                  <a:srgbClr val="505050"/>
                </a:solidFill>
                <a:latin typeface="Segoe UI Light"/>
                <a:ea typeface="Segoe UI Light"/>
                <a:cs typeface="Segoe UI Light"/>
                <a:sym typeface="Segoe UI Light"/>
              </a:defRPr>
            </a:lvl1pPr>
          </a:lstStyle>
          <a:p>
            <a:pPr/>
            <a:r>
              <a:t>Title Text</a:t>
            </a:r>
          </a:p>
        </p:txBody>
      </p:sp>
      <p:sp>
        <p:nvSpPr>
          <p:cNvPr id="1559" name="Body Level One…"/>
          <p:cNvSpPr txBox="1"/>
          <p:nvPr>
            <p:ph type="body" sz="quarter" idx="1"/>
          </p:nvPr>
        </p:nvSpPr>
        <p:spPr>
          <a:xfrm>
            <a:off x="1524000" y="3602039"/>
            <a:ext cx="9144000" cy="517066"/>
          </a:xfrm>
          <a:prstGeom prst="rect">
            <a:avLst/>
          </a:prstGeom>
        </p:spPr>
        <p:txBody>
          <a:bodyPr lIns="91439" tIns="91439" rIns="91439" bIns="91439"/>
          <a:lstStyle>
            <a:lvl1pPr marL="0" indent="0" algn="ctr" defTabSz="914191">
              <a:spcBef>
                <a:spcPts val="500"/>
              </a:spcBef>
              <a:buSzTx/>
              <a:buFontTx/>
              <a:buNone/>
              <a:defRPr sz="2400">
                <a:solidFill>
                  <a:srgbClr val="505050"/>
                </a:solidFill>
                <a:latin typeface="Segoe UI Light"/>
                <a:ea typeface="Segoe UI Light"/>
                <a:cs typeface="Segoe UI Light"/>
                <a:sym typeface="Segoe UI Light"/>
              </a:defRPr>
            </a:lvl1pPr>
            <a:lvl2pPr marL="0" indent="457025" algn="ctr" defTabSz="914191">
              <a:spcBef>
                <a:spcPts val="500"/>
              </a:spcBef>
              <a:buSzTx/>
              <a:buFontTx/>
              <a:buNone/>
              <a:defRPr sz="2400">
                <a:solidFill>
                  <a:srgbClr val="505050"/>
                </a:solidFill>
                <a:latin typeface="Segoe UI Light"/>
                <a:ea typeface="Segoe UI Light"/>
                <a:cs typeface="Segoe UI Light"/>
                <a:sym typeface="Segoe UI Light"/>
              </a:defRPr>
            </a:lvl2pPr>
            <a:lvl3pPr marL="0" indent="914048" algn="ctr" defTabSz="914191">
              <a:spcBef>
                <a:spcPts val="500"/>
              </a:spcBef>
              <a:buSzTx/>
              <a:buFontTx/>
              <a:buNone/>
              <a:defRPr sz="2400">
                <a:solidFill>
                  <a:srgbClr val="505050"/>
                </a:solidFill>
                <a:latin typeface="Segoe UI Light"/>
                <a:ea typeface="Segoe UI Light"/>
                <a:cs typeface="Segoe UI Light"/>
                <a:sym typeface="Segoe UI Light"/>
              </a:defRPr>
            </a:lvl3pPr>
            <a:lvl4pPr marL="0" indent="1371073" algn="ctr" defTabSz="914191">
              <a:spcBef>
                <a:spcPts val="500"/>
              </a:spcBef>
              <a:buSzTx/>
              <a:buFontTx/>
              <a:buNone/>
              <a:defRPr sz="2400">
                <a:solidFill>
                  <a:srgbClr val="505050"/>
                </a:solidFill>
                <a:latin typeface="Segoe UI Light"/>
                <a:ea typeface="Segoe UI Light"/>
                <a:cs typeface="Segoe UI Light"/>
                <a:sym typeface="Segoe UI Light"/>
              </a:defRPr>
            </a:lvl4pPr>
            <a:lvl5pPr marL="0" indent="1828097" algn="ctr" defTabSz="914191">
              <a:spcBef>
                <a:spcPts val="500"/>
              </a:spcBef>
              <a:buSzTx/>
              <a:buFontTx/>
              <a:buNone/>
              <a:defRPr sz="24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560" name="Slide Number"/>
          <p:cNvSpPr txBox="1"/>
          <p:nvPr>
            <p:ph type="sldNum" sz="quarter" idx="2"/>
          </p:nvPr>
        </p:nvSpPr>
        <p:spPr>
          <a:xfrm>
            <a:off x="8610600" y="6356351"/>
            <a:ext cx="394802" cy="370841"/>
          </a:xfrm>
          <a:prstGeom prst="rect">
            <a:avLst/>
          </a:prstGeom>
        </p:spPr>
        <p:txBody>
          <a:bodyPr anchor="t"/>
          <a:lstStyle>
            <a:lvl1pPr algn="l" defTabSz="914191">
              <a:defRPr sz="1800">
                <a:solidFill>
                  <a:srgbClr val="888888"/>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1_Title">
    <p:bg>
      <p:bgPr>
        <a:solidFill>
          <a:srgbClr val="F8F8F8"/>
        </a:solidFill>
      </p:bgPr>
    </p:bg>
    <p:spTree>
      <p:nvGrpSpPr>
        <p:cNvPr id="1" name=""/>
        <p:cNvGrpSpPr/>
        <p:nvPr/>
      </p:nvGrpSpPr>
      <p:grpSpPr>
        <a:xfrm>
          <a:off x="0" y="0"/>
          <a:ext cx="0" cy="0"/>
          <a:chOff x="0" y="0"/>
          <a:chExt cx="0" cy="0"/>
        </a:xfrm>
      </p:grpSpPr>
      <p:grpSp>
        <p:nvGrpSpPr>
          <p:cNvPr id="1602" name="Group 2"/>
          <p:cNvGrpSpPr/>
          <p:nvPr/>
        </p:nvGrpSpPr>
        <p:grpSpPr>
          <a:xfrm>
            <a:off x="12370904" y="8221"/>
            <a:ext cx="935478" cy="5664549"/>
            <a:chOff x="0" y="0"/>
            <a:chExt cx="935477" cy="5664547"/>
          </a:xfrm>
        </p:grpSpPr>
        <p:grpSp>
          <p:nvGrpSpPr>
            <p:cNvPr id="1598" name="Group 17"/>
            <p:cNvGrpSpPr/>
            <p:nvPr/>
          </p:nvGrpSpPr>
          <p:grpSpPr>
            <a:xfrm>
              <a:off x="-1" y="-1"/>
              <a:ext cx="935479" cy="5664549"/>
              <a:chOff x="0" y="0"/>
              <a:chExt cx="935477" cy="5664547"/>
            </a:xfrm>
          </p:grpSpPr>
          <p:grpSp>
            <p:nvGrpSpPr>
              <p:cNvPr id="1585" name="Group 25"/>
              <p:cNvGrpSpPr/>
              <p:nvPr/>
            </p:nvGrpSpPr>
            <p:grpSpPr>
              <a:xfrm>
                <a:off x="-1" y="-1"/>
                <a:ext cx="616867" cy="2650293"/>
                <a:chOff x="0" y="0"/>
                <a:chExt cx="616865" cy="2650291"/>
              </a:xfrm>
            </p:grpSpPr>
            <p:grpSp>
              <p:nvGrpSpPr>
                <p:cNvPr id="1569" name="Rectangle 44"/>
                <p:cNvGrpSpPr/>
                <p:nvPr/>
              </p:nvGrpSpPr>
              <p:grpSpPr>
                <a:xfrm>
                  <a:off x="332795" y="-1"/>
                  <a:ext cx="284070" cy="852951"/>
                  <a:chOff x="0" y="0"/>
                  <a:chExt cx="284069" cy="852949"/>
                </a:xfrm>
              </p:grpSpPr>
              <p:sp>
                <p:nvSpPr>
                  <p:cNvPr id="1567"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68"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572" name="Rectangle 36"/>
                <p:cNvGrpSpPr/>
                <p:nvPr/>
              </p:nvGrpSpPr>
              <p:grpSpPr>
                <a:xfrm>
                  <a:off x="332794" y="1797341"/>
                  <a:ext cx="284070" cy="852951"/>
                  <a:chOff x="0" y="0"/>
                  <a:chExt cx="284069" cy="852949"/>
                </a:xfrm>
              </p:grpSpPr>
              <p:sp>
                <p:nvSpPr>
                  <p:cNvPr id="1570"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71"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575" name="Rectangle 40"/>
                <p:cNvGrpSpPr/>
                <p:nvPr/>
              </p:nvGrpSpPr>
              <p:grpSpPr>
                <a:xfrm>
                  <a:off x="-1" y="-1"/>
                  <a:ext cx="284070" cy="852951"/>
                  <a:chOff x="0" y="0"/>
                  <a:chExt cx="284069" cy="852949"/>
                </a:xfrm>
              </p:grpSpPr>
              <p:sp>
                <p:nvSpPr>
                  <p:cNvPr id="1573"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74"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578" name="Rectangle 41"/>
                <p:cNvGrpSpPr/>
                <p:nvPr/>
              </p:nvGrpSpPr>
              <p:grpSpPr>
                <a:xfrm>
                  <a:off x="332796" y="900789"/>
                  <a:ext cx="284070" cy="852951"/>
                  <a:chOff x="0" y="0"/>
                  <a:chExt cx="284069" cy="852949"/>
                </a:xfrm>
              </p:grpSpPr>
              <p:sp>
                <p:nvSpPr>
                  <p:cNvPr id="1576"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77"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581" name="Rectangle 42"/>
                <p:cNvGrpSpPr/>
                <p:nvPr/>
              </p:nvGrpSpPr>
              <p:grpSpPr>
                <a:xfrm>
                  <a:off x="-1" y="1790760"/>
                  <a:ext cx="284070" cy="852951"/>
                  <a:chOff x="0" y="0"/>
                  <a:chExt cx="284069" cy="852949"/>
                </a:xfrm>
              </p:grpSpPr>
              <p:sp>
                <p:nvSpPr>
                  <p:cNvPr id="1579"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80"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584" name="Rectangle 43"/>
                <p:cNvGrpSpPr/>
                <p:nvPr/>
              </p:nvGrpSpPr>
              <p:grpSpPr>
                <a:xfrm>
                  <a:off x="0" y="900789"/>
                  <a:ext cx="284070" cy="852951"/>
                  <a:chOff x="0" y="0"/>
                  <a:chExt cx="284069" cy="852949"/>
                </a:xfrm>
              </p:grpSpPr>
              <p:sp>
                <p:nvSpPr>
                  <p:cNvPr id="1582"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83"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595" name="Group 26"/>
              <p:cNvGrpSpPr/>
              <p:nvPr/>
            </p:nvGrpSpPr>
            <p:grpSpPr>
              <a:xfrm>
                <a:off x="1" y="1797342"/>
                <a:ext cx="616864" cy="3848838"/>
                <a:chOff x="0" y="0"/>
                <a:chExt cx="616862" cy="3848837"/>
              </a:xfrm>
            </p:grpSpPr>
            <p:grpSp>
              <p:nvGrpSpPr>
                <p:cNvPr id="1588" name="Rectangle 32"/>
                <p:cNvGrpSpPr/>
                <p:nvPr/>
              </p:nvGrpSpPr>
              <p:grpSpPr>
                <a:xfrm>
                  <a:off x="-1" y="2099335"/>
                  <a:ext cx="284070" cy="852951"/>
                  <a:chOff x="0" y="0"/>
                  <a:chExt cx="284069" cy="852949"/>
                </a:xfrm>
              </p:grpSpPr>
              <p:sp>
                <p:nvSpPr>
                  <p:cNvPr id="1586"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87"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591" name="Rectangle 33"/>
                <p:cNvGrpSpPr/>
                <p:nvPr/>
              </p:nvGrpSpPr>
              <p:grpSpPr>
                <a:xfrm>
                  <a:off x="-1" y="2995887"/>
                  <a:ext cx="284070" cy="852951"/>
                  <a:chOff x="0" y="0"/>
                  <a:chExt cx="284069" cy="852949"/>
                </a:xfrm>
              </p:grpSpPr>
              <p:sp>
                <p:nvSpPr>
                  <p:cNvPr id="1589"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90"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594" name="Rectangle 34"/>
                <p:cNvGrpSpPr/>
                <p:nvPr/>
              </p:nvGrpSpPr>
              <p:grpSpPr>
                <a:xfrm>
                  <a:off x="332793" y="-1"/>
                  <a:ext cx="284070" cy="852951"/>
                  <a:chOff x="0" y="0"/>
                  <a:chExt cx="284069" cy="852949"/>
                </a:xfrm>
              </p:grpSpPr>
              <p:sp>
                <p:nvSpPr>
                  <p:cNvPr id="1592"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593"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596"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597"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601" name="Rectangle 18"/>
            <p:cNvGrpSpPr/>
            <p:nvPr/>
          </p:nvGrpSpPr>
          <p:grpSpPr>
            <a:xfrm>
              <a:off x="-1" y="2998082"/>
              <a:ext cx="284070" cy="852951"/>
              <a:chOff x="0" y="0"/>
              <a:chExt cx="284069" cy="852949"/>
            </a:xfrm>
          </p:grpSpPr>
          <p:sp>
            <p:nvSpPr>
              <p:cNvPr id="1599"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00"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603" name="Title Text"/>
          <p:cNvSpPr txBox="1"/>
          <p:nvPr>
            <p:ph type="title"/>
          </p:nvPr>
        </p:nvSpPr>
        <p:spPr>
          <a:xfrm>
            <a:off x="268926" y="286380"/>
            <a:ext cx="11653524" cy="927941"/>
          </a:xfrm>
          <a:prstGeom prst="rect">
            <a:avLst/>
          </a:prstGeom>
        </p:spPr>
        <p:txBody>
          <a:bodyPr lIns="91439" tIns="91439" rIns="91439" bIns="91439" anchor="t"/>
          <a:lstStyle>
            <a:lvl1pPr defTabSz="914191">
              <a:defRPr spc="-100" sz="5000">
                <a:solidFill>
                  <a:srgbClr val="0078D7"/>
                </a:solidFill>
                <a:latin typeface="Segoe UI Light"/>
                <a:ea typeface="Segoe UI Light"/>
                <a:cs typeface="Segoe UI Light"/>
                <a:sym typeface="Segoe UI Light"/>
              </a:defRPr>
            </a:lvl1pPr>
          </a:lstStyle>
          <a:p>
            <a:pPr/>
            <a:r>
              <a:t>Title Text</a:t>
            </a:r>
          </a:p>
        </p:txBody>
      </p:sp>
      <p:sp>
        <p:nvSpPr>
          <p:cNvPr id="1604" name="Slide Number"/>
          <p:cNvSpPr txBox="1"/>
          <p:nvPr>
            <p:ph type="sldNum" sz="quarter" idx="2"/>
          </p:nvPr>
        </p:nvSpPr>
        <p:spPr>
          <a:xfrm>
            <a:off x="8610600" y="6356351"/>
            <a:ext cx="394802" cy="370841"/>
          </a:xfrm>
          <a:prstGeom prst="rect">
            <a:avLst/>
          </a:prstGeom>
        </p:spPr>
        <p:txBody>
          <a:bodyPr anchor="t"/>
          <a:lstStyle>
            <a:lvl1pPr algn="l" defTabSz="914366">
              <a:defRPr sz="1800">
                <a:solidFill>
                  <a:srgbClr val="505050"/>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50-50 Right Photo Layout">
    <p:bg>
      <p:bgPr>
        <a:solidFill>
          <a:srgbClr val="F8F8F8"/>
        </a:solidFill>
      </p:bgPr>
    </p:bg>
    <p:spTree>
      <p:nvGrpSpPr>
        <p:cNvPr id="1" name=""/>
        <p:cNvGrpSpPr/>
        <p:nvPr/>
      </p:nvGrpSpPr>
      <p:grpSpPr>
        <a:xfrm>
          <a:off x="0" y="0"/>
          <a:ext cx="0" cy="0"/>
          <a:chOff x="0" y="0"/>
          <a:chExt cx="0" cy="0"/>
        </a:xfrm>
      </p:grpSpPr>
      <p:grpSp>
        <p:nvGrpSpPr>
          <p:cNvPr id="1646" name="Group 2"/>
          <p:cNvGrpSpPr/>
          <p:nvPr/>
        </p:nvGrpSpPr>
        <p:grpSpPr>
          <a:xfrm>
            <a:off x="12370904" y="8221"/>
            <a:ext cx="935478" cy="5664549"/>
            <a:chOff x="0" y="0"/>
            <a:chExt cx="935477" cy="5664547"/>
          </a:xfrm>
        </p:grpSpPr>
        <p:grpSp>
          <p:nvGrpSpPr>
            <p:cNvPr id="1642" name="Group 17"/>
            <p:cNvGrpSpPr/>
            <p:nvPr/>
          </p:nvGrpSpPr>
          <p:grpSpPr>
            <a:xfrm>
              <a:off x="-1" y="-1"/>
              <a:ext cx="935479" cy="5664549"/>
              <a:chOff x="0" y="0"/>
              <a:chExt cx="935477" cy="5664547"/>
            </a:xfrm>
          </p:grpSpPr>
          <p:grpSp>
            <p:nvGrpSpPr>
              <p:cNvPr id="1629" name="Group 25"/>
              <p:cNvGrpSpPr/>
              <p:nvPr/>
            </p:nvGrpSpPr>
            <p:grpSpPr>
              <a:xfrm>
                <a:off x="-1" y="-1"/>
                <a:ext cx="616867" cy="2650293"/>
                <a:chOff x="0" y="0"/>
                <a:chExt cx="616865" cy="2650291"/>
              </a:xfrm>
            </p:grpSpPr>
            <p:grpSp>
              <p:nvGrpSpPr>
                <p:cNvPr id="1613" name="Rectangle 44"/>
                <p:cNvGrpSpPr/>
                <p:nvPr/>
              </p:nvGrpSpPr>
              <p:grpSpPr>
                <a:xfrm>
                  <a:off x="332795" y="-1"/>
                  <a:ext cx="284070" cy="852951"/>
                  <a:chOff x="0" y="0"/>
                  <a:chExt cx="284069" cy="852949"/>
                </a:xfrm>
              </p:grpSpPr>
              <p:sp>
                <p:nvSpPr>
                  <p:cNvPr id="1611" name="Rectangle"/>
                  <p:cNvSpPr/>
                  <p:nvPr/>
                </p:nvSpPr>
                <p:spPr>
                  <a:xfrm rot="5400000">
                    <a:off x="-284441" y="284440"/>
                    <a:ext cx="852951" cy="284070"/>
                  </a:xfrm>
                  <a:prstGeom prst="rect">
                    <a:avLst/>
                  </a:prstGeom>
                  <a:solidFill>
                    <a:srgbClr val="0078D7"/>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12" name="Blu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Blue</a:t>
                    </a:r>
                  </a:p>
                  <a:p>
                    <a:pPr defTabSz="913926">
                      <a:defRPr sz="400">
                        <a:solidFill>
                          <a:srgbClr val="F8F8F8"/>
                        </a:solidFill>
                        <a:latin typeface="Segoe UI"/>
                        <a:ea typeface="Segoe UI"/>
                        <a:cs typeface="Segoe UI"/>
                        <a:sym typeface="Segoe UI"/>
                      </a:defRPr>
                    </a:pPr>
                    <a:r>
                      <a:t>R:0 G:120 B:215</a:t>
                    </a:r>
                  </a:p>
                </p:txBody>
              </p:sp>
            </p:grpSp>
            <p:grpSp>
              <p:nvGrpSpPr>
                <p:cNvPr id="1616" name="Rectangle 36"/>
                <p:cNvGrpSpPr/>
                <p:nvPr/>
              </p:nvGrpSpPr>
              <p:grpSpPr>
                <a:xfrm>
                  <a:off x="332794" y="1797341"/>
                  <a:ext cx="284070" cy="852951"/>
                  <a:chOff x="0" y="0"/>
                  <a:chExt cx="284069" cy="852949"/>
                </a:xfrm>
              </p:grpSpPr>
              <p:sp>
                <p:nvSpPr>
                  <p:cNvPr id="1614"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15"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nvGrpSpPr>
                <p:cNvPr id="1619" name="Rectangle 40"/>
                <p:cNvGrpSpPr/>
                <p:nvPr/>
              </p:nvGrpSpPr>
              <p:grpSpPr>
                <a:xfrm>
                  <a:off x="-1" y="-1"/>
                  <a:ext cx="284070" cy="852951"/>
                  <a:chOff x="0" y="0"/>
                  <a:chExt cx="284069" cy="852949"/>
                </a:xfrm>
              </p:grpSpPr>
              <p:sp>
                <p:nvSpPr>
                  <p:cNvPr id="1617" name="Rectangle"/>
                  <p:cNvSpPr/>
                  <p:nvPr/>
                </p:nvSpPr>
                <p:spPr>
                  <a:xfrm rot="5400000">
                    <a:off x="-284441" y="284440"/>
                    <a:ext cx="852951" cy="284070"/>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18" name="Light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505050"/>
                        </a:solidFill>
                        <a:latin typeface="Segoe UI"/>
                        <a:ea typeface="Segoe UI"/>
                        <a:cs typeface="Segoe UI"/>
                        <a:sym typeface="Segoe UI"/>
                      </a:defRPr>
                    </a:pPr>
                    <a:r>
                      <a:t>Light Gray</a:t>
                    </a:r>
                    <a:endParaRPr>
                      <a:solidFill>
                        <a:srgbClr val="FFFFFF"/>
                      </a:solidFill>
                    </a:endParaRPr>
                  </a:p>
                  <a:p>
                    <a:pPr defTabSz="913926">
                      <a:defRPr sz="400">
                        <a:solidFill>
                          <a:srgbClr val="505050"/>
                        </a:solidFill>
                        <a:latin typeface="Segoe UI"/>
                        <a:ea typeface="Segoe UI"/>
                        <a:cs typeface="Segoe UI"/>
                        <a:sym typeface="Segoe UI"/>
                      </a:defRPr>
                    </a:pPr>
                    <a:r>
                      <a:t>R:210 G:210 B:210</a:t>
                    </a:r>
                  </a:p>
                </p:txBody>
              </p:sp>
            </p:grpSp>
            <p:grpSp>
              <p:nvGrpSpPr>
                <p:cNvPr id="1622" name="Rectangle 41"/>
                <p:cNvGrpSpPr/>
                <p:nvPr/>
              </p:nvGrpSpPr>
              <p:grpSpPr>
                <a:xfrm>
                  <a:off x="332796" y="900789"/>
                  <a:ext cx="284070" cy="852951"/>
                  <a:chOff x="0" y="0"/>
                  <a:chExt cx="284069" cy="852949"/>
                </a:xfrm>
              </p:grpSpPr>
              <p:sp>
                <p:nvSpPr>
                  <p:cNvPr id="1620" name="Rectangle"/>
                  <p:cNvSpPr/>
                  <p:nvPr/>
                </p:nvSpPr>
                <p:spPr>
                  <a:xfrm rot="5400000">
                    <a:off x="-284441" y="284440"/>
                    <a:ext cx="852951" cy="284070"/>
                  </a:xfrm>
                  <a:prstGeom prst="rect">
                    <a:avLst/>
                  </a:prstGeom>
                  <a:solidFill>
                    <a:srgbClr val="5C2D9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21" name="Purpl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Purple</a:t>
                    </a:r>
                  </a:p>
                  <a:p>
                    <a:pPr defTabSz="913926">
                      <a:defRPr sz="400">
                        <a:solidFill>
                          <a:srgbClr val="FFFFFF"/>
                        </a:solidFill>
                        <a:latin typeface="Segoe UI"/>
                        <a:ea typeface="Segoe UI"/>
                        <a:cs typeface="Segoe UI"/>
                        <a:sym typeface="Segoe UI"/>
                      </a:defRPr>
                    </a:pPr>
                    <a:r>
                      <a:t>R:92 G:45 B:145</a:t>
                    </a:r>
                  </a:p>
                </p:txBody>
              </p:sp>
            </p:grpSp>
            <p:grpSp>
              <p:nvGrpSpPr>
                <p:cNvPr id="1625" name="Rectangle 42"/>
                <p:cNvGrpSpPr/>
                <p:nvPr/>
              </p:nvGrpSpPr>
              <p:grpSpPr>
                <a:xfrm>
                  <a:off x="-1" y="1790760"/>
                  <a:ext cx="284070" cy="852951"/>
                  <a:chOff x="0" y="0"/>
                  <a:chExt cx="284069" cy="852949"/>
                </a:xfrm>
              </p:grpSpPr>
              <p:sp>
                <p:nvSpPr>
                  <p:cNvPr id="1623" name="Rectangle"/>
                  <p:cNvSpPr/>
                  <p:nvPr/>
                </p:nvSpPr>
                <p:spPr>
                  <a:xfrm rot="5400000">
                    <a:off x="-284441" y="284440"/>
                    <a:ext cx="852951" cy="284070"/>
                  </a:xfrm>
                  <a:prstGeom prst="rect">
                    <a:avLst/>
                  </a:prstGeom>
                  <a:solidFill>
                    <a:srgbClr val="50505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24" name="Dark 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Dark Gray</a:t>
                    </a:r>
                  </a:p>
                  <a:p>
                    <a:pPr defTabSz="913926">
                      <a:defRPr sz="400">
                        <a:solidFill>
                          <a:srgbClr val="F8F8F8"/>
                        </a:solidFill>
                        <a:latin typeface="Segoe UI"/>
                        <a:ea typeface="Segoe UI"/>
                        <a:cs typeface="Segoe UI"/>
                        <a:sym typeface="Segoe UI"/>
                      </a:defRPr>
                    </a:pPr>
                    <a:r>
                      <a:t>R:80 G:80 B:80</a:t>
                    </a:r>
                  </a:p>
                </p:txBody>
              </p:sp>
            </p:grpSp>
            <p:grpSp>
              <p:nvGrpSpPr>
                <p:cNvPr id="1628" name="Rectangle 43"/>
                <p:cNvGrpSpPr/>
                <p:nvPr/>
              </p:nvGrpSpPr>
              <p:grpSpPr>
                <a:xfrm>
                  <a:off x="0" y="900789"/>
                  <a:ext cx="284070" cy="852951"/>
                  <a:chOff x="0" y="0"/>
                  <a:chExt cx="284069" cy="852949"/>
                </a:xfrm>
              </p:grpSpPr>
              <p:sp>
                <p:nvSpPr>
                  <p:cNvPr id="1626" name="Rectangle"/>
                  <p:cNvSpPr/>
                  <p:nvPr/>
                </p:nvSpPr>
                <p:spPr>
                  <a:xfrm rot="5400000">
                    <a:off x="-284441" y="284440"/>
                    <a:ext cx="852951" cy="284070"/>
                  </a:xfrm>
                  <a:prstGeom prst="rect">
                    <a:avLst/>
                  </a:prstGeom>
                  <a:solidFill>
                    <a:srgbClr val="737373"/>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27" name="Gray…"/>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Gray</a:t>
                    </a:r>
                  </a:p>
                  <a:p>
                    <a:pPr defTabSz="913926">
                      <a:defRPr sz="400">
                        <a:solidFill>
                          <a:srgbClr val="F8F8F8"/>
                        </a:solidFill>
                        <a:latin typeface="Segoe UI"/>
                        <a:ea typeface="Segoe UI"/>
                        <a:cs typeface="Segoe UI"/>
                        <a:sym typeface="Segoe UI"/>
                      </a:defRPr>
                    </a:pPr>
                    <a:r>
                      <a:t>R:115 G:115 B:115</a:t>
                    </a:r>
                  </a:p>
                </p:txBody>
              </p:sp>
            </p:grpSp>
          </p:grpSp>
          <p:grpSp>
            <p:nvGrpSpPr>
              <p:cNvPr id="1639" name="Group 26"/>
              <p:cNvGrpSpPr/>
              <p:nvPr/>
            </p:nvGrpSpPr>
            <p:grpSpPr>
              <a:xfrm>
                <a:off x="1" y="1797342"/>
                <a:ext cx="616864" cy="3848838"/>
                <a:chOff x="0" y="0"/>
                <a:chExt cx="616862" cy="3848837"/>
              </a:xfrm>
            </p:grpSpPr>
            <p:grpSp>
              <p:nvGrpSpPr>
                <p:cNvPr id="1632" name="Rectangle 32"/>
                <p:cNvGrpSpPr/>
                <p:nvPr/>
              </p:nvGrpSpPr>
              <p:grpSpPr>
                <a:xfrm>
                  <a:off x="-1" y="2099335"/>
                  <a:ext cx="284070" cy="852951"/>
                  <a:chOff x="0" y="0"/>
                  <a:chExt cx="284069" cy="852949"/>
                </a:xfrm>
              </p:grpSpPr>
              <p:sp>
                <p:nvSpPr>
                  <p:cNvPr id="1630" name="Rectangle"/>
                  <p:cNvSpPr/>
                  <p:nvPr/>
                </p:nvSpPr>
                <p:spPr>
                  <a:xfrm rot="5400000">
                    <a:off x="-284441" y="284440"/>
                    <a:ext cx="852951" cy="284070"/>
                  </a:xfrm>
                  <a:prstGeom prst="rect">
                    <a:avLst/>
                  </a:prstGeom>
                  <a:solidFill>
                    <a:srgbClr val="FFB900"/>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31" name="Yellow…"/>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Yellow</a:t>
                    </a:r>
                    <a:endParaRPr>
                      <a:solidFill>
                        <a:srgbClr val="FFFFFF"/>
                      </a:solidFill>
                    </a:endParaRPr>
                  </a:p>
                  <a:p>
                    <a:pPr defTabSz="913926">
                      <a:defRPr sz="400">
                        <a:latin typeface="Segoe UI"/>
                        <a:ea typeface="Segoe UI"/>
                        <a:cs typeface="Segoe UI"/>
                        <a:sym typeface="Segoe UI"/>
                      </a:defRPr>
                    </a:pPr>
                    <a:r>
                      <a:t>R:255 G:185 B:0</a:t>
                    </a:r>
                  </a:p>
                </p:txBody>
              </p:sp>
            </p:grpSp>
            <p:grpSp>
              <p:nvGrpSpPr>
                <p:cNvPr id="1635" name="Rectangle 33"/>
                <p:cNvGrpSpPr/>
                <p:nvPr/>
              </p:nvGrpSpPr>
              <p:grpSpPr>
                <a:xfrm>
                  <a:off x="-1" y="2995887"/>
                  <a:ext cx="284070" cy="852951"/>
                  <a:chOff x="0" y="0"/>
                  <a:chExt cx="284069" cy="852949"/>
                </a:xfrm>
              </p:grpSpPr>
              <p:sp>
                <p:nvSpPr>
                  <p:cNvPr id="1633" name="Rectangle"/>
                  <p:cNvSpPr/>
                  <p:nvPr/>
                </p:nvSpPr>
                <p:spPr>
                  <a:xfrm rot="5400000">
                    <a:off x="-284441" y="284440"/>
                    <a:ext cx="852951" cy="284070"/>
                  </a:xfrm>
                  <a:prstGeom prst="rect">
                    <a:avLst/>
                  </a:prstGeom>
                  <a:solidFill>
                    <a:srgbClr val="D83B01"/>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34" name="Orange…"/>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Orange</a:t>
                    </a:r>
                  </a:p>
                  <a:p>
                    <a:pPr defTabSz="913926">
                      <a:defRPr sz="400">
                        <a:solidFill>
                          <a:srgbClr val="F8F8F8"/>
                        </a:solidFill>
                        <a:latin typeface="Segoe UI"/>
                        <a:ea typeface="Segoe UI"/>
                        <a:cs typeface="Segoe UI"/>
                        <a:sym typeface="Segoe UI"/>
                      </a:defRPr>
                    </a:pPr>
                    <a:r>
                      <a:t>R:216 G:59 B:1</a:t>
                    </a:r>
                  </a:p>
                </p:txBody>
              </p:sp>
            </p:grpSp>
            <p:grpSp>
              <p:nvGrpSpPr>
                <p:cNvPr id="1638" name="Rectangle 34"/>
                <p:cNvGrpSpPr/>
                <p:nvPr/>
              </p:nvGrpSpPr>
              <p:grpSpPr>
                <a:xfrm>
                  <a:off x="332793" y="-1"/>
                  <a:ext cx="284070" cy="852951"/>
                  <a:chOff x="0" y="0"/>
                  <a:chExt cx="284069" cy="852949"/>
                </a:xfrm>
              </p:grpSpPr>
              <p:sp>
                <p:nvSpPr>
                  <p:cNvPr id="1636" name="Rectangle"/>
                  <p:cNvSpPr/>
                  <p:nvPr/>
                </p:nvSpPr>
                <p:spPr>
                  <a:xfrm rot="5400000">
                    <a:off x="-284441" y="284440"/>
                    <a:ext cx="852951" cy="284070"/>
                  </a:xfrm>
                  <a:prstGeom prst="rect">
                    <a:avLst/>
                  </a:prstGeom>
                  <a:solidFill>
                    <a:srgbClr val="00827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37" name="Teal…"/>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solidFill>
                          <a:srgbClr val="FFFFFF"/>
                        </a:solidFill>
                        <a:latin typeface="Segoe UI"/>
                        <a:ea typeface="Segoe UI"/>
                        <a:cs typeface="Segoe UI"/>
                        <a:sym typeface="Segoe UI"/>
                      </a:defRPr>
                    </a:pPr>
                    <a:r>
                      <a:t>Teal</a:t>
                    </a:r>
                  </a:p>
                  <a:p>
                    <a:pPr defTabSz="913926">
                      <a:defRPr sz="400">
                        <a:solidFill>
                          <a:srgbClr val="F8F8F8"/>
                        </a:solidFill>
                        <a:latin typeface="Segoe UI"/>
                        <a:ea typeface="Segoe UI"/>
                        <a:cs typeface="Segoe UI"/>
                        <a:sym typeface="Segoe UI"/>
                      </a:defRPr>
                    </a:pPr>
                    <a:r>
                      <a:t>R:0 G:130 B:114</a:t>
                    </a:r>
                  </a:p>
                </p:txBody>
              </p:sp>
            </p:grpSp>
          </p:grpSp>
          <p:sp>
            <p:nvSpPr>
              <p:cNvPr id="1640" name="TextBox 27"/>
              <p:cNvSpPr txBox="1"/>
              <p:nvPr/>
            </p:nvSpPr>
            <p:spPr>
              <a:xfrm rot="5400000">
                <a:off x="535854" y="273926"/>
                <a:ext cx="65954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Main colors</a:t>
                </a:r>
              </a:p>
            </p:txBody>
          </p:sp>
          <p:sp>
            <p:nvSpPr>
              <p:cNvPr id="1641" name="TextBox 31"/>
              <p:cNvSpPr txBox="1"/>
              <p:nvPr/>
            </p:nvSpPr>
            <p:spPr>
              <a:xfrm rot="5400000">
                <a:off x="-756351" y="4305513"/>
                <a:ext cx="2578368"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defTabSz="914191">
                  <a:lnSpc>
                    <a:spcPct val="90000"/>
                  </a:lnSpc>
                  <a:spcBef>
                    <a:spcPts val="500"/>
                  </a:spcBef>
                  <a:defRPr sz="900">
                    <a:solidFill>
                      <a:srgbClr val="505050"/>
                    </a:solidFill>
                    <a:latin typeface="Segoe UI"/>
                    <a:ea typeface="Segoe UI"/>
                    <a:cs typeface="Segoe UI"/>
                    <a:sym typeface="Segoe UI"/>
                  </a:defRPr>
                </a:lvl1pPr>
              </a:lstStyle>
              <a:p>
                <a:pPr/>
                <a:r>
                  <a:t>Secondary colors (use only when necessary)</a:t>
                </a:r>
              </a:p>
            </p:txBody>
          </p:sp>
        </p:grpSp>
        <p:grpSp>
          <p:nvGrpSpPr>
            <p:cNvPr id="1645" name="Rectangle 18"/>
            <p:cNvGrpSpPr/>
            <p:nvPr/>
          </p:nvGrpSpPr>
          <p:grpSpPr>
            <a:xfrm>
              <a:off x="-1" y="2998082"/>
              <a:ext cx="284070" cy="852951"/>
              <a:chOff x="0" y="0"/>
              <a:chExt cx="284069" cy="852949"/>
            </a:xfrm>
          </p:grpSpPr>
          <p:sp>
            <p:nvSpPr>
              <p:cNvPr id="1643" name="Rectangle"/>
              <p:cNvSpPr/>
              <p:nvPr/>
            </p:nvSpPr>
            <p:spPr>
              <a:xfrm rot="5400000">
                <a:off x="-284441" y="284440"/>
                <a:ext cx="852951" cy="284070"/>
              </a:xfrm>
              <a:prstGeom prst="rect">
                <a:avLst/>
              </a:prstGeom>
              <a:solidFill>
                <a:srgbClr val="00BCF2"/>
              </a:solidFill>
              <a:ln w="12700" cap="flat">
                <a:noFill/>
                <a:miter lim="400000"/>
              </a:ln>
              <a:effectLst/>
            </p:spPr>
            <p:txBody>
              <a:bodyPr wrap="square" lIns="45719" tIns="45719" rIns="45719" bIns="45719" numCol="1" anchor="t">
                <a:noAutofit/>
              </a:bodyPr>
              <a:lstStyle/>
              <a:p>
                <a:pPr defTabSz="913926">
                  <a:defRPr>
                    <a:solidFill>
                      <a:srgbClr val="FFFFFF"/>
                    </a:solidFill>
                    <a:latin typeface="Segoe UI"/>
                    <a:ea typeface="Segoe UI"/>
                    <a:cs typeface="Segoe UI"/>
                    <a:sym typeface="Segoe UI"/>
                  </a:defRPr>
                </a:pPr>
              </a:p>
            </p:txBody>
          </p:sp>
          <p:sp>
            <p:nvSpPr>
              <p:cNvPr id="1644" name="Cyan…"/>
              <p:cNvSpPr txBox="1"/>
              <p:nvPr/>
            </p:nvSpPr>
            <p:spPr>
              <a:xfrm rot="5400000">
                <a:off x="-205907" y="362974"/>
                <a:ext cx="85295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3926">
                  <a:defRPr b="1" sz="400">
                    <a:latin typeface="Segoe UI"/>
                    <a:ea typeface="Segoe UI"/>
                    <a:cs typeface="Segoe UI"/>
                    <a:sym typeface="Segoe UI"/>
                  </a:defRPr>
                </a:pPr>
                <a:r>
                  <a:t>Cyan</a:t>
                </a:r>
                <a:endParaRPr>
                  <a:solidFill>
                    <a:srgbClr val="FFFFFF"/>
                  </a:solidFill>
                </a:endParaRPr>
              </a:p>
              <a:p>
                <a:pPr defTabSz="913926">
                  <a:defRPr sz="400">
                    <a:latin typeface="Segoe UI"/>
                    <a:ea typeface="Segoe UI"/>
                    <a:cs typeface="Segoe UI"/>
                    <a:sym typeface="Segoe UI"/>
                  </a:defRPr>
                </a:pPr>
                <a:r>
                  <a:t>R:0 G:188 B:242</a:t>
                </a:r>
              </a:p>
            </p:txBody>
          </p:sp>
        </p:grpSp>
      </p:grpSp>
      <p:sp>
        <p:nvSpPr>
          <p:cNvPr id="1647" name="Title Text"/>
          <p:cNvSpPr txBox="1"/>
          <p:nvPr>
            <p:ph type="title"/>
          </p:nvPr>
        </p:nvSpPr>
        <p:spPr>
          <a:xfrm>
            <a:off x="269241" y="1261735"/>
            <a:ext cx="5378550" cy="1973318"/>
          </a:xfrm>
          <a:prstGeom prst="rect">
            <a:avLst/>
          </a:prstGeom>
        </p:spPr>
        <p:txBody>
          <a:bodyPr lIns="91439" tIns="91439" rIns="91439" bIns="91439" anchor="t"/>
          <a:lstStyle>
            <a:lvl1pPr defTabSz="914191">
              <a:defRPr spc="-100" sz="6400">
                <a:solidFill>
                  <a:srgbClr val="505050"/>
                </a:solidFill>
                <a:latin typeface="Segoe UI Light"/>
                <a:ea typeface="Segoe UI Light"/>
                <a:cs typeface="Segoe UI Light"/>
                <a:sym typeface="Segoe UI Light"/>
              </a:defRPr>
            </a:lvl1pPr>
          </a:lstStyle>
          <a:p>
            <a:pPr/>
            <a:r>
              <a:t>Title Text</a:t>
            </a:r>
          </a:p>
        </p:txBody>
      </p:sp>
      <p:sp>
        <p:nvSpPr>
          <p:cNvPr id="1648" name="Picture Placeholder 4"/>
          <p:cNvSpPr/>
          <p:nvPr>
            <p:ph type="pic" idx="13"/>
          </p:nvPr>
        </p:nvSpPr>
        <p:spPr>
          <a:xfrm>
            <a:off x="6097556" y="0"/>
            <a:ext cx="6094444" cy="6856101"/>
          </a:xfrm>
          <a:prstGeom prst="rect">
            <a:avLst/>
          </a:prstGeom>
        </p:spPr>
        <p:txBody>
          <a:bodyPr lIns="91439" rIns="91439">
            <a:noAutofit/>
          </a:bodyPr>
          <a:lstStyle/>
          <a:p>
            <a:pPr/>
          </a:p>
        </p:txBody>
      </p:sp>
      <p:sp>
        <p:nvSpPr>
          <p:cNvPr id="164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Walkin (event nam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56" name="Picture 4" descr="Picture 4"/>
          <p:cNvPicPr>
            <a:picLocks noChangeAspect="1"/>
          </p:cNvPicPr>
          <p:nvPr/>
        </p:nvPicPr>
        <p:blipFill>
          <a:blip r:embed="rId3">
            <a:extLst/>
          </a:blip>
          <a:stretch>
            <a:fillRect/>
          </a:stretch>
        </p:blipFill>
        <p:spPr>
          <a:xfrm rot="5400000">
            <a:off x="9187078" y="3012390"/>
            <a:ext cx="6858624" cy="833219"/>
          </a:xfrm>
          <a:prstGeom prst="rect">
            <a:avLst/>
          </a:prstGeom>
          <a:ln w="12700">
            <a:miter lim="400000"/>
          </a:ln>
        </p:spPr>
      </p:pic>
      <p:grpSp>
        <p:nvGrpSpPr>
          <p:cNvPr id="1659" name="Group 4"/>
          <p:cNvGrpSpPr/>
          <p:nvPr/>
        </p:nvGrpSpPr>
        <p:grpSpPr>
          <a:xfrm>
            <a:off x="459102" y="470066"/>
            <a:ext cx="1419662" cy="304829"/>
            <a:chOff x="0" y="0"/>
            <a:chExt cx="1419661" cy="304828"/>
          </a:xfrm>
        </p:grpSpPr>
        <p:pic>
          <p:nvPicPr>
            <p:cNvPr id="1657" name="Picture 5" descr="Picture 5"/>
            <p:cNvPicPr>
              <a:picLocks noChangeAspect="1"/>
            </p:cNvPicPr>
            <p:nvPr/>
          </p:nvPicPr>
          <p:blipFill>
            <a:blip r:embed="rId4">
              <a:extLst/>
            </a:blip>
            <a:stretch>
              <a:fillRect/>
            </a:stretch>
          </p:blipFill>
          <p:spPr>
            <a:xfrm>
              <a:off x="0" y="0"/>
              <a:ext cx="304785" cy="304829"/>
            </a:xfrm>
            <a:prstGeom prst="rect">
              <a:avLst/>
            </a:prstGeom>
            <a:ln w="12700" cap="flat">
              <a:noFill/>
              <a:miter lim="400000"/>
            </a:ln>
            <a:effectLst/>
          </p:spPr>
        </p:pic>
        <p:sp>
          <p:nvSpPr>
            <p:cNvPr id="1658" name="Freeform 12"/>
            <p:cNvSpPr/>
            <p:nvPr/>
          </p:nvSpPr>
          <p:spPr>
            <a:xfrm>
              <a:off x="393821" y="47189"/>
              <a:ext cx="1025841" cy="20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3" y="1473"/>
                  </a:moveTo>
                  <a:cubicBezTo>
                    <a:pt x="4134" y="1473"/>
                    <a:pt x="4134" y="1473"/>
                    <a:pt x="4134" y="1473"/>
                  </a:cubicBezTo>
                  <a:cubicBezTo>
                    <a:pt x="4134" y="21305"/>
                    <a:pt x="4134" y="21305"/>
                    <a:pt x="4134" y="21305"/>
                  </a:cubicBezTo>
                  <a:cubicBezTo>
                    <a:pt x="3489" y="21305"/>
                    <a:pt x="3489" y="21305"/>
                    <a:pt x="3489" y="21305"/>
                  </a:cubicBezTo>
                  <a:cubicBezTo>
                    <a:pt x="3489" y="8738"/>
                    <a:pt x="3489" y="8738"/>
                    <a:pt x="3489" y="8738"/>
                  </a:cubicBezTo>
                  <a:cubicBezTo>
                    <a:pt x="3489" y="7855"/>
                    <a:pt x="3489" y="6578"/>
                    <a:pt x="3508" y="5105"/>
                  </a:cubicBezTo>
                  <a:cubicBezTo>
                    <a:pt x="3508" y="5105"/>
                    <a:pt x="3508" y="5105"/>
                    <a:pt x="3508" y="5105"/>
                  </a:cubicBezTo>
                  <a:cubicBezTo>
                    <a:pt x="3470" y="5695"/>
                    <a:pt x="3451" y="6382"/>
                    <a:pt x="3414" y="6676"/>
                  </a:cubicBezTo>
                  <a:cubicBezTo>
                    <a:pt x="2276" y="21305"/>
                    <a:pt x="2276" y="21305"/>
                    <a:pt x="2276" y="21305"/>
                  </a:cubicBezTo>
                  <a:cubicBezTo>
                    <a:pt x="1840" y="21305"/>
                    <a:pt x="1840" y="21305"/>
                    <a:pt x="1840" y="21305"/>
                  </a:cubicBezTo>
                  <a:cubicBezTo>
                    <a:pt x="702" y="6873"/>
                    <a:pt x="702" y="6873"/>
                    <a:pt x="702" y="6873"/>
                  </a:cubicBezTo>
                  <a:cubicBezTo>
                    <a:pt x="683" y="6480"/>
                    <a:pt x="645" y="5891"/>
                    <a:pt x="607" y="5105"/>
                  </a:cubicBezTo>
                  <a:cubicBezTo>
                    <a:pt x="588" y="5105"/>
                    <a:pt x="588" y="5105"/>
                    <a:pt x="588" y="5105"/>
                  </a:cubicBezTo>
                  <a:cubicBezTo>
                    <a:pt x="607" y="5498"/>
                    <a:pt x="607" y="5891"/>
                    <a:pt x="607" y="6382"/>
                  </a:cubicBezTo>
                  <a:cubicBezTo>
                    <a:pt x="626" y="7462"/>
                    <a:pt x="626" y="8345"/>
                    <a:pt x="626" y="9131"/>
                  </a:cubicBezTo>
                  <a:cubicBezTo>
                    <a:pt x="626" y="21305"/>
                    <a:pt x="626" y="21305"/>
                    <a:pt x="626" y="21305"/>
                  </a:cubicBezTo>
                  <a:cubicBezTo>
                    <a:pt x="0" y="21305"/>
                    <a:pt x="0" y="21305"/>
                    <a:pt x="0" y="21305"/>
                  </a:cubicBezTo>
                  <a:cubicBezTo>
                    <a:pt x="0" y="1473"/>
                    <a:pt x="0" y="1473"/>
                    <a:pt x="0" y="1473"/>
                  </a:cubicBezTo>
                  <a:cubicBezTo>
                    <a:pt x="948" y="1473"/>
                    <a:pt x="948" y="1473"/>
                    <a:pt x="948" y="1473"/>
                  </a:cubicBezTo>
                  <a:cubicBezTo>
                    <a:pt x="1896" y="13942"/>
                    <a:pt x="1896" y="13942"/>
                    <a:pt x="1896" y="13942"/>
                  </a:cubicBezTo>
                  <a:cubicBezTo>
                    <a:pt x="1991" y="15022"/>
                    <a:pt x="2048" y="15905"/>
                    <a:pt x="2067" y="16495"/>
                  </a:cubicBezTo>
                  <a:cubicBezTo>
                    <a:pt x="2086" y="16495"/>
                    <a:pt x="2086" y="16495"/>
                    <a:pt x="2086" y="16495"/>
                  </a:cubicBezTo>
                  <a:cubicBezTo>
                    <a:pt x="2257" y="13942"/>
                    <a:pt x="2257" y="13942"/>
                    <a:pt x="2257" y="13942"/>
                  </a:cubicBezTo>
                  <a:lnTo>
                    <a:pt x="3243" y="1473"/>
                  </a:lnTo>
                  <a:close/>
                  <a:moveTo>
                    <a:pt x="4760" y="21305"/>
                  </a:moveTo>
                  <a:cubicBezTo>
                    <a:pt x="5405" y="21305"/>
                    <a:pt x="5405" y="21305"/>
                    <a:pt x="5405" y="21305"/>
                  </a:cubicBezTo>
                  <a:cubicBezTo>
                    <a:pt x="5405" y="7069"/>
                    <a:pt x="5405" y="7069"/>
                    <a:pt x="5405" y="7069"/>
                  </a:cubicBezTo>
                  <a:cubicBezTo>
                    <a:pt x="4760" y="7069"/>
                    <a:pt x="4760" y="7069"/>
                    <a:pt x="4760" y="7069"/>
                  </a:cubicBezTo>
                  <a:lnTo>
                    <a:pt x="4760" y="21305"/>
                  </a:lnTo>
                  <a:close/>
                  <a:moveTo>
                    <a:pt x="5101" y="1080"/>
                  </a:moveTo>
                  <a:cubicBezTo>
                    <a:pt x="4988" y="1080"/>
                    <a:pt x="4893" y="1276"/>
                    <a:pt x="4817" y="1669"/>
                  </a:cubicBezTo>
                  <a:cubicBezTo>
                    <a:pt x="4741" y="1964"/>
                    <a:pt x="4703" y="2455"/>
                    <a:pt x="4703" y="3044"/>
                  </a:cubicBezTo>
                  <a:cubicBezTo>
                    <a:pt x="4703" y="3535"/>
                    <a:pt x="4741" y="4025"/>
                    <a:pt x="4817" y="4418"/>
                  </a:cubicBezTo>
                  <a:cubicBezTo>
                    <a:pt x="4893" y="4713"/>
                    <a:pt x="4988" y="4909"/>
                    <a:pt x="5101" y="4909"/>
                  </a:cubicBezTo>
                  <a:cubicBezTo>
                    <a:pt x="5196" y="4909"/>
                    <a:pt x="5291" y="4713"/>
                    <a:pt x="5367" y="4418"/>
                  </a:cubicBezTo>
                  <a:cubicBezTo>
                    <a:pt x="5443" y="4025"/>
                    <a:pt x="5481" y="3535"/>
                    <a:pt x="5481" y="3044"/>
                  </a:cubicBezTo>
                  <a:cubicBezTo>
                    <a:pt x="5481" y="2455"/>
                    <a:pt x="5443" y="2062"/>
                    <a:pt x="5367" y="1669"/>
                  </a:cubicBezTo>
                  <a:cubicBezTo>
                    <a:pt x="5291" y="1276"/>
                    <a:pt x="5196" y="1080"/>
                    <a:pt x="5101" y="1080"/>
                  </a:cubicBezTo>
                  <a:close/>
                  <a:moveTo>
                    <a:pt x="7680" y="6971"/>
                  </a:moveTo>
                  <a:cubicBezTo>
                    <a:pt x="7567" y="6775"/>
                    <a:pt x="7453" y="6775"/>
                    <a:pt x="7320" y="6775"/>
                  </a:cubicBezTo>
                  <a:cubicBezTo>
                    <a:pt x="7036" y="6775"/>
                    <a:pt x="6770" y="7069"/>
                    <a:pt x="6543" y="7756"/>
                  </a:cubicBezTo>
                  <a:cubicBezTo>
                    <a:pt x="6315" y="8345"/>
                    <a:pt x="6144" y="9327"/>
                    <a:pt x="6031" y="10505"/>
                  </a:cubicBezTo>
                  <a:cubicBezTo>
                    <a:pt x="5917" y="11684"/>
                    <a:pt x="5860" y="13058"/>
                    <a:pt x="5860" y="14531"/>
                  </a:cubicBezTo>
                  <a:cubicBezTo>
                    <a:pt x="5860" y="15905"/>
                    <a:pt x="5917" y="17084"/>
                    <a:pt x="6031" y="18164"/>
                  </a:cubicBezTo>
                  <a:cubicBezTo>
                    <a:pt x="6144" y="19244"/>
                    <a:pt x="6296" y="20127"/>
                    <a:pt x="6505" y="20716"/>
                  </a:cubicBezTo>
                  <a:cubicBezTo>
                    <a:pt x="6713" y="21305"/>
                    <a:pt x="6941" y="21600"/>
                    <a:pt x="7206" y="21600"/>
                  </a:cubicBezTo>
                  <a:cubicBezTo>
                    <a:pt x="7510" y="21600"/>
                    <a:pt x="7775" y="21305"/>
                    <a:pt x="7984" y="20716"/>
                  </a:cubicBezTo>
                  <a:cubicBezTo>
                    <a:pt x="8003" y="20618"/>
                    <a:pt x="8003" y="20618"/>
                    <a:pt x="8003" y="20618"/>
                  </a:cubicBezTo>
                  <a:cubicBezTo>
                    <a:pt x="8003" y="17575"/>
                    <a:pt x="8003" y="17575"/>
                    <a:pt x="8003" y="17575"/>
                  </a:cubicBezTo>
                  <a:cubicBezTo>
                    <a:pt x="7965" y="17673"/>
                    <a:pt x="7965" y="17673"/>
                    <a:pt x="7965" y="17673"/>
                  </a:cubicBezTo>
                  <a:cubicBezTo>
                    <a:pt x="7870" y="18065"/>
                    <a:pt x="7775" y="18360"/>
                    <a:pt x="7661" y="18556"/>
                  </a:cubicBezTo>
                  <a:cubicBezTo>
                    <a:pt x="7548" y="18753"/>
                    <a:pt x="7434" y="18851"/>
                    <a:pt x="7339" y="18851"/>
                  </a:cubicBezTo>
                  <a:cubicBezTo>
                    <a:pt x="7093" y="18851"/>
                    <a:pt x="6884" y="18458"/>
                    <a:pt x="6732" y="17673"/>
                  </a:cubicBezTo>
                  <a:cubicBezTo>
                    <a:pt x="6599" y="16789"/>
                    <a:pt x="6524" y="15709"/>
                    <a:pt x="6524" y="14236"/>
                  </a:cubicBezTo>
                  <a:cubicBezTo>
                    <a:pt x="6524" y="12862"/>
                    <a:pt x="6599" y="11684"/>
                    <a:pt x="6751" y="10800"/>
                  </a:cubicBezTo>
                  <a:cubicBezTo>
                    <a:pt x="6903" y="9916"/>
                    <a:pt x="7112" y="9524"/>
                    <a:pt x="7358" y="9524"/>
                  </a:cubicBezTo>
                  <a:cubicBezTo>
                    <a:pt x="7567" y="9524"/>
                    <a:pt x="7775" y="9916"/>
                    <a:pt x="7965" y="10604"/>
                  </a:cubicBezTo>
                  <a:cubicBezTo>
                    <a:pt x="8003" y="10702"/>
                    <a:pt x="8003" y="10702"/>
                    <a:pt x="8003" y="10702"/>
                  </a:cubicBezTo>
                  <a:cubicBezTo>
                    <a:pt x="8003" y="7462"/>
                    <a:pt x="8003" y="7462"/>
                    <a:pt x="8003" y="7462"/>
                  </a:cubicBezTo>
                  <a:cubicBezTo>
                    <a:pt x="7984" y="7462"/>
                    <a:pt x="7984" y="7462"/>
                    <a:pt x="7984" y="7462"/>
                  </a:cubicBezTo>
                  <a:cubicBezTo>
                    <a:pt x="7908" y="7265"/>
                    <a:pt x="7813" y="7069"/>
                    <a:pt x="7680" y="6971"/>
                  </a:cubicBezTo>
                  <a:close/>
                  <a:moveTo>
                    <a:pt x="9804" y="6873"/>
                  </a:moveTo>
                  <a:cubicBezTo>
                    <a:pt x="9653" y="6873"/>
                    <a:pt x="9501" y="7069"/>
                    <a:pt x="9387" y="7658"/>
                  </a:cubicBezTo>
                  <a:cubicBezTo>
                    <a:pt x="9273" y="8149"/>
                    <a:pt x="9198" y="8738"/>
                    <a:pt x="9141" y="9524"/>
                  </a:cubicBezTo>
                  <a:cubicBezTo>
                    <a:pt x="9122" y="9524"/>
                    <a:pt x="9122" y="9524"/>
                    <a:pt x="9122" y="9524"/>
                  </a:cubicBezTo>
                  <a:cubicBezTo>
                    <a:pt x="9122" y="7069"/>
                    <a:pt x="9122" y="7069"/>
                    <a:pt x="9122" y="7069"/>
                  </a:cubicBezTo>
                  <a:cubicBezTo>
                    <a:pt x="8477" y="7069"/>
                    <a:pt x="8477" y="7069"/>
                    <a:pt x="8477" y="7069"/>
                  </a:cubicBezTo>
                  <a:cubicBezTo>
                    <a:pt x="8477" y="21305"/>
                    <a:pt x="8477" y="21305"/>
                    <a:pt x="8477" y="21305"/>
                  </a:cubicBezTo>
                  <a:cubicBezTo>
                    <a:pt x="9122" y="21305"/>
                    <a:pt x="9122" y="21305"/>
                    <a:pt x="9122" y="21305"/>
                  </a:cubicBezTo>
                  <a:cubicBezTo>
                    <a:pt x="9122" y="14040"/>
                    <a:pt x="9122" y="14040"/>
                    <a:pt x="9122" y="14040"/>
                  </a:cubicBezTo>
                  <a:cubicBezTo>
                    <a:pt x="9122" y="12764"/>
                    <a:pt x="9179" y="11782"/>
                    <a:pt x="9292" y="10996"/>
                  </a:cubicBezTo>
                  <a:cubicBezTo>
                    <a:pt x="9387" y="10211"/>
                    <a:pt x="9539" y="9818"/>
                    <a:pt x="9710" y="9818"/>
                  </a:cubicBezTo>
                  <a:cubicBezTo>
                    <a:pt x="9766" y="9818"/>
                    <a:pt x="9823" y="9916"/>
                    <a:pt x="9899" y="10015"/>
                  </a:cubicBezTo>
                  <a:cubicBezTo>
                    <a:pt x="9975" y="10113"/>
                    <a:pt x="10013" y="10211"/>
                    <a:pt x="10051" y="10309"/>
                  </a:cubicBezTo>
                  <a:cubicBezTo>
                    <a:pt x="10070" y="10407"/>
                    <a:pt x="10070" y="10407"/>
                    <a:pt x="10070" y="10407"/>
                  </a:cubicBezTo>
                  <a:cubicBezTo>
                    <a:pt x="10070" y="7069"/>
                    <a:pt x="10070" y="7069"/>
                    <a:pt x="10070" y="7069"/>
                  </a:cubicBezTo>
                  <a:cubicBezTo>
                    <a:pt x="10070" y="7069"/>
                    <a:pt x="10070" y="7069"/>
                    <a:pt x="10070" y="7069"/>
                  </a:cubicBezTo>
                  <a:cubicBezTo>
                    <a:pt x="10013" y="6873"/>
                    <a:pt x="9918" y="6873"/>
                    <a:pt x="9804" y="6873"/>
                  </a:cubicBezTo>
                  <a:close/>
                  <a:moveTo>
                    <a:pt x="12573" y="8738"/>
                  </a:moveTo>
                  <a:cubicBezTo>
                    <a:pt x="12801" y="10015"/>
                    <a:pt x="12933" y="11782"/>
                    <a:pt x="12933" y="14040"/>
                  </a:cubicBezTo>
                  <a:cubicBezTo>
                    <a:pt x="12933" y="16298"/>
                    <a:pt x="12801" y="18164"/>
                    <a:pt x="12535" y="19538"/>
                  </a:cubicBezTo>
                  <a:cubicBezTo>
                    <a:pt x="12289" y="20913"/>
                    <a:pt x="11928" y="21600"/>
                    <a:pt x="11492" y="21600"/>
                  </a:cubicBezTo>
                  <a:cubicBezTo>
                    <a:pt x="11075" y="21600"/>
                    <a:pt x="10734" y="20913"/>
                    <a:pt x="10487" y="19636"/>
                  </a:cubicBezTo>
                  <a:cubicBezTo>
                    <a:pt x="10241" y="18360"/>
                    <a:pt x="10108" y="16593"/>
                    <a:pt x="10108" y="14335"/>
                  </a:cubicBezTo>
                  <a:cubicBezTo>
                    <a:pt x="10108" y="11978"/>
                    <a:pt x="10241" y="10113"/>
                    <a:pt x="10487" y="8738"/>
                  </a:cubicBezTo>
                  <a:cubicBezTo>
                    <a:pt x="10753" y="7462"/>
                    <a:pt x="11113" y="6775"/>
                    <a:pt x="11568" y="6775"/>
                  </a:cubicBezTo>
                  <a:cubicBezTo>
                    <a:pt x="11985" y="6775"/>
                    <a:pt x="12327" y="7364"/>
                    <a:pt x="12573" y="8738"/>
                  </a:cubicBezTo>
                  <a:close/>
                  <a:moveTo>
                    <a:pt x="12251" y="14138"/>
                  </a:moveTo>
                  <a:cubicBezTo>
                    <a:pt x="12251" y="12665"/>
                    <a:pt x="12194" y="11487"/>
                    <a:pt x="12061" y="10702"/>
                  </a:cubicBezTo>
                  <a:cubicBezTo>
                    <a:pt x="11928" y="9916"/>
                    <a:pt x="11758" y="9524"/>
                    <a:pt x="11530" y="9524"/>
                  </a:cubicBezTo>
                  <a:cubicBezTo>
                    <a:pt x="11303" y="9524"/>
                    <a:pt x="11113" y="9916"/>
                    <a:pt x="10980" y="10702"/>
                  </a:cubicBezTo>
                  <a:cubicBezTo>
                    <a:pt x="10847" y="11585"/>
                    <a:pt x="10772" y="12764"/>
                    <a:pt x="10772" y="14236"/>
                  </a:cubicBezTo>
                  <a:cubicBezTo>
                    <a:pt x="10772" y="15709"/>
                    <a:pt x="10847" y="16887"/>
                    <a:pt x="10980" y="17673"/>
                  </a:cubicBezTo>
                  <a:cubicBezTo>
                    <a:pt x="11113" y="18458"/>
                    <a:pt x="11303" y="18851"/>
                    <a:pt x="11530" y="18851"/>
                  </a:cubicBezTo>
                  <a:cubicBezTo>
                    <a:pt x="11777" y="18851"/>
                    <a:pt x="11947" y="18458"/>
                    <a:pt x="12080" y="17673"/>
                  </a:cubicBezTo>
                  <a:cubicBezTo>
                    <a:pt x="12194" y="16887"/>
                    <a:pt x="12251" y="15709"/>
                    <a:pt x="12251" y="14138"/>
                  </a:cubicBezTo>
                  <a:close/>
                  <a:moveTo>
                    <a:pt x="14356" y="12960"/>
                  </a:moveTo>
                  <a:cubicBezTo>
                    <a:pt x="14147" y="12567"/>
                    <a:pt x="14014" y="12175"/>
                    <a:pt x="13976" y="11880"/>
                  </a:cubicBezTo>
                  <a:cubicBezTo>
                    <a:pt x="13920" y="11684"/>
                    <a:pt x="13882" y="11291"/>
                    <a:pt x="13882" y="10800"/>
                  </a:cubicBezTo>
                  <a:cubicBezTo>
                    <a:pt x="13882" y="10407"/>
                    <a:pt x="13920" y="10113"/>
                    <a:pt x="13995" y="9818"/>
                  </a:cubicBezTo>
                  <a:cubicBezTo>
                    <a:pt x="14052" y="9524"/>
                    <a:pt x="14147" y="9425"/>
                    <a:pt x="14261" y="9425"/>
                  </a:cubicBezTo>
                  <a:cubicBezTo>
                    <a:pt x="14375" y="9425"/>
                    <a:pt x="14488" y="9524"/>
                    <a:pt x="14602" y="9622"/>
                  </a:cubicBezTo>
                  <a:cubicBezTo>
                    <a:pt x="14716" y="9818"/>
                    <a:pt x="14811" y="10113"/>
                    <a:pt x="14887" y="10309"/>
                  </a:cubicBezTo>
                  <a:cubicBezTo>
                    <a:pt x="14906" y="10407"/>
                    <a:pt x="14906" y="10407"/>
                    <a:pt x="14906" y="10407"/>
                  </a:cubicBezTo>
                  <a:cubicBezTo>
                    <a:pt x="14906" y="7364"/>
                    <a:pt x="14906" y="7364"/>
                    <a:pt x="14906" y="7364"/>
                  </a:cubicBezTo>
                  <a:cubicBezTo>
                    <a:pt x="14906" y="7364"/>
                    <a:pt x="14906" y="7364"/>
                    <a:pt x="14906" y="7364"/>
                  </a:cubicBezTo>
                  <a:cubicBezTo>
                    <a:pt x="14830" y="7167"/>
                    <a:pt x="14735" y="7069"/>
                    <a:pt x="14602" y="6873"/>
                  </a:cubicBezTo>
                  <a:cubicBezTo>
                    <a:pt x="14488" y="6775"/>
                    <a:pt x="14375" y="6775"/>
                    <a:pt x="14280" y="6775"/>
                  </a:cubicBezTo>
                  <a:cubicBezTo>
                    <a:pt x="13976" y="6775"/>
                    <a:pt x="13730" y="7167"/>
                    <a:pt x="13540" y="7953"/>
                  </a:cubicBezTo>
                  <a:cubicBezTo>
                    <a:pt x="13332" y="8738"/>
                    <a:pt x="13237" y="9818"/>
                    <a:pt x="13237" y="11095"/>
                  </a:cubicBezTo>
                  <a:cubicBezTo>
                    <a:pt x="13237" y="11782"/>
                    <a:pt x="13256" y="12371"/>
                    <a:pt x="13294" y="12862"/>
                  </a:cubicBezTo>
                  <a:cubicBezTo>
                    <a:pt x="13351" y="13353"/>
                    <a:pt x="13408" y="13844"/>
                    <a:pt x="13502" y="14138"/>
                  </a:cubicBezTo>
                  <a:cubicBezTo>
                    <a:pt x="13578" y="14531"/>
                    <a:pt x="13711" y="14924"/>
                    <a:pt x="13901" y="15316"/>
                  </a:cubicBezTo>
                  <a:cubicBezTo>
                    <a:pt x="14033" y="15611"/>
                    <a:pt x="14147" y="15905"/>
                    <a:pt x="14223" y="16102"/>
                  </a:cubicBezTo>
                  <a:cubicBezTo>
                    <a:pt x="14299" y="16298"/>
                    <a:pt x="14337" y="16495"/>
                    <a:pt x="14375" y="16789"/>
                  </a:cubicBezTo>
                  <a:cubicBezTo>
                    <a:pt x="14394" y="16985"/>
                    <a:pt x="14413" y="17182"/>
                    <a:pt x="14413" y="17575"/>
                  </a:cubicBezTo>
                  <a:cubicBezTo>
                    <a:pt x="14413" y="18458"/>
                    <a:pt x="14280" y="18949"/>
                    <a:pt x="13995" y="18949"/>
                  </a:cubicBezTo>
                  <a:cubicBezTo>
                    <a:pt x="13882" y="18949"/>
                    <a:pt x="13768" y="18851"/>
                    <a:pt x="13635" y="18655"/>
                  </a:cubicBezTo>
                  <a:cubicBezTo>
                    <a:pt x="13502" y="18360"/>
                    <a:pt x="13370" y="18065"/>
                    <a:pt x="13275" y="17673"/>
                  </a:cubicBezTo>
                  <a:cubicBezTo>
                    <a:pt x="13237" y="17575"/>
                    <a:pt x="13237" y="17575"/>
                    <a:pt x="13237" y="17575"/>
                  </a:cubicBezTo>
                  <a:cubicBezTo>
                    <a:pt x="13237" y="20815"/>
                    <a:pt x="13237" y="20815"/>
                    <a:pt x="13237" y="20815"/>
                  </a:cubicBezTo>
                  <a:cubicBezTo>
                    <a:pt x="13256" y="20815"/>
                    <a:pt x="13256" y="20815"/>
                    <a:pt x="13256" y="20815"/>
                  </a:cubicBezTo>
                  <a:cubicBezTo>
                    <a:pt x="13332" y="21109"/>
                    <a:pt x="13464" y="21207"/>
                    <a:pt x="13597" y="21404"/>
                  </a:cubicBezTo>
                  <a:cubicBezTo>
                    <a:pt x="13730" y="21502"/>
                    <a:pt x="13863" y="21600"/>
                    <a:pt x="13958" y="21600"/>
                  </a:cubicBezTo>
                  <a:cubicBezTo>
                    <a:pt x="14299" y="21600"/>
                    <a:pt x="14564" y="21207"/>
                    <a:pt x="14754" y="20422"/>
                  </a:cubicBezTo>
                  <a:cubicBezTo>
                    <a:pt x="14963" y="19538"/>
                    <a:pt x="15057" y="18458"/>
                    <a:pt x="15057" y="17182"/>
                  </a:cubicBezTo>
                  <a:cubicBezTo>
                    <a:pt x="15057" y="16200"/>
                    <a:pt x="15001" y="15415"/>
                    <a:pt x="14906" y="14727"/>
                  </a:cubicBezTo>
                  <a:cubicBezTo>
                    <a:pt x="14792" y="14040"/>
                    <a:pt x="14602" y="13451"/>
                    <a:pt x="14356" y="12960"/>
                  </a:cubicBezTo>
                  <a:close/>
                  <a:moveTo>
                    <a:pt x="17788" y="8738"/>
                  </a:moveTo>
                  <a:cubicBezTo>
                    <a:pt x="18035" y="10015"/>
                    <a:pt x="18149" y="11782"/>
                    <a:pt x="18149" y="14040"/>
                  </a:cubicBezTo>
                  <a:cubicBezTo>
                    <a:pt x="18149" y="16298"/>
                    <a:pt x="18035" y="18164"/>
                    <a:pt x="17769" y="19538"/>
                  </a:cubicBezTo>
                  <a:cubicBezTo>
                    <a:pt x="17523" y="20913"/>
                    <a:pt x="17162" y="21600"/>
                    <a:pt x="16726" y="21600"/>
                  </a:cubicBezTo>
                  <a:cubicBezTo>
                    <a:pt x="16309" y="21600"/>
                    <a:pt x="15968" y="20913"/>
                    <a:pt x="15721" y="19636"/>
                  </a:cubicBezTo>
                  <a:cubicBezTo>
                    <a:pt x="15475" y="18360"/>
                    <a:pt x="15342" y="16593"/>
                    <a:pt x="15342" y="14335"/>
                  </a:cubicBezTo>
                  <a:cubicBezTo>
                    <a:pt x="15342" y="11978"/>
                    <a:pt x="15475" y="10113"/>
                    <a:pt x="15721" y="8738"/>
                  </a:cubicBezTo>
                  <a:cubicBezTo>
                    <a:pt x="15987" y="7462"/>
                    <a:pt x="16347" y="6775"/>
                    <a:pt x="16783" y="6775"/>
                  </a:cubicBezTo>
                  <a:cubicBezTo>
                    <a:pt x="17219" y="6775"/>
                    <a:pt x="17561" y="7364"/>
                    <a:pt x="17788" y="8738"/>
                  </a:cubicBezTo>
                  <a:close/>
                  <a:moveTo>
                    <a:pt x="17485" y="14138"/>
                  </a:moveTo>
                  <a:cubicBezTo>
                    <a:pt x="17485" y="12665"/>
                    <a:pt x="17428" y="11487"/>
                    <a:pt x="17295" y="10702"/>
                  </a:cubicBezTo>
                  <a:cubicBezTo>
                    <a:pt x="17162" y="9916"/>
                    <a:pt x="16992" y="9524"/>
                    <a:pt x="16764" y="9524"/>
                  </a:cubicBezTo>
                  <a:cubicBezTo>
                    <a:pt x="16518" y="9524"/>
                    <a:pt x="16347" y="9916"/>
                    <a:pt x="16214" y="10702"/>
                  </a:cubicBezTo>
                  <a:cubicBezTo>
                    <a:pt x="16081" y="11585"/>
                    <a:pt x="16006" y="12764"/>
                    <a:pt x="16006" y="14236"/>
                  </a:cubicBezTo>
                  <a:cubicBezTo>
                    <a:pt x="16006" y="15709"/>
                    <a:pt x="16081" y="16887"/>
                    <a:pt x="16214" y="17673"/>
                  </a:cubicBezTo>
                  <a:cubicBezTo>
                    <a:pt x="16347" y="18458"/>
                    <a:pt x="16518" y="18851"/>
                    <a:pt x="16764" y="18851"/>
                  </a:cubicBezTo>
                  <a:cubicBezTo>
                    <a:pt x="16992" y="18851"/>
                    <a:pt x="17181" y="18458"/>
                    <a:pt x="17295" y="17673"/>
                  </a:cubicBezTo>
                  <a:cubicBezTo>
                    <a:pt x="17428" y="16887"/>
                    <a:pt x="17485" y="15709"/>
                    <a:pt x="17485" y="14138"/>
                  </a:cubicBezTo>
                  <a:close/>
                  <a:moveTo>
                    <a:pt x="21600" y="9818"/>
                  </a:moveTo>
                  <a:cubicBezTo>
                    <a:pt x="21600" y="7069"/>
                    <a:pt x="21600" y="7069"/>
                    <a:pt x="21600" y="7069"/>
                  </a:cubicBezTo>
                  <a:cubicBezTo>
                    <a:pt x="20936" y="7069"/>
                    <a:pt x="20936" y="7069"/>
                    <a:pt x="20936" y="7069"/>
                  </a:cubicBezTo>
                  <a:cubicBezTo>
                    <a:pt x="20936" y="2847"/>
                    <a:pt x="20936" y="2847"/>
                    <a:pt x="20936" y="2847"/>
                  </a:cubicBezTo>
                  <a:cubicBezTo>
                    <a:pt x="20917" y="2847"/>
                    <a:pt x="20917" y="2847"/>
                    <a:pt x="20917" y="2847"/>
                  </a:cubicBezTo>
                  <a:cubicBezTo>
                    <a:pt x="20310" y="3829"/>
                    <a:pt x="20310" y="3829"/>
                    <a:pt x="20310" y="3829"/>
                  </a:cubicBezTo>
                  <a:cubicBezTo>
                    <a:pt x="20291" y="3927"/>
                    <a:pt x="20291" y="3927"/>
                    <a:pt x="20291" y="3927"/>
                  </a:cubicBezTo>
                  <a:cubicBezTo>
                    <a:pt x="20291" y="7069"/>
                    <a:pt x="20291" y="7069"/>
                    <a:pt x="20291" y="7069"/>
                  </a:cubicBezTo>
                  <a:cubicBezTo>
                    <a:pt x="19324" y="7069"/>
                    <a:pt x="19324" y="7069"/>
                    <a:pt x="19324" y="7069"/>
                  </a:cubicBezTo>
                  <a:cubicBezTo>
                    <a:pt x="19324" y="5302"/>
                    <a:pt x="19324" y="5302"/>
                    <a:pt x="19324" y="5302"/>
                  </a:cubicBezTo>
                  <a:cubicBezTo>
                    <a:pt x="19324" y="4516"/>
                    <a:pt x="19362" y="3829"/>
                    <a:pt x="19438" y="3436"/>
                  </a:cubicBezTo>
                  <a:cubicBezTo>
                    <a:pt x="19495" y="2945"/>
                    <a:pt x="19609" y="2749"/>
                    <a:pt x="19723" y="2749"/>
                  </a:cubicBezTo>
                  <a:cubicBezTo>
                    <a:pt x="19817" y="2749"/>
                    <a:pt x="19912" y="2847"/>
                    <a:pt x="20007" y="3142"/>
                  </a:cubicBezTo>
                  <a:cubicBezTo>
                    <a:pt x="20045" y="3142"/>
                    <a:pt x="20045" y="3142"/>
                    <a:pt x="20045" y="3142"/>
                  </a:cubicBezTo>
                  <a:cubicBezTo>
                    <a:pt x="20045" y="295"/>
                    <a:pt x="20045" y="295"/>
                    <a:pt x="20045" y="295"/>
                  </a:cubicBezTo>
                  <a:cubicBezTo>
                    <a:pt x="20026" y="295"/>
                    <a:pt x="20026" y="295"/>
                    <a:pt x="20026" y="295"/>
                  </a:cubicBezTo>
                  <a:cubicBezTo>
                    <a:pt x="19931" y="98"/>
                    <a:pt x="19817" y="0"/>
                    <a:pt x="19666" y="0"/>
                  </a:cubicBezTo>
                  <a:cubicBezTo>
                    <a:pt x="19476" y="0"/>
                    <a:pt x="19305" y="295"/>
                    <a:pt x="19154" y="687"/>
                  </a:cubicBezTo>
                  <a:cubicBezTo>
                    <a:pt x="19002" y="1080"/>
                    <a:pt x="18888" y="1669"/>
                    <a:pt x="18793" y="2455"/>
                  </a:cubicBezTo>
                  <a:cubicBezTo>
                    <a:pt x="18717" y="3240"/>
                    <a:pt x="18680" y="4124"/>
                    <a:pt x="18680" y="5105"/>
                  </a:cubicBezTo>
                  <a:cubicBezTo>
                    <a:pt x="18680" y="7069"/>
                    <a:pt x="18680" y="7069"/>
                    <a:pt x="18680" y="7069"/>
                  </a:cubicBezTo>
                  <a:cubicBezTo>
                    <a:pt x="18224" y="7069"/>
                    <a:pt x="18224" y="7069"/>
                    <a:pt x="18224" y="7069"/>
                  </a:cubicBezTo>
                  <a:cubicBezTo>
                    <a:pt x="18224" y="9818"/>
                    <a:pt x="18224" y="9818"/>
                    <a:pt x="18224" y="9818"/>
                  </a:cubicBezTo>
                  <a:cubicBezTo>
                    <a:pt x="18680" y="9818"/>
                    <a:pt x="18680" y="9818"/>
                    <a:pt x="18680" y="9818"/>
                  </a:cubicBezTo>
                  <a:cubicBezTo>
                    <a:pt x="18680" y="21305"/>
                    <a:pt x="18680" y="21305"/>
                    <a:pt x="18680" y="21305"/>
                  </a:cubicBezTo>
                  <a:cubicBezTo>
                    <a:pt x="19324" y="21305"/>
                    <a:pt x="19324" y="21305"/>
                    <a:pt x="19324" y="21305"/>
                  </a:cubicBezTo>
                  <a:cubicBezTo>
                    <a:pt x="19324" y="9818"/>
                    <a:pt x="19324" y="9818"/>
                    <a:pt x="19324" y="9818"/>
                  </a:cubicBezTo>
                  <a:cubicBezTo>
                    <a:pt x="20291" y="9818"/>
                    <a:pt x="20291" y="9818"/>
                    <a:pt x="20291" y="9818"/>
                  </a:cubicBezTo>
                  <a:cubicBezTo>
                    <a:pt x="20291" y="17084"/>
                    <a:pt x="20291" y="17084"/>
                    <a:pt x="20291" y="17084"/>
                  </a:cubicBezTo>
                  <a:cubicBezTo>
                    <a:pt x="20291" y="20127"/>
                    <a:pt x="20557" y="21600"/>
                    <a:pt x="21107" y="21600"/>
                  </a:cubicBezTo>
                  <a:cubicBezTo>
                    <a:pt x="21202" y="21600"/>
                    <a:pt x="21278" y="21600"/>
                    <a:pt x="21372" y="21502"/>
                  </a:cubicBezTo>
                  <a:cubicBezTo>
                    <a:pt x="21486" y="21305"/>
                    <a:pt x="21543" y="21207"/>
                    <a:pt x="21581" y="21109"/>
                  </a:cubicBezTo>
                  <a:cubicBezTo>
                    <a:pt x="21600" y="21109"/>
                    <a:pt x="21600" y="21109"/>
                    <a:pt x="21600" y="21109"/>
                  </a:cubicBezTo>
                  <a:cubicBezTo>
                    <a:pt x="21600" y="18360"/>
                    <a:pt x="21600" y="18360"/>
                    <a:pt x="21600" y="18360"/>
                  </a:cubicBezTo>
                  <a:cubicBezTo>
                    <a:pt x="21562" y="18458"/>
                    <a:pt x="21562" y="18458"/>
                    <a:pt x="21562" y="18458"/>
                  </a:cubicBezTo>
                  <a:cubicBezTo>
                    <a:pt x="21524" y="18556"/>
                    <a:pt x="21486" y="18655"/>
                    <a:pt x="21429" y="18753"/>
                  </a:cubicBezTo>
                  <a:cubicBezTo>
                    <a:pt x="21372" y="18851"/>
                    <a:pt x="21335" y="18851"/>
                    <a:pt x="21297" y="18851"/>
                  </a:cubicBezTo>
                  <a:cubicBezTo>
                    <a:pt x="21183" y="18851"/>
                    <a:pt x="21088" y="18655"/>
                    <a:pt x="21031" y="18360"/>
                  </a:cubicBezTo>
                  <a:cubicBezTo>
                    <a:pt x="20974" y="17967"/>
                    <a:pt x="20936" y="17378"/>
                    <a:pt x="20936" y="16495"/>
                  </a:cubicBezTo>
                  <a:cubicBezTo>
                    <a:pt x="20936" y="9818"/>
                    <a:pt x="20936" y="9818"/>
                    <a:pt x="20936" y="9818"/>
                  </a:cubicBezTo>
                  <a:lnTo>
                    <a:pt x="21600" y="9818"/>
                  </a:lnTo>
                  <a:close/>
                </a:path>
              </a:pathLst>
            </a:custGeom>
            <a:solidFill>
              <a:srgbClr val="FFFFFF"/>
            </a:solidFill>
            <a:ln w="12700" cap="flat">
              <a:noFill/>
              <a:miter lim="400000"/>
            </a:ln>
            <a:effectLst/>
          </p:spPr>
          <p:txBody>
            <a:bodyPr wrap="square" lIns="45719" tIns="45719" rIns="45719" bIns="45719"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grpSp>
      <p:pic>
        <p:nvPicPr>
          <p:cNvPr id="1660" name="Picture 8" descr="Picture 8"/>
          <p:cNvPicPr>
            <a:picLocks noChangeAspect="1"/>
          </p:cNvPicPr>
          <p:nvPr/>
        </p:nvPicPr>
        <p:blipFill>
          <a:blip r:embed="rId5">
            <a:extLst/>
          </a:blip>
          <a:stretch>
            <a:fillRect/>
          </a:stretch>
        </p:blipFill>
        <p:spPr>
          <a:xfrm>
            <a:off x="4906250" y="484298"/>
            <a:ext cx="6822761" cy="1300001"/>
          </a:xfrm>
          <a:prstGeom prst="rect">
            <a:avLst/>
          </a:prstGeom>
          <a:ln w="12700">
            <a:miter lim="400000"/>
          </a:ln>
        </p:spPr>
      </p:pic>
      <p:sp>
        <p:nvSpPr>
          <p:cNvPr id="16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Title Slide - ANIMATED">
    <p:bg>
      <p:bgPr>
        <a:solidFill>
          <a:srgbClr val="0078D7"/>
        </a:solidFill>
      </p:bgPr>
    </p:bg>
    <p:spTree>
      <p:nvGrpSpPr>
        <p:cNvPr id="1" name=""/>
        <p:cNvGrpSpPr/>
        <p:nvPr/>
      </p:nvGrpSpPr>
      <p:grpSpPr>
        <a:xfrm>
          <a:off x="0" y="0"/>
          <a:ext cx="0" cy="0"/>
          <a:chOff x="0" y="0"/>
          <a:chExt cx="0" cy="0"/>
        </a:xfrm>
      </p:grpSpPr>
      <p:pic>
        <p:nvPicPr>
          <p:cNvPr id="166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669" name="Rectangle 5"/>
          <p:cNvSpPr/>
          <p:nvPr/>
        </p:nvSpPr>
        <p:spPr>
          <a:xfrm>
            <a:off x="3112" y="4309988"/>
            <a:ext cx="12188889" cy="2551128"/>
          </a:xfrm>
          <a:prstGeom prst="rect">
            <a:avLst/>
          </a:prstGeom>
          <a:solidFill>
            <a:srgbClr val="4DA0E2"/>
          </a:solidFill>
          <a:ln w="12700">
            <a:miter lim="400000"/>
          </a:ln>
        </p:spPr>
        <p:txBody>
          <a:bodyPr lIns="45719" rIns="45719"/>
          <a:lstStyle/>
          <a:p>
            <a:pPr defTabSz="914366">
              <a:defRPr sz="1700">
                <a:solidFill>
                  <a:srgbClr val="FFFFFF"/>
                </a:solidFill>
                <a:latin typeface="Segoe UI"/>
                <a:ea typeface="Segoe UI"/>
                <a:cs typeface="Segoe UI"/>
                <a:sym typeface="Segoe UI"/>
              </a:defRPr>
            </a:pPr>
          </a:p>
        </p:txBody>
      </p:sp>
      <p:sp>
        <p:nvSpPr>
          <p:cNvPr id="1670" name="Rectangle 7"/>
          <p:cNvSpPr/>
          <p:nvPr/>
        </p:nvSpPr>
        <p:spPr>
          <a:xfrm>
            <a:off x="0" y="5729528"/>
            <a:ext cx="12188890" cy="1131587"/>
          </a:xfrm>
          <a:prstGeom prst="rect">
            <a:avLst/>
          </a:prstGeom>
          <a:solidFill>
            <a:srgbClr val="00188F"/>
          </a:solidFill>
          <a:ln w="12700">
            <a:miter lim="400000"/>
          </a:ln>
        </p:spPr>
        <p:txBody>
          <a:bodyPr lIns="45719" rIns="45719"/>
          <a:lstStyle/>
          <a:p>
            <a:pPr defTabSz="914366">
              <a:defRPr sz="1700">
                <a:solidFill>
                  <a:srgbClr val="FFFFFF"/>
                </a:solidFill>
                <a:latin typeface="Segoe UI"/>
                <a:ea typeface="Segoe UI"/>
                <a:cs typeface="Segoe UI"/>
                <a:sym typeface="Segoe UI"/>
              </a:defRPr>
            </a:pPr>
          </a:p>
        </p:txBody>
      </p:sp>
      <p:sp>
        <p:nvSpPr>
          <p:cNvPr id="1671" name="Rectangle 8"/>
          <p:cNvSpPr/>
          <p:nvPr/>
        </p:nvSpPr>
        <p:spPr>
          <a:xfrm>
            <a:off x="3112" y="3343392"/>
            <a:ext cx="12185779" cy="277060"/>
          </a:xfrm>
          <a:prstGeom prst="rect">
            <a:avLst/>
          </a:prstGeom>
          <a:solidFill>
            <a:srgbClr val="25B9EC"/>
          </a:solidFill>
          <a:ln w="12700">
            <a:miter lim="400000"/>
          </a:ln>
        </p:spPr>
        <p:txBody>
          <a:bodyPr lIns="45719" rIns="45719"/>
          <a:lstStyle/>
          <a:p>
            <a:pPr defTabSz="914366">
              <a:defRPr sz="1700">
                <a:solidFill>
                  <a:srgbClr val="FFFFFF"/>
                </a:solidFill>
                <a:latin typeface="Segoe UI"/>
                <a:ea typeface="Segoe UI"/>
                <a:cs typeface="Segoe UI"/>
                <a:sym typeface="Segoe UI"/>
              </a:defRPr>
            </a:pPr>
          </a:p>
        </p:txBody>
      </p:sp>
      <p:sp>
        <p:nvSpPr>
          <p:cNvPr id="1672" name="Rectangle 21"/>
          <p:cNvSpPr/>
          <p:nvPr/>
        </p:nvSpPr>
        <p:spPr>
          <a:xfrm>
            <a:off x="-1" y="-313"/>
            <a:ext cx="12191379" cy="6858625"/>
          </a:xfrm>
          <a:prstGeom prst="rect">
            <a:avLst/>
          </a:prstGeom>
          <a:solidFill>
            <a:srgbClr val="0078D7"/>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673"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1674"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Light"/>
                <a:ea typeface="Segoe UI Light"/>
                <a:cs typeface="Segoe UI Light"/>
                <a:sym typeface="Segoe UI Light"/>
              </a:defRPr>
            </a:lvl1pPr>
            <a:lvl2pPr marL="654967" indent="-318822" defTabSz="914366">
              <a:spcBef>
                <a:spcPts val="0"/>
              </a:spcBef>
              <a:buSzPct val="90000"/>
              <a:buFontTx/>
              <a:defRPr sz="3100">
                <a:latin typeface="Segoe UI Light"/>
                <a:ea typeface="Segoe UI Light"/>
                <a:cs typeface="Segoe UI Light"/>
                <a:sym typeface="Segoe UI Light"/>
              </a:defRPr>
            </a:lvl2pPr>
            <a:lvl3pPr marL="925872" indent="-365631" defTabSz="914366">
              <a:spcBef>
                <a:spcPts val="0"/>
              </a:spcBef>
              <a:buSzPct val="90000"/>
              <a:buFontTx/>
              <a:defRPr sz="3100">
                <a:latin typeface="Segoe UI Light"/>
                <a:ea typeface="Segoe UI Light"/>
                <a:cs typeface="Segoe UI Light"/>
                <a:sym typeface="Segoe UI Light"/>
              </a:defRPr>
            </a:lvl3pPr>
            <a:lvl4pPr marL="1192985" indent="-408647" defTabSz="914366">
              <a:spcBef>
                <a:spcPts val="0"/>
              </a:spcBef>
              <a:buSzPct val="90000"/>
              <a:buFontTx/>
              <a:defRPr sz="3100">
                <a:latin typeface="Segoe UI Light"/>
                <a:ea typeface="Segoe UI Light"/>
                <a:cs typeface="Segoe UI Light"/>
                <a:sym typeface="Segoe UI Light"/>
              </a:defRPr>
            </a:lvl4pPr>
            <a:lvl5pPr marL="1417081" indent="-408647" defTabSz="914366">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grpSp>
        <p:nvGrpSpPr>
          <p:cNvPr id="1677" name="Group 6"/>
          <p:cNvGrpSpPr/>
          <p:nvPr/>
        </p:nvGrpSpPr>
        <p:grpSpPr>
          <a:xfrm>
            <a:off x="459102" y="470066"/>
            <a:ext cx="1419662" cy="304829"/>
            <a:chOff x="0" y="0"/>
            <a:chExt cx="1419661" cy="304828"/>
          </a:xfrm>
        </p:grpSpPr>
        <p:pic>
          <p:nvPicPr>
            <p:cNvPr id="1675" name="Picture 7" descr="Picture 7"/>
            <p:cNvPicPr>
              <a:picLocks noChangeAspect="1"/>
            </p:cNvPicPr>
            <p:nvPr/>
          </p:nvPicPr>
          <p:blipFill>
            <a:blip r:embed="rId3">
              <a:extLst/>
            </a:blip>
            <a:stretch>
              <a:fillRect/>
            </a:stretch>
          </p:blipFill>
          <p:spPr>
            <a:xfrm>
              <a:off x="0" y="0"/>
              <a:ext cx="304785" cy="304829"/>
            </a:xfrm>
            <a:prstGeom prst="rect">
              <a:avLst/>
            </a:prstGeom>
            <a:ln w="12700" cap="flat">
              <a:noFill/>
              <a:miter lim="400000"/>
            </a:ln>
            <a:effectLst/>
          </p:spPr>
        </p:pic>
        <p:sp>
          <p:nvSpPr>
            <p:cNvPr id="1676" name="Freeform 12"/>
            <p:cNvSpPr/>
            <p:nvPr/>
          </p:nvSpPr>
          <p:spPr>
            <a:xfrm>
              <a:off x="393821" y="47189"/>
              <a:ext cx="1025841" cy="20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3" y="1473"/>
                  </a:moveTo>
                  <a:cubicBezTo>
                    <a:pt x="4134" y="1473"/>
                    <a:pt x="4134" y="1473"/>
                    <a:pt x="4134" y="1473"/>
                  </a:cubicBezTo>
                  <a:cubicBezTo>
                    <a:pt x="4134" y="21305"/>
                    <a:pt x="4134" y="21305"/>
                    <a:pt x="4134" y="21305"/>
                  </a:cubicBezTo>
                  <a:cubicBezTo>
                    <a:pt x="3489" y="21305"/>
                    <a:pt x="3489" y="21305"/>
                    <a:pt x="3489" y="21305"/>
                  </a:cubicBezTo>
                  <a:cubicBezTo>
                    <a:pt x="3489" y="8738"/>
                    <a:pt x="3489" y="8738"/>
                    <a:pt x="3489" y="8738"/>
                  </a:cubicBezTo>
                  <a:cubicBezTo>
                    <a:pt x="3489" y="7855"/>
                    <a:pt x="3489" y="6578"/>
                    <a:pt x="3508" y="5105"/>
                  </a:cubicBezTo>
                  <a:cubicBezTo>
                    <a:pt x="3508" y="5105"/>
                    <a:pt x="3508" y="5105"/>
                    <a:pt x="3508" y="5105"/>
                  </a:cubicBezTo>
                  <a:cubicBezTo>
                    <a:pt x="3470" y="5695"/>
                    <a:pt x="3451" y="6382"/>
                    <a:pt x="3414" y="6676"/>
                  </a:cubicBezTo>
                  <a:cubicBezTo>
                    <a:pt x="2276" y="21305"/>
                    <a:pt x="2276" y="21305"/>
                    <a:pt x="2276" y="21305"/>
                  </a:cubicBezTo>
                  <a:cubicBezTo>
                    <a:pt x="1840" y="21305"/>
                    <a:pt x="1840" y="21305"/>
                    <a:pt x="1840" y="21305"/>
                  </a:cubicBezTo>
                  <a:cubicBezTo>
                    <a:pt x="702" y="6873"/>
                    <a:pt x="702" y="6873"/>
                    <a:pt x="702" y="6873"/>
                  </a:cubicBezTo>
                  <a:cubicBezTo>
                    <a:pt x="683" y="6480"/>
                    <a:pt x="645" y="5891"/>
                    <a:pt x="607" y="5105"/>
                  </a:cubicBezTo>
                  <a:cubicBezTo>
                    <a:pt x="588" y="5105"/>
                    <a:pt x="588" y="5105"/>
                    <a:pt x="588" y="5105"/>
                  </a:cubicBezTo>
                  <a:cubicBezTo>
                    <a:pt x="607" y="5498"/>
                    <a:pt x="607" y="5891"/>
                    <a:pt x="607" y="6382"/>
                  </a:cubicBezTo>
                  <a:cubicBezTo>
                    <a:pt x="626" y="7462"/>
                    <a:pt x="626" y="8345"/>
                    <a:pt x="626" y="9131"/>
                  </a:cubicBezTo>
                  <a:cubicBezTo>
                    <a:pt x="626" y="21305"/>
                    <a:pt x="626" y="21305"/>
                    <a:pt x="626" y="21305"/>
                  </a:cubicBezTo>
                  <a:cubicBezTo>
                    <a:pt x="0" y="21305"/>
                    <a:pt x="0" y="21305"/>
                    <a:pt x="0" y="21305"/>
                  </a:cubicBezTo>
                  <a:cubicBezTo>
                    <a:pt x="0" y="1473"/>
                    <a:pt x="0" y="1473"/>
                    <a:pt x="0" y="1473"/>
                  </a:cubicBezTo>
                  <a:cubicBezTo>
                    <a:pt x="948" y="1473"/>
                    <a:pt x="948" y="1473"/>
                    <a:pt x="948" y="1473"/>
                  </a:cubicBezTo>
                  <a:cubicBezTo>
                    <a:pt x="1896" y="13942"/>
                    <a:pt x="1896" y="13942"/>
                    <a:pt x="1896" y="13942"/>
                  </a:cubicBezTo>
                  <a:cubicBezTo>
                    <a:pt x="1991" y="15022"/>
                    <a:pt x="2048" y="15905"/>
                    <a:pt x="2067" y="16495"/>
                  </a:cubicBezTo>
                  <a:cubicBezTo>
                    <a:pt x="2086" y="16495"/>
                    <a:pt x="2086" y="16495"/>
                    <a:pt x="2086" y="16495"/>
                  </a:cubicBezTo>
                  <a:cubicBezTo>
                    <a:pt x="2257" y="13942"/>
                    <a:pt x="2257" y="13942"/>
                    <a:pt x="2257" y="13942"/>
                  </a:cubicBezTo>
                  <a:lnTo>
                    <a:pt x="3243" y="1473"/>
                  </a:lnTo>
                  <a:close/>
                  <a:moveTo>
                    <a:pt x="4760" y="21305"/>
                  </a:moveTo>
                  <a:cubicBezTo>
                    <a:pt x="5405" y="21305"/>
                    <a:pt x="5405" y="21305"/>
                    <a:pt x="5405" y="21305"/>
                  </a:cubicBezTo>
                  <a:cubicBezTo>
                    <a:pt x="5405" y="7069"/>
                    <a:pt x="5405" y="7069"/>
                    <a:pt x="5405" y="7069"/>
                  </a:cubicBezTo>
                  <a:cubicBezTo>
                    <a:pt x="4760" y="7069"/>
                    <a:pt x="4760" y="7069"/>
                    <a:pt x="4760" y="7069"/>
                  </a:cubicBezTo>
                  <a:lnTo>
                    <a:pt x="4760" y="21305"/>
                  </a:lnTo>
                  <a:close/>
                  <a:moveTo>
                    <a:pt x="5101" y="1080"/>
                  </a:moveTo>
                  <a:cubicBezTo>
                    <a:pt x="4988" y="1080"/>
                    <a:pt x="4893" y="1276"/>
                    <a:pt x="4817" y="1669"/>
                  </a:cubicBezTo>
                  <a:cubicBezTo>
                    <a:pt x="4741" y="1964"/>
                    <a:pt x="4703" y="2455"/>
                    <a:pt x="4703" y="3044"/>
                  </a:cubicBezTo>
                  <a:cubicBezTo>
                    <a:pt x="4703" y="3535"/>
                    <a:pt x="4741" y="4025"/>
                    <a:pt x="4817" y="4418"/>
                  </a:cubicBezTo>
                  <a:cubicBezTo>
                    <a:pt x="4893" y="4713"/>
                    <a:pt x="4988" y="4909"/>
                    <a:pt x="5101" y="4909"/>
                  </a:cubicBezTo>
                  <a:cubicBezTo>
                    <a:pt x="5196" y="4909"/>
                    <a:pt x="5291" y="4713"/>
                    <a:pt x="5367" y="4418"/>
                  </a:cubicBezTo>
                  <a:cubicBezTo>
                    <a:pt x="5443" y="4025"/>
                    <a:pt x="5481" y="3535"/>
                    <a:pt x="5481" y="3044"/>
                  </a:cubicBezTo>
                  <a:cubicBezTo>
                    <a:pt x="5481" y="2455"/>
                    <a:pt x="5443" y="2062"/>
                    <a:pt x="5367" y="1669"/>
                  </a:cubicBezTo>
                  <a:cubicBezTo>
                    <a:pt x="5291" y="1276"/>
                    <a:pt x="5196" y="1080"/>
                    <a:pt x="5101" y="1080"/>
                  </a:cubicBezTo>
                  <a:close/>
                  <a:moveTo>
                    <a:pt x="7680" y="6971"/>
                  </a:moveTo>
                  <a:cubicBezTo>
                    <a:pt x="7567" y="6775"/>
                    <a:pt x="7453" y="6775"/>
                    <a:pt x="7320" y="6775"/>
                  </a:cubicBezTo>
                  <a:cubicBezTo>
                    <a:pt x="7036" y="6775"/>
                    <a:pt x="6770" y="7069"/>
                    <a:pt x="6543" y="7756"/>
                  </a:cubicBezTo>
                  <a:cubicBezTo>
                    <a:pt x="6315" y="8345"/>
                    <a:pt x="6144" y="9327"/>
                    <a:pt x="6031" y="10505"/>
                  </a:cubicBezTo>
                  <a:cubicBezTo>
                    <a:pt x="5917" y="11684"/>
                    <a:pt x="5860" y="13058"/>
                    <a:pt x="5860" y="14531"/>
                  </a:cubicBezTo>
                  <a:cubicBezTo>
                    <a:pt x="5860" y="15905"/>
                    <a:pt x="5917" y="17084"/>
                    <a:pt x="6031" y="18164"/>
                  </a:cubicBezTo>
                  <a:cubicBezTo>
                    <a:pt x="6144" y="19244"/>
                    <a:pt x="6296" y="20127"/>
                    <a:pt x="6505" y="20716"/>
                  </a:cubicBezTo>
                  <a:cubicBezTo>
                    <a:pt x="6713" y="21305"/>
                    <a:pt x="6941" y="21600"/>
                    <a:pt x="7206" y="21600"/>
                  </a:cubicBezTo>
                  <a:cubicBezTo>
                    <a:pt x="7510" y="21600"/>
                    <a:pt x="7775" y="21305"/>
                    <a:pt x="7984" y="20716"/>
                  </a:cubicBezTo>
                  <a:cubicBezTo>
                    <a:pt x="8003" y="20618"/>
                    <a:pt x="8003" y="20618"/>
                    <a:pt x="8003" y="20618"/>
                  </a:cubicBezTo>
                  <a:cubicBezTo>
                    <a:pt x="8003" y="17575"/>
                    <a:pt x="8003" y="17575"/>
                    <a:pt x="8003" y="17575"/>
                  </a:cubicBezTo>
                  <a:cubicBezTo>
                    <a:pt x="7965" y="17673"/>
                    <a:pt x="7965" y="17673"/>
                    <a:pt x="7965" y="17673"/>
                  </a:cubicBezTo>
                  <a:cubicBezTo>
                    <a:pt x="7870" y="18065"/>
                    <a:pt x="7775" y="18360"/>
                    <a:pt x="7661" y="18556"/>
                  </a:cubicBezTo>
                  <a:cubicBezTo>
                    <a:pt x="7548" y="18753"/>
                    <a:pt x="7434" y="18851"/>
                    <a:pt x="7339" y="18851"/>
                  </a:cubicBezTo>
                  <a:cubicBezTo>
                    <a:pt x="7093" y="18851"/>
                    <a:pt x="6884" y="18458"/>
                    <a:pt x="6732" y="17673"/>
                  </a:cubicBezTo>
                  <a:cubicBezTo>
                    <a:pt x="6599" y="16789"/>
                    <a:pt x="6524" y="15709"/>
                    <a:pt x="6524" y="14236"/>
                  </a:cubicBezTo>
                  <a:cubicBezTo>
                    <a:pt x="6524" y="12862"/>
                    <a:pt x="6599" y="11684"/>
                    <a:pt x="6751" y="10800"/>
                  </a:cubicBezTo>
                  <a:cubicBezTo>
                    <a:pt x="6903" y="9916"/>
                    <a:pt x="7112" y="9524"/>
                    <a:pt x="7358" y="9524"/>
                  </a:cubicBezTo>
                  <a:cubicBezTo>
                    <a:pt x="7567" y="9524"/>
                    <a:pt x="7775" y="9916"/>
                    <a:pt x="7965" y="10604"/>
                  </a:cubicBezTo>
                  <a:cubicBezTo>
                    <a:pt x="8003" y="10702"/>
                    <a:pt x="8003" y="10702"/>
                    <a:pt x="8003" y="10702"/>
                  </a:cubicBezTo>
                  <a:cubicBezTo>
                    <a:pt x="8003" y="7462"/>
                    <a:pt x="8003" y="7462"/>
                    <a:pt x="8003" y="7462"/>
                  </a:cubicBezTo>
                  <a:cubicBezTo>
                    <a:pt x="7984" y="7462"/>
                    <a:pt x="7984" y="7462"/>
                    <a:pt x="7984" y="7462"/>
                  </a:cubicBezTo>
                  <a:cubicBezTo>
                    <a:pt x="7908" y="7265"/>
                    <a:pt x="7813" y="7069"/>
                    <a:pt x="7680" y="6971"/>
                  </a:cubicBezTo>
                  <a:close/>
                  <a:moveTo>
                    <a:pt x="9804" y="6873"/>
                  </a:moveTo>
                  <a:cubicBezTo>
                    <a:pt x="9653" y="6873"/>
                    <a:pt x="9501" y="7069"/>
                    <a:pt x="9387" y="7658"/>
                  </a:cubicBezTo>
                  <a:cubicBezTo>
                    <a:pt x="9273" y="8149"/>
                    <a:pt x="9198" y="8738"/>
                    <a:pt x="9141" y="9524"/>
                  </a:cubicBezTo>
                  <a:cubicBezTo>
                    <a:pt x="9122" y="9524"/>
                    <a:pt x="9122" y="9524"/>
                    <a:pt x="9122" y="9524"/>
                  </a:cubicBezTo>
                  <a:cubicBezTo>
                    <a:pt x="9122" y="7069"/>
                    <a:pt x="9122" y="7069"/>
                    <a:pt x="9122" y="7069"/>
                  </a:cubicBezTo>
                  <a:cubicBezTo>
                    <a:pt x="8477" y="7069"/>
                    <a:pt x="8477" y="7069"/>
                    <a:pt x="8477" y="7069"/>
                  </a:cubicBezTo>
                  <a:cubicBezTo>
                    <a:pt x="8477" y="21305"/>
                    <a:pt x="8477" y="21305"/>
                    <a:pt x="8477" y="21305"/>
                  </a:cubicBezTo>
                  <a:cubicBezTo>
                    <a:pt x="9122" y="21305"/>
                    <a:pt x="9122" y="21305"/>
                    <a:pt x="9122" y="21305"/>
                  </a:cubicBezTo>
                  <a:cubicBezTo>
                    <a:pt x="9122" y="14040"/>
                    <a:pt x="9122" y="14040"/>
                    <a:pt x="9122" y="14040"/>
                  </a:cubicBezTo>
                  <a:cubicBezTo>
                    <a:pt x="9122" y="12764"/>
                    <a:pt x="9179" y="11782"/>
                    <a:pt x="9292" y="10996"/>
                  </a:cubicBezTo>
                  <a:cubicBezTo>
                    <a:pt x="9387" y="10211"/>
                    <a:pt x="9539" y="9818"/>
                    <a:pt x="9710" y="9818"/>
                  </a:cubicBezTo>
                  <a:cubicBezTo>
                    <a:pt x="9766" y="9818"/>
                    <a:pt x="9823" y="9916"/>
                    <a:pt x="9899" y="10015"/>
                  </a:cubicBezTo>
                  <a:cubicBezTo>
                    <a:pt x="9975" y="10113"/>
                    <a:pt x="10013" y="10211"/>
                    <a:pt x="10051" y="10309"/>
                  </a:cubicBezTo>
                  <a:cubicBezTo>
                    <a:pt x="10070" y="10407"/>
                    <a:pt x="10070" y="10407"/>
                    <a:pt x="10070" y="10407"/>
                  </a:cubicBezTo>
                  <a:cubicBezTo>
                    <a:pt x="10070" y="7069"/>
                    <a:pt x="10070" y="7069"/>
                    <a:pt x="10070" y="7069"/>
                  </a:cubicBezTo>
                  <a:cubicBezTo>
                    <a:pt x="10070" y="7069"/>
                    <a:pt x="10070" y="7069"/>
                    <a:pt x="10070" y="7069"/>
                  </a:cubicBezTo>
                  <a:cubicBezTo>
                    <a:pt x="10013" y="6873"/>
                    <a:pt x="9918" y="6873"/>
                    <a:pt x="9804" y="6873"/>
                  </a:cubicBezTo>
                  <a:close/>
                  <a:moveTo>
                    <a:pt x="12573" y="8738"/>
                  </a:moveTo>
                  <a:cubicBezTo>
                    <a:pt x="12801" y="10015"/>
                    <a:pt x="12933" y="11782"/>
                    <a:pt x="12933" y="14040"/>
                  </a:cubicBezTo>
                  <a:cubicBezTo>
                    <a:pt x="12933" y="16298"/>
                    <a:pt x="12801" y="18164"/>
                    <a:pt x="12535" y="19538"/>
                  </a:cubicBezTo>
                  <a:cubicBezTo>
                    <a:pt x="12289" y="20913"/>
                    <a:pt x="11928" y="21600"/>
                    <a:pt x="11492" y="21600"/>
                  </a:cubicBezTo>
                  <a:cubicBezTo>
                    <a:pt x="11075" y="21600"/>
                    <a:pt x="10734" y="20913"/>
                    <a:pt x="10487" y="19636"/>
                  </a:cubicBezTo>
                  <a:cubicBezTo>
                    <a:pt x="10241" y="18360"/>
                    <a:pt x="10108" y="16593"/>
                    <a:pt x="10108" y="14335"/>
                  </a:cubicBezTo>
                  <a:cubicBezTo>
                    <a:pt x="10108" y="11978"/>
                    <a:pt x="10241" y="10113"/>
                    <a:pt x="10487" y="8738"/>
                  </a:cubicBezTo>
                  <a:cubicBezTo>
                    <a:pt x="10753" y="7462"/>
                    <a:pt x="11113" y="6775"/>
                    <a:pt x="11568" y="6775"/>
                  </a:cubicBezTo>
                  <a:cubicBezTo>
                    <a:pt x="11985" y="6775"/>
                    <a:pt x="12327" y="7364"/>
                    <a:pt x="12573" y="8738"/>
                  </a:cubicBezTo>
                  <a:close/>
                  <a:moveTo>
                    <a:pt x="12251" y="14138"/>
                  </a:moveTo>
                  <a:cubicBezTo>
                    <a:pt x="12251" y="12665"/>
                    <a:pt x="12194" y="11487"/>
                    <a:pt x="12061" y="10702"/>
                  </a:cubicBezTo>
                  <a:cubicBezTo>
                    <a:pt x="11928" y="9916"/>
                    <a:pt x="11758" y="9524"/>
                    <a:pt x="11530" y="9524"/>
                  </a:cubicBezTo>
                  <a:cubicBezTo>
                    <a:pt x="11303" y="9524"/>
                    <a:pt x="11113" y="9916"/>
                    <a:pt x="10980" y="10702"/>
                  </a:cubicBezTo>
                  <a:cubicBezTo>
                    <a:pt x="10847" y="11585"/>
                    <a:pt x="10772" y="12764"/>
                    <a:pt x="10772" y="14236"/>
                  </a:cubicBezTo>
                  <a:cubicBezTo>
                    <a:pt x="10772" y="15709"/>
                    <a:pt x="10847" y="16887"/>
                    <a:pt x="10980" y="17673"/>
                  </a:cubicBezTo>
                  <a:cubicBezTo>
                    <a:pt x="11113" y="18458"/>
                    <a:pt x="11303" y="18851"/>
                    <a:pt x="11530" y="18851"/>
                  </a:cubicBezTo>
                  <a:cubicBezTo>
                    <a:pt x="11777" y="18851"/>
                    <a:pt x="11947" y="18458"/>
                    <a:pt x="12080" y="17673"/>
                  </a:cubicBezTo>
                  <a:cubicBezTo>
                    <a:pt x="12194" y="16887"/>
                    <a:pt x="12251" y="15709"/>
                    <a:pt x="12251" y="14138"/>
                  </a:cubicBezTo>
                  <a:close/>
                  <a:moveTo>
                    <a:pt x="14356" y="12960"/>
                  </a:moveTo>
                  <a:cubicBezTo>
                    <a:pt x="14147" y="12567"/>
                    <a:pt x="14014" y="12175"/>
                    <a:pt x="13976" y="11880"/>
                  </a:cubicBezTo>
                  <a:cubicBezTo>
                    <a:pt x="13920" y="11684"/>
                    <a:pt x="13882" y="11291"/>
                    <a:pt x="13882" y="10800"/>
                  </a:cubicBezTo>
                  <a:cubicBezTo>
                    <a:pt x="13882" y="10407"/>
                    <a:pt x="13920" y="10113"/>
                    <a:pt x="13995" y="9818"/>
                  </a:cubicBezTo>
                  <a:cubicBezTo>
                    <a:pt x="14052" y="9524"/>
                    <a:pt x="14147" y="9425"/>
                    <a:pt x="14261" y="9425"/>
                  </a:cubicBezTo>
                  <a:cubicBezTo>
                    <a:pt x="14375" y="9425"/>
                    <a:pt x="14488" y="9524"/>
                    <a:pt x="14602" y="9622"/>
                  </a:cubicBezTo>
                  <a:cubicBezTo>
                    <a:pt x="14716" y="9818"/>
                    <a:pt x="14811" y="10113"/>
                    <a:pt x="14887" y="10309"/>
                  </a:cubicBezTo>
                  <a:cubicBezTo>
                    <a:pt x="14906" y="10407"/>
                    <a:pt x="14906" y="10407"/>
                    <a:pt x="14906" y="10407"/>
                  </a:cubicBezTo>
                  <a:cubicBezTo>
                    <a:pt x="14906" y="7364"/>
                    <a:pt x="14906" y="7364"/>
                    <a:pt x="14906" y="7364"/>
                  </a:cubicBezTo>
                  <a:cubicBezTo>
                    <a:pt x="14906" y="7364"/>
                    <a:pt x="14906" y="7364"/>
                    <a:pt x="14906" y="7364"/>
                  </a:cubicBezTo>
                  <a:cubicBezTo>
                    <a:pt x="14830" y="7167"/>
                    <a:pt x="14735" y="7069"/>
                    <a:pt x="14602" y="6873"/>
                  </a:cubicBezTo>
                  <a:cubicBezTo>
                    <a:pt x="14488" y="6775"/>
                    <a:pt x="14375" y="6775"/>
                    <a:pt x="14280" y="6775"/>
                  </a:cubicBezTo>
                  <a:cubicBezTo>
                    <a:pt x="13976" y="6775"/>
                    <a:pt x="13730" y="7167"/>
                    <a:pt x="13540" y="7953"/>
                  </a:cubicBezTo>
                  <a:cubicBezTo>
                    <a:pt x="13332" y="8738"/>
                    <a:pt x="13237" y="9818"/>
                    <a:pt x="13237" y="11095"/>
                  </a:cubicBezTo>
                  <a:cubicBezTo>
                    <a:pt x="13237" y="11782"/>
                    <a:pt x="13256" y="12371"/>
                    <a:pt x="13294" y="12862"/>
                  </a:cubicBezTo>
                  <a:cubicBezTo>
                    <a:pt x="13351" y="13353"/>
                    <a:pt x="13408" y="13844"/>
                    <a:pt x="13502" y="14138"/>
                  </a:cubicBezTo>
                  <a:cubicBezTo>
                    <a:pt x="13578" y="14531"/>
                    <a:pt x="13711" y="14924"/>
                    <a:pt x="13901" y="15316"/>
                  </a:cubicBezTo>
                  <a:cubicBezTo>
                    <a:pt x="14033" y="15611"/>
                    <a:pt x="14147" y="15905"/>
                    <a:pt x="14223" y="16102"/>
                  </a:cubicBezTo>
                  <a:cubicBezTo>
                    <a:pt x="14299" y="16298"/>
                    <a:pt x="14337" y="16495"/>
                    <a:pt x="14375" y="16789"/>
                  </a:cubicBezTo>
                  <a:cubicBezTo>
                    <a:pt x="14394" y="16985"/>
                    <a:pt x="14413" y="17182"/>
                    <a:pt x="14413" y="17575"/>
                  </a:cubicBezTo>
                  <a:cubicBezTo>
                    <a:pt x="14413" y="18458"/>
                    <a:pt x="14280" y="18949"/>
                    <a:pt x="13995" y="18949"/>
                  </a:cubicBezTo>
                  <a:cubicBezTo>
                    <a:pt x="13882" y="18949"/>
                    <a:pt x="13768" y="18851"/>
                    <a:pt x="13635" y="18655"/>
                  </a:cubicBezTo>
                  <a:cubicBezTo>
                    <a:pt x="13502" y="18360"/>
                    <a:pt x="13370" y="18065"/>
                    <a:pt x="13275" y="17673"/>
                  </a:cubicBezTo>
                  <a:cubicBezTo>
                    <a:pt x="13237" y="17575"/>
                    <a:pt x="13237" y="17575"/>
                    <a:pt x="13237" y="17575"/>
                  </a:cubicBezTo>
                  <a:cubicBezTo>
                    <a:pt x="13237" y="20815"/>
                    <a:pt x="13237" y="20815"/>
                    <a:pt x="13237" y="20815"/>
                  </a:cubicBezTo>
                  <a:cubicBezTo>
                    <a:pt x="13256" y="20815"/>
                    <a:pt x="13256" y="20815"/>
                    <a:pt x="13256" y="20815"/>
                  </a:cubicBezTo>
                  <a:cubicBezTo>
                    <a:pt x="13332" y="21109"/>
                    <a:pt x="13464" y="21207"/>
                    <a:pt x="13597" y="21404"/>
                  </a:cubicBezTo>
                  <a:cubicBezTo>
                    <a:pt x="13730" y="21502"/>
                    <a:pt x="13863" y="21600"/>
                    <a:pt x="13958" y="21600"/>
                  </a:cubicBezTo>
                  <a:cubicBezTo>
                    <a:pt x="14299" y="21600"/>
                    <a:pt x="14564" y="21207"/>
                    <a:pt x="14754" y="20422"/>
                  </a:cubicBezTo>
                  <a:cubicBezTo>
                    <a:pt x="14963" y="19538"/>
                    <a:pt x="15057" y="18458"/>
                    <a:pt x="15057" y="17182"/>
                  </a:cubicBezTo>
                  <a:cubicBezTo>
                    <a:pt x="15057" y="16200"/>
                    <a:pt x="15001" y="15415"/>
                    <a:pt x="14906" y="14727"/>
                  </a:cubicBezTo>
                  <a:cubicBezTo>
                    <a:pt x="14792" y="14040"/>
                    <a:pt x="14602" y="13451"/>
                    <a:pt x="14356" y="12960"/>
                  </a:cubicBezTo>
                  <a:close/>
                  <a:moveTo>
                    <a:pt x="17788" y="8738"/>
                  </a:moveTo>
                  <a:cubicBezTo>
                    <a:pt x="18035" y="10015"/>
                    <a:pt x="18149" y="11782"/>
                    <a:pt x="18149" y="14040"/>
                  </a:cubicBezTo>
                  <a:cubicBezTo>
                    <a:pt x="18149" y="16298"/>
                    <a:pt x="18035" y="18164"/>
                    <a:pt x="17769" y="19538"/>
                  </a:cubicBezTo>
                  <a:cubicBezTo>
                    <a:pt x="17523" y="20913"/>
                    <a:pt x="17162" y="21600"/>
                    <a:pt x="16726" y="21600"/>
                  </a:cubicBezTo>
                  <a:cubicBezTo>
                    <a:pt x="16309" y="21600"/>
                    <a:pt x="15968" y="20913"/>
                    <a:pt x="15721" y="19636"/>
                  </a:cubicBezTo>
                  <a:cubicBezTo>
                    <a:pt x="15475" y="18360"/>
                    <a:pt x="15342" y="16593"/>
                    <a:pt x="15342" y="14335"/>
                  </a:cubicBezTo>
                  <a:cubicBezTo>
                    <a:pt x="15342" y="11978"/>
                    <a:pt x="15475" y="10113"/>
                    <a:pt x="15721" y="8738"/>
                  </a:cubicBezTo>
                  <a:cubicBezTo>
                    <a:pt x="15987" y="7462"/>
                    <a:pt x="16347" y="6775"/>
                    <a:pt x="16783" y="6775"/>
                  </a:cubicBezTo>
                  <a:cubicBezTo>
                    <a:pt x="17219" y="6775"/>
                    <a:pt x="17561" y="7364"/>
                    <a:pt x="17788" y="8738"/>
                  </a:cubicBezTo>
                  <a:close/>
                  <a:moveTo>
                    <a:pt x="17485" y="14138"/>
                  </a:moveTo>
                  <a:cubicBezTo>
                    <a:pt x="17485" y="12665"/>
                    <a:pt x="17428" y="11487"/>
                    <a:pt x="17295" y="10702"/>
                  </a:cubicBezTo>
                  <a:cubicBezTo>
                    <a:pt x="17162" y="9916"/>
                    <a:pt x="16992" y="9524"/>
                    <a:pt x="16764" y="9524"/>
                  </a:cubicBezTo>
                  <a:cubicBezTo>
                    <a:pt x="16518" y="9524"/>
                    <a:pt x="16347" y="9916"/>
                    <a:pt x="16214" y="10702"/>
                  </a:cubicBezTo>
                  <a:cubicBezTo>
                    <a:pt x="16081" y="11585"/>
                    <a:pt x="16006" y="12764"/>
                    <a:pt x="16006" y="14236"/>
                  </a:cubicBezTo>
                  <a:cubicBezTo>
                    <a:pt x="16006" y="15709"/>
                    <a:pt x="16081" y="16887"/>
                    <a:pt x="16214" y="17673"/>
                  </a:cubicBezTo>
                  <a:cubicBezTo>
                    <a:pt x="16347" y="18458"/>
                    <a:pt x="16518" y="18851"/>
                    <a:pt x="16764" y="18851"/>
                  </a:cubicBezTo>
                  <a:cubicBezTo>
                    <a:pt x="16992" y="18851"/>
                    <a:pt x="17181" y="18458"/>
                    <a:pt x="17295" y="17673"/>
                  </a:cubicBezTo>
                  <a:cubicBezTo>
                    <a:pt x="17428" y="16887"/>
                    <a:pt x="17485" y="15709"/>
                    <a:pt x="17485" y="14138"/>
                  </a:cubicBezTo>
                  <a:close/>
                  <a:moveTo>
                    <a:pt x="21600" y="9818"/>
                  </a:moveTo>
                  <a:cubicBezTo>
                    <a:pt x="21600" y="7069"/>
                    <a:pt x="21600" y="7069"/>
                    <a:pt x="21600" y="7069"/>
                  </a:cubicBezTo>
                  <a:cubicBezTo>
                    <a:pt x="20936" y="7069"/>
                    <a:pt x="20936" y="7069"/>
                    <a:pt x="20936" y="7069"/>
                  </a:cubicBezTo>
                  <a:cubicBezTo>
                    <a:pt x="20936" y="2847"/>
                    <a:pt x="20936" y="2847"/>
                    <a:pt x="20936" y="2847"/>
                  </a:cubicBezTo>
                  <a:cubicBezTo>
                    <a:pt x="20917" y="2847"/>
                    <a:pt x="20917" y="2847"/>
                    <a:pt x="20917" y="2847"/>
                  </a:cubicBezTo>
                  <a:cubicBezTo>
                    <a:pt x="20310" y="3829"/>
                    <a:pt x="20310" y="3829"/>
                    <a:pt x="20310" y="3829"/>
                  </a:cubicBezTo>
                  <a:cubicBezTo>
                    <a:pt x="20291" y="3927"/>
                    <a:pt x="20291" y="3927"/>
                    <a:pt x="20291" y="3927"/>
                  </a:cubicBezTo>
                  <a:cubicBezTo>
                    <a:pt x="20291" y="7069"/>
                    <a:pt x="20291" y="7069"/>
                    <a:pt x="20291" y="7069"/>
                  </a:cubicBezTo>
                  <a:cubicBezTo>
                    <a:pt x="19324" y="7069"/>
                    <a:pt x="19324" y="7069"/>
                    <a:pt x="19324" y="7069"/>
                  </a:cubicBezTo>
                  <a:cubicBezTo>
                    <a:pt x="19324" y="5302"/>
                    <a:pt x="19324" y="5302"/>
                    <a:pt x="19324" y="5302"/>
                  </a:cubicBezTo>
                  <a:cubicBezTo>
                    <a:pt x="19324" y="4516"/>
                    <a:pt x="19362" y="3829"/>
                    <a:pt x="19438" y="3436"/>
                  </a:cubicBezTo>
                  <a:cubicBezTo>
                    <a:pt x="19495" y="2945"/>
                    <a:pt x="19609" y="2749"/>
                    <a:pt x="19723" y="2749"/>
                  </a:cubicBezTo>
                  <a:cubicBezTo>
                    <a:pt x="19817" y="2749"/>
                    <a:pt x="19912" y="2847"/>
                    <a:pt x="20007" y="3142"/>
                  </a:cubicBezTo>
                  <a:cubicBezTo>
                    <a:pt x="20045" y="3142"/>
                    <a:pt x="20045" y="3142"/>
                    <a:pt x="20045" y="3142"/>
                  </a:cubicBezTo>
                  <a:cubicBezTo>
                    <a:pt x="20045" y="295"/>
                    <a:pt x="20045" y="295"/>
                    <a:pt x="20045" y="295"/>
                  </a:cubicBezTo>
                  <a:cubicBezTo>
                    <a:pt x="20026" y="295"/>
                    <a:pt x="20026" y="295"/>
                    <a:pt x="20026" y="295"/>
                  </a:cubicBezTo>
                  <a:cubicBezTo>
                    <a:pt x="19931" y="98"/>
                    <a:pt x="19817" y="0"/>
                    <a:pt x="19666" y="0"/>
                  </a:cubicBezTo>
                  <a:cubicBezTo>
                    <a:pt x="19476" y="0"/>
                    <a:pt x="19305" y="295"/>
                    <a:pt x="19154" y="687"/>
                  </a:cubicBezTo>
                  <a:cubicBezTo>
                    <a:pt x="19002" y="1080"/>
                    <a:pt x="18888" y="1669"/>
                    <a:pt x="18793" y="2455"/>
                  </a:cubicBezTo>
                  <a:cubicBezTo>
                    <a:pt x="18717" y="3240"/>
                    <a:pt x="18680" y="4124"/>
                    <a:pt x="18680" y="5105"/>
                  </a:cubicBezTo>
                  <a:cubicBezTo>
                    <a:pt x="18680" y="7069"/>
                    <a:pt x="18680" y="7069"/>
                    <a:pt x="18680" y="7069"/>
                  </a:cubicBezTo>
                  <a:cubicBezTo>
                    <a:pt x="18224" y="7069"/>
                    <a:pt x="18224" y="7069"/>
                    <a:pt x="18224" y="7069"/>
                  </a:cubicBezTo>
                  <a:cubicBezTo>
                    <a:pt x="18224" y="9818"/>
                    <a:pt x="18224" y="9818"/>
                    <a:pt x="18224" y="9818"/>
                  </a:cubicBezTo>
                  <a:cubicBezTo>
                    <a:pt x="18680" y="9818"/>
                    <a:pt x="18680" y="9818"/>
                    <a:pt x="18680" y="9818"/>
                  </a:cubicBezTo>
                  <a:cubicBezTo>
                    <a:pt x="18680" y="21305"/>
                    <a:pt x="18680" y="21305"/>
                    <a:pt x="18680" y="21305"/>
                  </a:cubicBezTo>
                  <a:cubicBezTo>
                    <a:pt x="19324" y="21305"/>
                    <a:pt x="19324" y="21305"/>
                    <a:pt x="19324" y="21305"/>
                  </a:cubicBezTo>
                  <a:cubicBezTo>
                    <a:pt x="19324" y="9818"/>
                    <a:pt x="19324" y="9818"/>
                    <a:pt x="19324" y="9818"/>
                  </a:cubicBezTo>
                  <a:cubicBezTo>
                    <a:pt x="20291" y="9818"/>
                    <a:pt x="20291" y="9818"/>
                    <a:pt x="20291" y="9818"/>
                  </a:cubicBezTo>
                  <a:cubicBezTo>
                    <a:pt x="20291" y="17084"/>
                    <a:pt x="20291" y="17084"/>
                    <a:pt x="20291" y="17084"/>
                  </a:cubicBezTo>
                  <a:cubicBezTo>
                    <a:pt x="20291" y="20127"/>
                    <a:pt x="20557" y="21600"/>
                    <a:pt x="21107" y="21600"/>
                  </a:cubicBezTo>
                  <a:cubicBezTo>
                    <a:pt x="21202" y="21600"/>
                    <a:pt x="21278" y="21600"/>
                    <a:pt x="21372" y="21502"/>
                  </a:cubicBezTo>
                  <a:cubicBezTo>
                    <a:pt x="21486" y="21305"/>
                    <a:pt x="21543" y="21207"/>
                    <a:pt x="21581" y="21109"/>
                  </a:cubicBezTo>
                  <a:cubicBezTo>
                    <a:pt x="21600" y="21109"/>
                    <a:pt x="21600" y="21109"/>
                    <a:pt x="21600" y="21109"/>
                  </a:cubicBezTo>
                  <a:cubicBezTo>
                    <a:pt x="21600" y="18360"/>
                    <a:pt x="21600" y="18360"/>
                    <a:pt x="21600" y="18360"/>
                  </a:cubicBezTo>
                  <a:cubicBezTo>
                    <a:pt x="21562" y="18458"/>
                    <a:pt x="21562" y="18458"/>
                    <a:pt x="21562" y="18458"/>
                  </a:cubicBezTo>
                  <a:cubicBezTo>
                    <a:pt x="21524" y="18556"/>
                    <a:pt x="21486" y="18655"/>
                    <a:pt x="21429" y="18753"/>
                  </a:cubicBezTo>
                  <a:cubicBezTo>
                    <a:pt x="21372" y="18851"/>
                    <a:pt x="21335" y="18851"/>
                    <a:pt x="21297" y="18851"/>
                  </a:cubicBezTo>
                  <a:cubicBezTo>
                    <a:pt x="21183" y="18851"/>
                    <a:pt x="21088" y="18655"/>
                    <a:pt x="21031" y="18360"/>
                  </a:cubicBezTo>
                  <a:cubicBezTo>
                    <a:pt x="20974" y="17967"/>
                    <a:pt x="20936" y="17378"/>
                    <a:pt x="20936" y="16495"/>
                  </a:cubicBezTo>
                  <a:cubicBezTo>
                    <a:pt x="20936" y="9818"/>
                    <a:pt x="20936" y="9818"/>
                    <a:pt x="20936" y="9818"/>
                  </a:cubicBezTo>
                  <a:lnTo>
                    <a:pt x="21600" y="9818"/>
                  </a:lnTo>
                  <a:close/>
                </a:path>
              </a:pathLst>
            </a:custGeom>
            <a:solidFill>
              <a:srgbClr val="FFFFFF"/>
            </a:solidFill>
            <a:ln w="12700" cap="flat">
              <a:noFill/>
              <a:miter lim="400000"/>
            </a:ln>
            <a:effectLst/>
          </p:spPr>
          <p:txBody>
            <a:bodyPr wrap="square" lIns="45719" tIns="45719" rIns="45719" bIns="45719" numCol="1" anchor="t">
              <a:noAutofit/>
            </a:bodyPr>
            <a:lstStyle/>
            <a:p>
              <a:pPr defTabSz="914366">
                <a:defRPr sz="1700">
                  <a:solidFill>
                    <a:srgbClr val="FFFFFF"/>
                  </a:solidFill>
                  <a:latin typeface="Segoe UI Semilight"/>
                  <a:ea typeface="Segoe UI Semilight"/>
                  <a:cs typeface="Segoe UI Semilight"/>
                  <a:sym typeface="Segoe UI Semilight"/>
                </a:defRPr>
              </a:pPr>
            </a:p>
          </p:txBody>
        </p:sp>
      </p:grpSp>
      <p:sp>
        <p:nvSpPr>
          <p:cNvPr id="1678" name="TextBox 7"/>
          <p:cNvSpPr txBox="1"/>
          <p:nvPr/>
        </p:nvSpPr>
        <p:spPr>
          <a:xfrm>
            <a:off x="4305878" y="6569912"/>
            <a:ext cx="358024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Semilight"/>
                <a:ea typeface="Segoe UI Semilight"/>
                <a:cs typeface="Segoe UI Semilight"/>
                <a:sym typeface="Segoe UI Semilight"/>
              </a:defRPr>
            </a:lvl1pPr>
          </a:lstStyle>
          <a:p>
            <a:pPr/>
            <a:r>
              <a:t>MICROSOFT CONFIDENTIAL – INTERNAL ONLY</a:t>
            </a:r>
          </a:p>
        </p:txBody>
      </p:sp>
      <p:sp>
        <p:nvSpPr>
          <p:cNvPr id="1679" name="Text Placeholder 16"/>
          <p:cNvSpPr/>
          <p:nvPr>
            <p:ph type="body" sz="quarter" idx="13"/>
          </p:nvPr>
        </p:nvSpPr>
        <p:spPr>
          <a:xfrm>
            <a:off x="8339677" y="288560"/>
            <a:ext cx="3585699" cy="567016"/>
          </a:xfrm>
          <a:prstGeom prst="rect">
            <a:avLst/>
          </a:prstGeom>
        </p:spPr>
        <p:txBody>
          <a:bodyPr lIns="146304" tIns="146304" rIns="146304" bIns="146304"/>
          <a:lstStyle/>
          <a:p>
            <a:pPr marL="0" indent="0" algn="r" defTabSz="914366">
              <a:spcBef>
                <a:spcPts val="400"/>
              </a:spcBef>
              <a:buSzTx/>
              <a:buFontTx/>
              <a:buNone/>
              <a:defRPr sz="1900">
                <a:latin typeface="Segoe UI Semilight"/>
                <a:ea typeface="Segoe UI Semilight"/>
                <a:cs typeface="Segoe UI Semilight"/>
                <a:sym typeface="Segoe UI Semilight"/>
              </a:defRPr>
            </a:pPr>
          </a:p>
        </p:txBody>
      </p:sp>
      <p:sp>
        <p:nvSpPr>
          <p:cNvPr id="1680" name="Text Placeholder 16"/>
          <p:cNvSpPr/>
          <p:nvPr>
            <p:ph type="body" sz="quarter" idx="14"/>
          </p:nvPr>
        </p:nvSpPr>
        <p:spPr>
          <a:xfrm>
            <a:off x="269303" y="5993567"/>
            <a:ext cx="3585699" cy="567016"/>
          </a:xfrm>
          <a:prstGeom prst="rect">
            <a:avLst/>
          </a:prstGeom>
        </p:spPr>
        <p:txBody>
          <a:bodyPr lIns="146304" tIns="146304" rIns="146304" bIns="146304" anchor="b"/>
          <a:lstStyle/>
          <a:p>
            <a:pPr marL="0" indent="0" defTabSz="914366">
              <a:spcBef>
                <a:spcPts val="400"/>
              </a:spcBef>
              <a:buSzTx/>
              <a:buFontTx/>
              <a:buNone/>
              <a:defRPr sz="1900">
                <a:latin typeface="Segoe UI Semilight"/>
                <a:ea typeface="Segoe UI Semilight"/>
                <a:cs typeface="Segoe UI Semilight"/>
                <a:sym typeface="Segoe UI Semilight"/>
              </a:defRPr>
            </a:pPr>
          </a:p>
        </p:txBody>
      </p:sp>
      <p:sp>
        <p:nvSpPr>
          <p:cNvPr id="168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78D7"/>
        </a:solidFill>
      </p:bgPr>
    </p:bg>
    <p:spTree>
      <p:nvGrpSpPr>
        <p:cNvPr id="1" name=""/>
        <p:cNvGrpSpPr/>
        <p:nvPr/>
      </p:nvGrpSpPr>
      <p:grpSpPr>
        <a:xfrm>
          <a:off x="0" y="0"/>
          <a:ext cx="0" cy="0"/>
          <a:chOff x="0" y="0"/>
          <a:chExt cx="0" cy="0"/>
        </a:xfrm>
      </p:grpSpPr>
      <p:pic>
        <p:nvPicPr>
          <p:cNvPr id="168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689"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1690"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Light"/>
                <a:ea typeface="Segoe UI Light"/>
                <a:cs typeface="Segoe UI Light"/>
                <a:sym typeface="Segoe UI Light"/>
              </a:defRPr>
            </a:lvl1pPr>
            <a:lvl2pPr marL="654967" indent="-318822" defTabSz="914366">
              <a:spcBef>
                <a:spcPts val="0"/>
              </a:spcBef>
              <a:buSzPct val="90000"/>
              <a:buFontTx/>
              <a:defRPr sz="3100">
                <a:latin typeface="Segoe UI Light"/>
                <a:ea typeface="Segoe UI Light"/>
                <a:cs typeface="Segoe UI Light"/>
                <a:sym typeface="Segoe UI Light"/>
              </a:defRPr>
            </a:lvl2pPr>
            <a:lvl3pPr marL="925872" indent="-365631" defTabSz="914366">
              <a:spcBef>
                <a:spcPts val="0"/>
              </a:spcBef>
              <a:buSzPct val="90000"/>
              <a:buFontTx/>
              <a:defRPr sz="3100">
                <a:latin typeface="Segoe UI Light"/>
                <a:ea typeface="Segoe UI Light"/>
                <a:cs typeface="Segoe UI Light"/>
                <a:sym typeface="Segoe UI Light"/>
              </a:defRPr>
            </a:lvl3pPr>
            <a:lvl4pPr marL="1192985" indent="-408647" defTabSz="914366">
              <a:spcBef>
                <a:spcPts val="0"/>
              </a:spcBef>
              <a:buSzPct val="90000"/>
              <a:buFontTx/>
              <a:defRPr sz="3100">
                <a:latin typeface="Segoe UI Light"/>
                <a:ea typeface="Segoe UI Light"/>
                <a:cs typeface="Segoe UI Light"/>
                <a:sym typeface="Segoe UI Light"/>
              </a:defRPr>
            </a:lvl4pPr>
            <a:lvl5pPr marL="1417081" indent="-408647" defTabSz="914366">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grpSp>
        <p:nvGrpSpPr>
          <p:cNvPr id="1693" name="Group 6"/>
          <p:cNvGrpSpPr/>
          <p:nvPr/>
        </p:nvGrpSpPr>
        <p:grpSpPr>
          <a:xfrm>
            <a:off x="459102" y="470066"/>
            <a:ext cx="1419662" cy="304829"/>
            <a:chOff x="0" y="0"/>
            <a:chExt cx="1419661" cy="304828"/>
          </a:xfrm>
        </p:grpSpPr>
        <p:pic>
          <p:nvPicPr>
            <p:cNvPr id="1691" name="Picture 7" descr="Picture 7"/>
            <p:cNvPicPr>
              <a:picLocks noChangeAspect="1"/>
            </p:cNvPicPr>
            <p:nvPr/>
          </p:nvPicPr>
          <p:blipFill>
            <a:blip r:embed="rId3">
              <a:extLst/>
            </a:blip>
            <a:stretch>
              <a:fillRect/>
            </a:stretch>
          </p:blipFill>
          <p:spPr>
            <a:xfrm>
              <a:off x="0" y="0"/>
              <a:ext cx="304785" cy="304829"/>
            </a:xfrm>
            <a:prstGeom prst="rect">
              <a:avLst/>
            </a:prstGeom>
            <a:ln w="12700" cap="flat">
              <a:noFill/>
              <a:miter lim="400000"/>
            </a:ln>
            <a:effectLst/>
          </p:spPr>
        </p:pic>
        <p:sp>
          <p:nvSpPr>
            <p:cNvPr id="1692" name="Freeform 12"/>
            <p:cNvSpPr/>
            <p:nvPr/>
          </p:nvSpPr>
          <p:spPr>
            <a:xfrm>
              <a:off x="393821" y="47189"/>
              <a:ext cx="1025841" cy="20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3" y="1473"/>
                  </a:moveTo>
                  <a:cubicBezTo>
                    <a:pt x="4134" y="1473"/>
                    <a:pt x="4134" y="1473"/>
                    <a:pt x="4134" y="1473"/>
                  </a:cubicBezTo>
                  <a:cubicBezTo>
                    <a:pt x="4134" y="21305"/>
                    <a:pt x="4134" y="21305"/>
                    <a:pt x="4134" y="21305"/>
                  </a:cubicBezTo>
                  <a:cubicBezTo>
                    <a:pt x="3489" y="21305"/>
                    <a:pt x="3489" y="21305"/>
                    <a:pt x="3489" y="21305"/>
                  </a:cubicBezTo>
                  <a:cubicBezTo>
                    <a:pt x="3489" y="8738"/>
                    <a:pt x="3489" y="8738"/>
                    <a:pt x="3489" y="8738"/>
                  </a:cubicBezTo>
                  <a:cubicBezTo>
                    <a:pt x="3489" y="7855"/>
                    <a:pt x="3489" y="6578"/>
                    <a:pt x="3508" y="5105"/>
                  </a:cubicBezTo>
                  <a:cubicBezTo>
                    <a:pt x="3508" y="5105"/>
                    <a:pt x="3508" y="5105"/>
                    <a:pt x="3508" y="5105"/>
                  </a:cubicBezTo>
                  <a:cubicBezTo>
                    <a:pt x="3470" y="5695"/>
                    <a:pt x="3451" y="6382"/>
                    <a:pt x="3414" y="6676"/>
                  </a:cubicBezTo>
                  <a:cubicBezTo>
                    <a:pt x="2276" y="21305"/>
                    <a:pt x="2276" y="21305"/>
                    <a:pt x="2276" y="21305"/>
                  </a:cubicBezTo>
                  <a:cubicBezTo>
                    <a:pt x="1840" y="21305"/>
                    <a:pt x="1840" y="21305"/>
                    <a:pt x="1840" y="21305"/>
                  </a:cubicBezTo>
                  <a:cubicBezTo>
                    <a:pt x="702" y="6873"/>
                    <a:pt x="702" y="6873"/>
                    <a:pt x="702" y="6873"/>
                  </a:cubicBezTo>
                  <a:cubicBezTo>
                    <a:pt x="683" y="6480"/>
                    <a:pt x="645" y="5891"/>
                    <a:pt x="607" y="5105"/>
                  </a:cubicBezTo>
                  <a:cubicBezTo>
                    <a:pt x="588" y="5105"/>
                    <a:pt x="588" y="5105"/>
                    <a:pt x="588" y="5105"/>
                  </a:cubicBezTo>
                  <a:cubicBezTo>
                    <a:pt x="607" y="5498"/>
                    <a:pt x="607" y="5891"/>
                    <a:pt x="607" y="6382"/>
                  </a:cubicBezTo>
                  <a:cubicBezTo>
                    <a:pt x="626" y="7462"/>
                    <a:pt x="626" y="8345"/>
                    <a:pt x="626" y="9131"/>
                  </a:cubicBezTo>
                  <a:cubicBezTo>
                    <a:pt x="626" y="21305"/>
                    <a:pt x="626" y="21305"/>
                    <a:pt x="626" y="21305"/>
                  </a:cubicBezTo>
                  <a:cubicBezTo>
                    <a:pt x="0" y="21305"/>
                    <a:pt x="0" y="21305"/>
                    <a:pt x="0" y="21305"/>
                  </a:cubicBezTo>
                  <a:cubicBezTo>
                    <a:pt x="0" y="1473"/>
                    <a:pt x="0" y="1473"/>
                    <a:pt x="0" y="1473"/>
                  </a:cubicBezTo>
                  <a:cubicBezTo>
                    <a:pt x="948" y="1473"/>
                    <a:pt x="948" y="1473"/>
                    <a:pt x="948" y="1473"/>
                  </a:cubicBezTo>
                  <a:cubicBezTo>
                    <a:pt x="1896" y="13942"/>
                    <a:pt x="1896" y="13942"/>
                    <a:pt x="1896" y="13942"/>
                  </a:cubicBezTo>
                  <a:cubicBezTo>
                    <a:pt x="1991" y="15022"/>
                    <a:pt x="2048" y="15905"/>
                    <a:pt x="2067" y="16495"/>
                  </a:cubicBezTo>
                  <a:cubicBezTo>
                    <a:pt x="2086" y="16495"/>
                    <a:pt x="2086" y="16495"/>
                    <a:pt x="2086" y="16495"/>
                  </a:cubicBezTo>
                  <a:cubicBezTo>
                    <a:pt x="2257" y="13942"/>
                    <a:pt x="2257" y="13942"/>
                    <a:pt x="2257" y="13942"/>
                  </a:cubicBezTo>
                  <a:lnTo>
                    <a:pt x="3243" y="1473"/>
                  </a:lnTo>
                  <a:close/>
                  <a:moveTo>
                    <a:pt x="4760" y="21305"/>
                  </a:moveTo>
                  <a:cubicBezTo>
                    <a:pt x="5405" y="21305"/>
                    <a:pt x="5405" y="21305"/>
                    <a:pt x="5405" y="21305"/>
                  </a:cubicBezTo>
                  <a:cubicBezTo>
                    <a:pt x="5405" y="7069"/>
                    <a:pt x="5405" y="7069"/>
                    <a:pt x="5405" y="7069"/>
                  </a:cubicBezTo>
                  <a:cubicBezTo>
                    <a:pt x="4760" y="7069"/>
                    <a:pt x="4760" y="7069"/>
                    <a:pt x="4760" y="7069"/>
                  </a:cubicBezTo>
                  <a:lnTo>
                    <a:pt x="4760" y="21305"/>
                  </a:lnTo>
                  <a:close/>
                  <a:moveTo>
                    <a:pt x="5101" y="1080"/>
                  </a:moveTo>
                  <a:cubicBezTo>
                    <a:pt x="4988" y="1080"/>
                    <a:pt x="4893" y="1276"/>
                    <a:pt x="4817" y="1669"/>
                  </a:cubicBezTo>
                  <a:cubicBezTo>
                    <a:pt x="4741" y="1964"/>
                    <a:pt x="4703" y="2455"/>
                    <a:pt x="4703" y="3044"/>
                  </a:cubicBezTo>
                  <a:cubicBezTo>
                    <a:pt x="4703" y="3535"/>
                    <a:pt x="4741" y="4025"/>
                    <a:pt x="4817" y="4418"/>
                  </a:cubicBezTo>
                  <a:cubicBezTo>
                    <a:pt x="4893" y="4713"/>
                    <a:pt x="4988" y="4909"/>
                    <a:pt x="5101" y="4909"/>
                  </a:cubicBezTo>
                  <a:cubicBezTo>
                    <a:pt x="5196" y="4909"/>
                    <a:pt x="5291" y="4713"/>
                    <a:pt x="5367" y="4418"/>
                  </a:cubicBezTo>
                  <a:cubicBezTo>
                    <a:pt x="5443" y="4025"/>
                    <a:pt x="5481" y="3535"/>
                    <a:pt x="5481" y="3044"/>
                  </a:cubicBezTo>
                  <a:cubicBezTo>
                    <a:pt x="5481" y="2455"/>
                    <a:pt x="5443" y="2062"/>
                    <a:pt x="5367" y="1669"/>
                  </a:cubicBezTo>
                  <a:cubicBezTo>
                    <a:pt x="5291" y="1276"/>
                    <a:pt x="5196" y="1080"/>
                    <a:pt x="5101" y="1080"/>
                  </a:cubicBezTo>
                  <a:close/>
                  <a:moveTo>
                    <a:pt x="7680" y="6971"/>
                  </a:moveTo>
                  <a:cubicBezTo>
                    <a:pt x="7567" y="6775"/>
                    <a:pt x="7453" y="6775"/>
                    <a:pt x="7320" y="6775"/>
                  </a:cubicBezTo>
                  <a:cubicBezTo>
                    <a:pt x="7036" y="6775"/>
                    <a:pt x="6770" y="7069"/>
                    <a:pt x="6543" y="7756"/>
                  </a:cubicBezTo>
                  <a:cubicBezTo>
                    <a:pt x="6315" y="8345"/>
                    <a:pt x="6144" y="9327"/>
                    <a:pt x="6031" y="10505"/>
                  </a:cubicBezTo>
                  <a:cubicBezTo>
                    <a:pt x="5917" y="11684"/>
                    <a:pt x="5860" y="13058"/>
                    <a:pt x="5860" y="14531"/>
                  </a:cubicBezTo>
                  <a:cubicBezTo>
                    <a:pt x="5860" y="15905"/>
                    <a:pt x="5917" y="17084"/>
                    <a:pt x="6031" y="18164"/>
                  </a:cubicBezTo>
                  <a:cubicBezTo>
                    <a:pt x="6144" y="19244"/>
                    <a:pt x="6296" y="20127"/>
                    <a:pt x="6505" y="20716"/>
                  </a:cubicBezTo>
                  <a:cubicBezTo>
                    <a:pt x="6713" y="21305"/>
                    <a:pt x="6941" y="21600"/>
                    <a:pt x="7206" y="21600"/>
                  </a:cubicBezTo>
                  <a:cubicBezTo>
                    <a:pt x="7510" y="21600"/>
                    <a:pt x="7775" y="21305"/>
                    <a:pt x="7984" y="20716"/>
                  </a:cubicBezTo>
                  <a:cubicBezTo>
                    <a:pt x="8003" y="20618"/>
                    <a:pt x="8003" y="20618"/>
                    <a:pt x="8003" y="20618"/>
                  </a:cubicBezTo>
                  <a:cubicBezTo>
                    <a:pt x="8003" y="17575"/>
                    <a:pt x="8003" y="17575"/>
                    <a:pt x="8003" y="17575"/>
                  </a:cubicBezTo>
                  <a:cubicBezTo>
                    <a:pt x="7965" y="17673"/>
                    <a:pt x="7965" y="17673"/>
                    <a:pt x="7965" y="17673"/>
                  </a:cubicBezTo>
                  <a:cubicBezTo>
                    <a:pt x="7870" y="18065"/>
                    <a:pt x="7775" y="18360"/>
                    <a:pt x="7661" y="18556"/>
                  </a:cubicBezTo>
                  <a:cubicBezTo>
                    <a:pt x="7548" y="18753"/>
                    <a:pt x="7434" y="18851"/>
                    <a:pt x="7339" y="18851"/>
                  </a:cubicBezTo>
                  <a:cubicBezTo>
                    <a:pt x="7093" y="18851"/>
                    <a:pt x="6884" y="18458"/>
                    <a:pt x="6732" y="17673"/>
                  </a:cubicBezTo>
                  <a:cubicBezTo>
                    <a:pt x="6599" y="16789"/>
                    <a:pt x="6524" y="15709"/>
                    <a:pt x="6524" y="14236"/>
                  </a:cubicBezTo>
                  <a:cubicBezTo>
                    <a:pt x="6524" y="12862"/>
                    <a:pt x="6599" y="11684"/>
                    <a:pt x="6751" y="10800"/>
                  </a:cubicBezTo>
                  <a:cubicBezTo>
                    <a:pt x="6903" y="9916"/>
                    <a:pt x="7112" y="9524"/>
                    <a:pt x="7358" y="9524"/>
                  </a:cubicBezTo>
                  <a:cubicBezTo>
                    <a:pt x="7567" y="9524"/>
                    <a:pt x="7775" y="9916"/>
                    <a:pt x="7965" y="10604"/>
                  </a:cubicBezTo>
                  <a:cubicBezTo>
                    <a:pt x="8003" y="10702"/>
                    <a:pt x="8003" y="10702"/>
                    <a:pt x="8003" y="10702"/>
                  </a:cubicBezTo>
                  <a:cubicBezTo>
                    <a:pt x="8003" y="7462"/>
                    <a:pt x="8003" y="7462"/>
                    <a:pt x="8003" y="7462"/>
                  </a:cubicBezTo>
                  <a:cubicBezTo>
                    <a:pt x="7984" y="7462"/>
                    <a:pt x="7984" y="7462"/>
                    <a:pt x="7984" y="7462"/>
                  </a:cubicBezTo>
                  <a:cubicBezTo>
                    <a:pt x="7908" y="7265"/>
                    <a:pt x="7813" y="7069"/>
                    <a:pt x="7680" y="6971"/>
                  </a:cubicBezTo>
                  <a:close/>
                  <a:moveTo>
                    <a:pt x="9804" y="6873"/>
                  </a:moveTo>
                  <a:cubicBezTo>
                    <a:pt x="9653" y="6873"/>
                    <a:pt x="9501" y="7069"/>
                    <a:pt x="9387" y="7658"/>
                  </a:cubicBezTo>
                  <a:cubicBezTo>
                    <a:pt x="9273" y="8149"/>
                    <a:pt x="9198" y="8738"/>
                    <a:pt x="9141" y="9524"/>
                  </a:cubicBezTo>
                  <a:cubicBezTo>
                    <a:pt x="9122" y="9524"/>
                    <a:pt x="9122" y="9524"/>
                    <a:pt x="9122" y="9524"/>
                  </a:cubicBezTo>
                  <a:cubicBezTo>
                    <a:pt x="9122" y="7069"/>
                    <a:pt x="9122" y="7069"/>
                    <a:pt x="9122" y="7069"/>
                  </a:cubicBezTo>
                  <a:cubicBezTo>
                    <a:pt x="8477" y="7069"/>
                    <a:pt x="8477" y="7069"/>
                    <a:pt x="8477" y="7069"/>
                  </a:cubicBezTo>
                  <a:cubicBezTo>
                    <a:pt x="8477" y="21305"/>
                    <a:pt x="8477" y="21305"/>
                    <a:pt x="8477" y="21305"/>
                  </a:cubicBezTo>
                  <a:cubicBezTo>
                    <a:pt x="9122" y="21305"/>
                    <a:pt x="9122" y="21305"/>
                    <a:pt x="9122" y="21305"/>
                  </a:cubicBezTo>
                  <a:cubicBezTo>
                    <a:pt x="9122" y="14040"/>
                    <a:pt x="9122" y="14040"/>
                    <a:pt x="9122" y="14040"/>
                  </a:cubicBezTo>
                  <a:cubicBezTo>
                    <a:pt x="9122" y="12764"/>
                    <a:pt x="9179" y="11782"/>
                    <a:pt x="9292" y="10996"/>
                  </a:cubicBezTo>
                  <a:cubicBezTo>
                    <a:pt x="9387" y="10211"/>
                    <a:pt x="9539" y="9818"/>
                    <a:pt x="9710" y="9818"/>
                  </a:cubicBezTo>
                  <a:cubicBezTo>
                    <a:pt x="9766" y="9818"/>
                    <a:pt x="9823" y="9916"/>
                    <a:pt x="9899" y="10015"/>
                  </a:cubicBezTo>
                  <a:cubicBezTo>
                    <a:pt x="9975" y="10113"/>
                    <a:pt x="10013" y="10211"/>
                    <a:pt x="10051" y="10309"/>
                  </a:cubicBezTo>
                  <a:cubicBezTo>
                    <a:pt x="10070" y="10407"/>
                    <a:pt x="10070" y="10407"/>
                    <a:pt x="10070" y="10407"/>
                  </a:cubicBezTo>
                  <a:cubicBezTo>
                    <a:pt x="10070" y="7069"/>
                    <a:pt x="10070" y="7069"/>
                    <a:pt x="10070" y="7069"/>
                  </a:cubicBezTo>
                  <a:cubicBezTo>
                    <a:pt x="10070" y="7069"/>
                    <a:pt x="10070" y="7069"/>
                    <a:pt x="10070" y="7069"/>
                  </a:cubicBezTo>
                  <a:cubicBezTo>
                    <a:pt x="10013" y="6873"/>
                    <a:pt x="9918" y="6873"/>
                    <a:pt x="9804" y="6873"/>
                  </a:cubicBezTo>
                  <a:close/>
                  <a:moveTo>
                    <a:pt x="12573" y="8738"/>
                  </a:moveTo>
                  <a:cubicBezTo>
                    <a:pt x="12801" y="10015"/>
                    <a:pt x="12933" y="11782"/>
                    <a:pt x="12933" y="14040"/>
                  </a:cubicBezTo>
                  <a:cubicBezTo>
                    <a:pt x="12933" y="16298"/>
                    <a:pt x="12801" y="18164"/>
                    <a:pt x="12535" y="19538"/>
                  </a:cubicBezTo>
                  <a:cubicBezTo>
                    <a:pt x="12289" y="20913"/>
                    <a:pt x="11928" y="21600"/>
                    <a:pt x="11492" y="21600"/>
                  </a:cubicBezTo>
                  <a:cubicBezTo>
                    <a:pt x="11075" y="21600"/>
                    <a:pt x="10734" y="20913"/>
                    <a:pt x="10487" y="19636"/>
                  </a:cubicBezTo>
                  <a:cubicBezTo>
                    <a:pt x="10241" y="18360"/>
                    <a:pt x="10108" y="16593"/>
                    <a:pt x="10108" y="14335"/>
                  </a:cubicBezTo>
                  <a:cubicBezTo>
                    <a:pt x="10108" y="11978"/>
                    <a:pt x="10241" y="10113"/>
                    <a:pt x="10487" y="8738"/>
                  </a:cubicBezTo>
                  <a:cubicBezTo>
                    <a:pt x="10753" y="7462"/>
                    <a:pt x="11113" y="6775"/>
                    <a:pt x="11568" y="6775"/>
                  </a:cubicBezTo>
                  <a:cubicBezTo>
                    <a:pt x="11985" y="6775"/>
                    <a:pt x="12327" y="7364"/>
                    <a:pt x="12573" y="8738"/>
                  </a:cubicBezTo>
                  <a:close/>
                  <a:moveTo>
                    <a:pt x="12251" y="14138"/>
                  </a:moveTo>
                  <a:cubicBezTo>
                    <a:pt x="12251" y="12665"/>
                    <a:pt x="12194" y="11487"/>
                    <a:pt x="12061" y="10702"/>
                  </a:cubicBezTo>
                  <a:cubicBezTo>
                    <a:pt x="11928" y="9916"/>
                    <a:pt x="11758" y="9524"/>
                    <a:pt x="11530" y="9524"/>
                  </a:cubicBezTo>
                  <a:cubicBezTo>
                    <a:pt x="11303" y="9524"/>
                    <a:pt x="11113" y="9916"/>
                    <a:pt x="10980" y="10702"/>
                  </a:cubicBezTo>
                  <a:cubicBezTo>
                    <a:pt x="10847" y="11585"/>
                    <a:pt x="10772" y="12764"/>
                    <a:pt x="10772" y="14236"/>
                  </a:cubicBezTo>
                  <a:cubicBezTo>
                    <a:pt x="10772" y="15709"/>
                    <a:pt x="10847" y="16887"/>
                    <a:pt x="10980" y="17673"/>
                  </a:cubicBezTo>
                  <a:cubicBezTo>
                    <a:pt x="11113" y="18458"/>
                    <a:pt x="11303" y="18851"/>
                    <a:pt x="11530" y="18851"/>
                  </a:cubicBezTo>
                  <a:cubicBezTo>
                    <a:pt x="11777" y="18851"/>
                    <a:pt x="11947" y="18458"/>
                    <a:pt x="12080" y="17673"/>
                  </a:cubicBezTo>
                  <a:cubicBezTo>
                    <a:pt x="12194" y="16887"/>
                    <a:pt x="12251" y="15709"/>
                    <a:pt x="12251" y="14138"/>
                  </a:cubicBezTo>
                  <a:close/>
                  <a:moveTo>
                    <a:pt x="14356" y="12960"/>
                  </a:moveTo>
                  <a:cubicBezTo>
                    <a:pt x="14147" y="12567"/>
                    <a:pt x="14014" y="12175"/>
                    <a:pt x="13976" y="11880"/>
                  </a:cubicBezTo>
                  <a:cubicBezTo>
                    <a:pt x="13920" y="11684"/>
                    <a:pt x="13882" y="11291"/>
                    <a:pt x="13882" y="10800"/>
                  </a:cubicBezTo>
                  <a:cubicBezTo>
                    <a:pt x="13882" y="10407"/>
                    <a:pt x="13920" y="10113"/>
                    <a:pt x="13995" y="9818"/>
                  </a:cubicBezTo>
                  <a:cubicBezTo>
                    <a:pt x="14052" y="9524"/>
                    <a:pt x="14147" y="9425"/>
                    <a:pt x="14261" y="9425"/>
                  </a:cubicBezTo>
                  <a:cubicBezTo>
                    <a:pt x="14375" y="9425"/>
                    <a:pt x="14488" y="9524"/>
                    <a:pt x="14602" y="9622"/>
                  </a:cubicBezTo>
                  <a:cubicBezTo>
                    <a:pt x="14716" y="9818"/>
                    <a:pt x="14811" y="10113"/>
                    <a:pt x="14887" y="10309"/>
                  </a:cubicBezTo>
                  <a:cubicBezTo>
                    <a:pt x="14906" y="10407"/>
                    <a:pt x="14906" y="10407"/>
                    <a:pt x="14906" y="10407"/>
                  </a:cubicBezTo>
                  <a:cubicBezTo>
                    <a:pt x="14906" y="7364"/>
                    <a:pt x="14906" y="7364"/>
                    <a:pt x="14906" y="7364"/>
                  </a:cubicBezTo>
                  <a:cubicBezTo>
                    <a:pt x="14906" y="7364"/>
                    <a:pt x="14906" y="7364"/>
                    <a:pt x="14906" y="7364"/>
                  </a:cubicBezTo>
                  <a:cubicBezTo>
                    <a:pt x="14830" y="7167"/>
                    <a:pt x="14735" y="7069"/>
                    <a:pt x="14602" y="6873"/>
                  </a:cubicBezTo>
                  <a:cubicBezTo>
                    <a:pt x="14488" y="6775"/>
                    <a:pt x="14375" y="6775"/>
                    <a:pt x="14280" y="6775"/>
                  </a:cubicBezTo>
                  <a:cubicBezTo>
                    <a:pt x="13976" y="6775"/>
                    <a:pt x="13730" y="7167"/>
                    <a:pt x="13540" y="7953"/>
                  </a:cubicBezTo>
                  <a:cubicBezTo>
                    <a:pt x="13332" y="8738"/>
                    <a:pt x="13237" y="9818"/>
                    <a:pt x="13237" y="11095"/>
                  </a:cubicBezTo>
                  <a:cubicBezTo>
                    <a:pt x="13237" y="11782"/>
                    <a:pt x="13256" y="12371"/>
                    <a:pt x="13294" y="12862"/>
                  </a:cubicBezTo>
                  <a:cubicBezTo>
                    <a:pt x="13351" y="13353"/>
                    <a:pt x="13408" y="13844"/>
                    <a:pt x="13502" y="14138"/>
                  </a:cubicBezTo>
                  <a:cubicBezTo>
                    <a:pt x="13578" y="14531"/>
                    <a:pt x="13711" y="14924"/>
                    <a:pt x="13901" y="15316"/>
                  </a:cubicBezTo>
                  <a:cubicBezTo>
                    <a:pt x="14033" y="15611"/>
                    <a:pt x="14147" y="15905"/>
                    <a:pt x="14223" y="16102"/>
                  </a:cubicBezTo>
                  <a:cubicBezTo>
                    <a:pt x="14299" y="16298"/>
                    <a:pt x="14337" y="16495"/>
                    <a:pt x="14375" y="16789"/>
                  </a:cubicBezTo>
                  <a:cubicBezTo>
                    <a:pt x="14394" y="16985"/>
                    <a:pt x="14413" y="17182"/>
                    <a:pt x="14413" y="17575"/>
                  </a:cubicBezTo>
                  <a:cubicBezTo>
                    <a:pt x="14413" y="18458"/>
                    <a:pt x="14280" y="18949"/>
                    <a:pt x="13995" y="18949"/>
                  </a:cubicBezTo>
                  <a:cubicBezTo>
                    <a:pt x="13882" y="18949"/>
                    <a:pt x="13768" y="18851"/>
                    <a:pt x="13635" y="18655"/>
                  </a:cubicBezTo>
                  <a:cubicBezTo>
                    <a:pt x="13502" y="18360"/>
                    <a:pt x="13370" y="18065"/>
                    <a:pt x="13275" y="17673"/>
                  </a:cubicBezTo>
                  <a:cubicBezTo>
                    <a:pt x="13237" y="17575"/>
                    <a:pt x="13237" y="17575"/>
                    <a:pt x="13237" y="17575"/>
                  </a:cubicBezTo>
                  <a:cubicBezTo>
                    <a:pt x="13237" y="20815"/>
                    <a:pt x="13237" y="20815"/>
                    <a:pt x="13237" y="20815"/>
                  </a:cubicBezTo>
                  <a:cubicBezTo>
                    <a:pt x="13256" y="20815"/>
                    <a:pt x="13256" y="20815"/>
                    <a:pt x="13256" y="20815"/>
                  </a:cubicBezTo>
                  <a:cubicBezTo>
                    <a:pt x="13332" y="21109"/>
                    <a:pt x="13464" y="21207"/>
                    <a:pt x="13597" y="21404"/>
                  </a:cubicBezTo>
                  <a:cubicBezTo>
                    <a:pt x="13730" y="21502"/>
                    <a:pt x="13863" y="21600"/>
                    <a:pt x="13958" y="21600"/>
                  </a:cubicBezTo>
                  <a:cubicBezTo>
                    <a:pt x="14299" y="21600"/>
                    <a:pt x="14564" y="21207"/>
                    <a:pt x="14754" y="20422"/>
                  </a:cubicBezTo>
                  <a:cubicBezTo>
                    <a:pt x="14963" y="19538"/>
                    <a:pt x="15057" y="18458"/>
                    <a:pt x="15057" y="17182"/>
                  </a:cubicBezTo>
                  <a:cubicBezTo>
                    <a:pt x="15057" y="16200"/>
                    <a:pt x="15001" y="15415"/>
                    <a:pt x="14906" y="14727"/>
                  </a:cubicBezTo>
                  <a:cubicBezTo>
                    <a:pt x="14792" y="14040"/>
                    <a:pt x="14602" y="13451"/>
                    <a:pt x="14356" y="12960"/>
                  </a:cubicBezTo>
                  <a:close/>
                  <a:moveTo>
                    <a:pt x="17788" y="8738"/>
                  </a:moveTo>
                  <a:cubicBezTo>
                    <a:pt x="18035" y="10015"/>
                    <a:pt x="18149" y="11782"/>
                    <a:pt x="18149" y="14040"/>
                  </a:cubicBezTo>
                  <a:cubicBezTo>
                    <a:pt x="18149" y="16298"/>
                    <a:pt x="18035" y="18164"/>
                    <a:pt x="17769" y="19538"/>
                  </a:cubicBezTo>
                  <a:cubicBezTo>
                    <a:pt x="17523" y="20913"/>
                    <a:pt x="17162" y="21600"/>
                    <a:pt x="16726" y="21600"/>
                  </a:cubicBezTo>
                  <a:cubicBezTo>
                    <a:pt x="16309" y="21600"/>
                    <a:pt x="15968" y="20913"/>
                    <a:pt x="15721" y="19636"/>
                  </a:cubicBezTo>
                  <a:cubicBezTo>
                    <a:pt x="15475" y="18360"/>
                    <a:pt x="15342" y="16593"/>
                    <a:pt x="15342" y="14335"/>
                  </a:cubicBezTo>
                  <a:cubicBezTo>
                    <a:pt x="15342" y="11978"/>
                    <a:pt x="15475" y="10113"/>
                    <a:pt x="15721" y="8738"/>
                  </a:cubicBezTo>
                  <a:cubicBezTo>
                    <a:pt x="15987" y="7462"/>
                    <a:pt x="16347" y="6775"/>
                    <a:pt x="16783" y="6775"/>
                  </a:cubicBezTo>
                  <a:cubicBezTo>
                    <a:pt x="17219" y="6775"/>
                    <a:pt x="17561" y="7364"/>
                    <a:pt x="17788" y="8738"/>
                  </a:cubicBezTo>
                  <a:close/>
                  <a:moveTo>
                    <a:pt x="17485" y="14138"/>
                  </a:moveTo>
                  <a:cubicBezTo>
                    <a:pt x="17485" y="12665"/>
                    <a:pt x="17428" y="11487"/>
                    <a:pt x="17295" y="10702"/>
                  </a:cubicBezTo>
                  <a:cubicBezTo>
                    <a:pt x="17162" y="9916"/>
                    <a:pt x="16992" y="9524"/>
                    <a:pt x="16764" y="9524"/>
                  </a:cubicBezTo>
                  <a:cubicBezTo>
                    <a:pt x="16518" y="9524"/>
                    <a:pt x="16347" y="9916"/>
                    <a:pt x="16214" y="10702"/>
                  </a:cubicBezTo>
                  <a:cubicBezTo>
                    <a:pt x="16081" y="11585"/>
                    <a:pt x="16006" y="12764"/>
                    <a:pt x="16006" y="14236"/>
                  </a:cubicBezTo>
                  <a:cubicBezTo>
                    <a:pt x="16006" y="15709"/>
                    <a:pt x="16081" y="16887"/>
                    <a:pt x="16214" y="17673"/>
                  </a:cubicBezTo>
                  <a:cubicBezTo>
                    <a:pt x="16347" y="18458"/>
                    <a:pt x="16518" y="18851"/>
                    <a:pt x="16764" y="18851"/>
                  </a:cubicBezTo>
                  <a:cubicBezTo>
                    <a:pt x="16992" y="18851"/>
                    <a:pt x="17181" y="18458"/>
                    <a:pt x="17295" y="17673"/>
                  </a:cubicBezTo>
                  <a:cubicBezTo>
                    <a:pt x="17428" y="16887"/>
                    <a:pt x="17485" y="15709"/>
                    <a:pt x="17485" y="14138"/>
                  </a:cubicBezTo>
                  <a:close/>
                  <a:moveTo>
                    <a:pt x="21600" y="9818"/>
                  </a:moveTo>
                  <a:cubicBezTo>
                    <a:pt x="21600" y="7069"/>
                    <a:pt x="21600" y="7069"/>
                    <a:pt x="21600" y="7069"/>
                  </a:cubicBezTo>
                  <a:cubicBezTo>
                    <a:pt x="20936" y="7069"/>
                    <a:pt x="20936" y="7069"/>
                    <a:pt x="20936" y="7069"/>
                  </a:cubicBezTo>
                  <a:cubicBezTo>
                    <a:pt x="20936" y="2847"/>
                    <a:pt x="20936" y="2847"/>
                    <a:pt x="20936" y="2847"/>
                  </a:cubicBezTo>
                  <a:cubicBezTo>
                    <a:pt x="20917" y="2847"/>
                    <a:pt x="20917" y="2847"/>
                    <a:pt x="20917" y="2847"/>
                  </a:cubicBezTo>
                  <a:cubicBezTo>
                    <a:pt x="20310" y="3829"/>
                    <a:pt x="20310" y="3829"/>
                    <a:pt x="20310" y="3829"/>
                  </a:cubicBezTo>
                  <a:cubicBezTo>
                    <a:pt x="20291" y="3927"/>
                    <a:pt x="20291" y="3927"/>
                    <a:pt x="20291" y="3927"/>
                  </a:cubicBezTo>
                  <a:cubicBezTo>
                    <a:pt x="20291" y="7069"/>
                    <a:pt x="20291" y="7069"/>
                    <a:pt x="20291" y="7069"/>
                  </a:cubicBezTo>
                  <a:cubicBezTo>
                    <a:pt x="19324" y="7069"/>
                    <a:pt x="19324" y="7069"/>
                    <a:pt x="19324" y="7069"/>
                  </a:cubicBezTo>
                  <a:cubicBezTo>
                    <a:pt x="19324" y="5302"/>
                    <a:pt x="19324" y="5302"/>
                    <a:pt x="19324" y="5302"/>
                  </a:cubicBezTo>
                  <a:cubicBezTo>
                    <a:pt x="19324" y="4516"/>
                    <a:pt x="19362" y="3829"/>
                    <a:pt x="19438" y="3436"/>
                  </a:cubicBezTo>
                  <a:cubicBezTo>
                    <a:pt x="19495" y="2945"/>
                    <a:pt x="19609" y="2749"/>
                    <a:pt x="19723" y="2749"/>
                  </a:cubicBezTo>
                  <a:cubicBezTo>
                    <a:pt x="19817" y="2749"/>
                    <a:pt x="19912" y="2847"/>
                    <a:pt x="20007" y="3142"/>
                  </a:cubicBezTo>
                  <a:cubicBezTo>
                    <a:pt x="20045" y="3142"/>
                    <a:pt x="20045" y="3142"/>
                    <a:pt x="20045" y="3142"/>
                  </a:cubicBezTo>
                  <a:cubicBezTo>
                    <a:pt x="20045" y="295"/>
                    <a:pt x="20045" y="295"/>
                    <a:pt x="20045" y="295"/>
                  </a:cubicBezTo>
                  <a:cubicBezTo>
                    <a:pt x="20026" y="295"/>
                    <a:pt x="20026" y="295"/>
                    <a:pt x="20026" y="295"/>
                  </a:cubicBezTo>
                  <a:cubicBezTo>
                    <a:pt x="19931" y="98"/>
                    <a:pt x="19817" y="0"/>
                    <a:pt x="19666" y="0"/>
                  </a:cubicBezTo>
                  <a:cubicBezTo>
                    <a:pt x="19476" y="0"/>
                    <a:pt x="19305" y="295"/>
                    <a:pt x="19154" y="687"/>
                  </a:cubicBezTo>
                  <a:cubicBezTo>
                    <a:pt x="19002" y="1080"/>
                    <a:pt x="18888" y="1669"/>
                    <a:pt x="18793" y="2455"/>
                  </a:cubicBezTo>
                  <a:cubicBezTo>
                    <a:pt x="18717" y="3240"/>
                    <a:pt x="18680" y="4124"/>
                    <a:pt x="18680" y="5105"/>
                  </a:cubicBezTo>
                  <a:cubicBezTo>
                    <a:pt x="18680" y="7069"/>
                    <a:pt x="18680" y="7069"/>
                    <a:pt x="18680" y="7069"/>
                  </a:cubicBezTo>
                  <a:cubicBezTo>
                    <a:pt x="18224" y="7069"/>
                    <a:pt x="18224" y="7069"/>
                    <a:pt x="18224" y="7069"/>
                  </a:cubicBezTo>
                  <a:cubicBezTo>
                    <a:pt x="18224" y="9818"/>
                    <a:pt x="18224" y="9818"/>
                    <a:pt x="18224" y="9818"/>
                  </a:cubicBezTo>
                  <a:cubicBezTo>
                    <a:pt x="18680" y="9818"/>
                    <a:pt x="18680" y="9818"/>
                    <a:pt x="18680" y="9818"/>
                  </a:cubicBezTo>
                  <a:cubicBezTo>
                    <a:pt x="18680" y="21305"/>
                    <a:pt x="18680" y="21305"/>
                    <a:pt x="18680" y="21305"/>
                  </a:cubicBezTo>
                  <a:cubicBezTo>
                    <a:pt x="19324" y="21305"/>
                    <a:pt x="19324" y="21305"/>
                    <a:pt x="19324" y="21305"/>
                  </a:cubicBezTo>
                  <a:cubicBezTo>
                    <a:pt x="19324" y="9818"/>
                    <a:pt x="19324" y="9818"/>
                    <a:pt x="19324" y="9818"/>
                  </a:cubicBezTo>
                  <a:cubicBezTo>
                    <a:pt x="20291" y="9818"/>
                    <a:pt x="20291" y="9818"/>
                    <a:pt x="20291" y="9818"/>
                  </a:cubicBezTo>
                  <a:cubicBezTo>
                    <a:pt x="20291" y="17084"/>
                    <a:pt x="20291" y="17084"/>
                    <a:pt x="20291" y="17084"/>
                  </a:cubicBezTo>
                  <a:cubicBezTo>
                    <a:pt x="20291" y="20127"/>
                    <a:pt x="20557" y="21600"/>
                    <a:pt x="21107" y="21600"/>
                  </a:cubicBezTo>
                  <a:cubicBezTo>
                    <a:pt x="21202" y="21600"/>
                    <a:pt x="21278" y="21600"/>
                    <a:pt x="21372" y="21502"/>
                  </a:cubicBezTo>
                  <a:cubicBezTo>
                    <a:pt x="21486" y="21305"/>
                    <a:pt x="21543" y="21207"/>
                    <a:pt x="21581" y="21109"/>
                  </a:cubicBezTo>
                  <a:cubicBezTo>
                    <a:pt x="21600" y="21109"/>
                    <a:pt x="21600" y="21109"/>
                    <a:pt x="21600" y="21109"/>
                  </a:cubicBezTo>
                  <a:cubicBezTo>
                    <a:pt x="21600" y="18360"/>
                    <a:pt x="21600" y="18360"/>
                    <a:pt x="21600" y="18360"/>
                  </a:cubicBezTo>
                  <a:cubicBezTo>
                    <a:pt x="21562" y="18458"/>
                    <a:pt x="21562" y="18458"/>
                    <a:pt x="21562" y="18458"/>
                  </a:cubicBezTo>
                  <a:cubicBezTo>
                    <a:pt x="21524" y="18556"/>
                    <a:pt x="21486" y="18655"/>
                    <a:pt x="21429" y="18753"/>
                  </a:cubicBezTo>
                  <a:cubicBezTo>
                    <a:pt x="21372" y="18851"/>
                    <a:pt x="21335" y="18851"/>
                    <a:pt x="21297" y="18851"/>
                  </a:cubicBezTo>
                  <a:cubicBezTo>
                    <a:pt x="21183" y="18851"/>
                    <a:pt x="21088" y="18655"/>
                    <a:pt x="21031" y="18360"/>
                  </a:cubicBezTo>
                  <a:cubicBezTo>
                    <a:pt x="20974" y="17967"/>
                    <a:pt x="20936" y="17378"/>
                    <a:pt x="20936" y="16495"/>
                  </a:cubicBezTo>
                  <a:cubicBezTo>
                    <a:pt x="20936" y="9818"/>
                    <a:pt x="20936" y="9818"/>
                    <a:pt x="20936" y="9818"/>
                  </a:cubicBezTo>
                  <a:lnTo>
                    <a:pt x="21600" y="9818"/>
                  </a:lnTo>
                  <a:close/>
                </a:path>
              </a:pathLst>
            </a:custGeom>
            <a:solidFill>
              <a:srgbClr val="FFFFFF"/>
            </a:solidFill>
            <a:ln w="12700" cap="flat">
              <a:noFill/>
              <a:miter lim="400000"/>
            </a:ln>
            <a:effectLst/>
          </p:spPr>
          <p:txBody>
            <a:bodyPr wrap="square" lIns="45719" tIns="45719" rIns="45719" bIns="45719" numCol="1" anchor="t">
              <a:noAutofit/>
            </a:bodyPr>
            <a:lstStyle/>
            <a:p>
              <a:pPr defTabSz="914366">
                <a:defRPr sz="1700">
                  <a:solidFill>
                    <a:srgbClr val="FFFFFF"/>
                  </a:solidFill>
                  <a:latin typeface="Segoe UI Semilight"/>
                  <a:ea typeface="Segoe UI Semilight"/>
                  <a:cs typeface="Segoe UI Semilight"/>
                  <a:sym typeface="Segoe UI Semilight"/>
                </a:defRPr>
              </a:pPr>
            </a:p>
          </p:txBody>
        </p:sp>
      </p:grpSp>
      <p:sp>
        <p:nvSpPr>
          <p:cNvPr id="169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1695" name="Text Placeholder 16"/>
          <p:cNvSpPr/>
          <p:nvPr>
            <p:ph type="body" sz="quarter" idx="13"/>
          </p:nvPr>
        </p:nvSpPr>
        <p:spPr>
          <a:xfrm>
            <a:off x="8339677" y="288560"/>
            <a:ext cx="3585699" cy="567016"/>
          </a:xfrm>
          <a:prstGeom prst="rect">
            <a:avLst/>
          </a:prstGeom>
        </p:spPr>
        <p:txBody>
          <a:bodyPr lIns="146304" tIns="146304" rIns="146304" bIns="146304"/>
          <a:lstStyle/>
          <a:p>
            <a:pPr marL="0" indent="0" algn="r" defTabSz="914366">
              <a:spcBef>
                <a:spcPts val="400"/>
              </a:spcBef>
              <a:buSzTx/>
              <a:buFontTx/>
              <a:buNone/>
              <a:defRPr sz="1900">
                <a:latin typeface="Segoe UI Semilight"/>
                <a:ea typeface="Segoe UI Semilight"/>
                <a:cs typeface="Segoe UI Semilight"/>
                <a:sym typeface="Segoe UI Semilight"/>
              </a:defRPr>
            </a:pPr>
          </a:p>
        </p:txBody>
      </p:sp>
      <p:sp>
        <p:nvSpPr>
          <p:cNvPr id="1696" name="Text Placeholder 16"/>
          <p:cNvSpPr/>
          <p:nvPr>
            <p:ph type="body" sz="quarter" idx="14"/>
          </p:nvPr>
        </p:nvSpPr>
        <p:spPr>
          <a:xfrm>
            <a:off x="269303" y="5993567"/>
            <a:ext cx="3585699" cy="567016"/>
          </a:xfrm>
          <a:prstGeom prst="rect">
            <a:avLst/>
          </a:prstGeom>
        </p:spPr>
        <p:txBody>
          <a:bodyPr lIns="146304" tIns="146304" rIns="146304" bIns="146304" anchor="b"/>
          <a:lstStyle/>
          <a:p>
            <a:pPr marL="0" indent="0" defTabSz="914366">
              <a:spcBef>
                <a:spcPts val="400"/>
              </a:spcBef>
              <a:buSzTx/>
              <a:buFontTx/>
              <a:buNone/>
              <a:defRPr sz="1900">
                <a:latin typeface="Segoe UI Semilight"/>
                <a:ea typeface="Segoe UI Semilight"/>
                <a:cs typeface="Segoe UI Semilight"/>
                <a:sym typeface="Segoe UI Semilight"/>
              </a:defRPr>
            </a:pPr>
          </a:p>
        </p:txBody>
      </p:sp>
      <p:sp>
        <p:nvSpPr>
          <p:cNvPr id="169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Confidentiality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04" name="Picture 4" descr="Picture 4"/>
          <p:cNvPicPr>
            <a:picLocks noChangeAspect="1"/>
          </p:cNvPicPr>
          <p:nvPr/>
        </p:nvPicPr>
        <p:blipFill>
          <a:blip r:embed="rId3">
            <a:extLst/>
          </a:blip>
          <a:stretch>
            <a:fillRect/>
          </a:stretch>
        </p:blipFill>
        <p:spPr>
          <a:xfrm rot="5400000">
            <a:off x="9187078" y="3012390"/>
            <a:ext cx="6858624" cy="833219"/>
          </a:xfrm>
          <a:prstGeom prst="rect">
            <a:avLst/>
          </a:prstGeom>
          <a:ln w="12700">
            <a:miter lim="400000"/>
          </a:ln>
        </p:spPr>
      </p:pic>
      <p:sp>
        <p:nvSpPr>
          <p:cNvPr id="1705"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sp>
        <p:nvSpPr>
          <p:cNvPr id="170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E6E6E6"/>
        </a:solidFill>
      </p:bgPr>
    </p:bg>
    <p:spTree>
      <p:nvGrpSpPr>
        <p:cNvPr id="1" name=""/>
        <p:cNvGrpSpPr/>
        <p:nvPr/>
      </p:nvGrpSpPr>
      <p:grpSpPr>
        <a:xfrm>
          <a:off x="0" y="0"/>
          <a:ext cx="0" cy="0"/>
          <a:chOff x="0" y="0"/>
          <a:chExt cx="0" cy="0"/>
        </a:xfrm>
      </p:grpSpPr>
      <p:pic>
        <p:nvPicPr>
          <p:cNvPr id="171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1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715" name="Body Level One…"/>
          <p:cNvSpPr txBox="1"/>
          <p:nvPr>
            <p:ph type="body" sz="half" idx="1"/>
          </p:nvPr>
        </p:nvSpPr>
        <p:spPr>
          <a:xfrm>
            <a:off x="269238" y="1189177"/>
            <a:ext cx="11653524" cy="1985642"/>
          </a:xfrm>
          <a:prstGeom prst="rect">
            <a:avLst/>
          </a:prstGeom>
        </p:spPr>
        <p:txBody>
          <a:bodyPr lIns="91439" tIns="91439" rIns="91439" bIns="91439"/>
          <a:lstStyle>
            <a:lvl1pPr marL="0" indent="0" defTabSz="914366">
              <a:spcBef>
                <a:spcPts val="900"/>
              </a:spcBef>
              <a:buSzTx/>
              <a:buFontTx/>
              <a:buNone/>
              <a:defRPr sz="3900">
                <a:solidFill>
                  <a:srgbClr val="353535"/>
                </a:solidFill>
                <a:latin typeface="Segoe UI Light"/>
                <a:ea typeface="Segoe UI Light"/>
                <a:cs typeface="Segoe UI Light"/>
                <a:sym typeface="Segoe UI Light"/>
              </a:defRPr>
            </a:lvl1pPr>
            <a:lvl2pPr marL="0" indent="0" defTabSz="914366">
              <a:spcBef>
                <a:spcPts val="900"/>
              </a:spcBef>
              <a:buSzTx/>
              <a:buFontTx/>
              <a:buNone/>
              <a:defRPr sz="3900">
                <a:solidFill>
                  <a:srgbClr val="353535"/>
                </a:solidFill>
                <a:latin typeface="Segoe UI Light"/>
                <a:ea typeface="Segoe UI Light"/>
                <a:cs typeface="Segoe UI Light"/>
                <a:sym typeface="Segoe UI Light"/>
              </a:defRPr>
            </a:lvl2pPr>
            <a:lvl3pPr marL="0" indent="224097" defTabSz="914366">
              <a:spcBef>
                <a:spcPts val="900"/>
              </a:spcBef>
              <a:buSzTx/>
              <a:buFontTx/>
              <a:buNone/>
              <a:defRPr sz="3900">
                <a:solidFill>
                  <a:srgbClr val="353535"/>
                </a:solidFill>
                <a:latin typeface="Segoe UI Light"/>
                <a:ea typeface="Segoe UI Light"/>
                <a:cs typeface="Segoe UI Light"/>
                <a:sym typeface="Segoe UI Light"/>
              </a:defRPr>
            </a:lvl3pPr>
            <a:lvl4pPr marL="0" indent="448192" defTabSz="914366">
              <a:spcBef>
                <a:spcPts val="900"/>
              </a:spcBef>
              <a:buSzTx/>
              <a:buFontTx/>
              <a:buNone/>
              <a:defRPr sz="3900">
                <a:solidFill>
                  <a:srgbClr val="353535"/>
                </a:solidFill>
                <a:latin typeface="Segoe UI Light"/>
                <a:ea typeface="Segoe UI Light"/>
                <a:cs typeface="Segoe UI Light"/>
                <a:sym typeface="Segoe UI Light"/>
              </a:defRPr>
            </a:lvl4pPr>
            <a:lvl5pPr marL="0" indent="672290" defTabSz="914366">
              <a:spcBef>
                <a:spcPts val="900"/>
              </a:spcBef>
              <a:buSzTx/>
              <a:buFontTx/>
              <a:buNone/>
              <a:defRPr sz="39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716"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E6E6E6"/>
        </a:solidFill>
      </p:bgPr>
    </p:bg>
    <p:spTree>
      <p:nvGrpSpPr>
        <p:cNvPr id="1" name=""/>
        <p:cNvGrpSpPr/>
        <p:nvPr/>
      </p:nvGrpSpPr>
      <p:grpSpPr>
        <a:xfrm>
          <a:off x="0" y="0"/>
          <a:ext cx="0" cy="0"/>
          <a:chOff x="0" y="0"/>
          <a:chExt cx="0" cy="0"/>
        </a:xfrm>
      </p:grpSpPr>
      <p:pic>
        <p:nvPicPr>
          <p:cNvPr id="172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25" name="Body Level One…"/>
          <p:cNvSpPr txBox="1"/>
          <p:nvPr>
            <p:ph type="body" sz="half" idx="1"/>
          </p:nvPr>
        </p:nvSpPr>
        <p:spPr>
          <a:xfrm>
            <a:off x="269238" y="1189177"/>
            <a:ext cx="11653524" cy="2052031"/>
          </a:xfrm>
          <a:prstGeom prst="rect">
            <a:avLst/>
          </a:prstGeom>
        </p:spPr>
        <p:txBody>
          <a:bodyPr lIns="91439" tIns="91439" rIns="91439" bIns="91439"/>
          <a:lstStyle>
            <a:lvl1pPr marL="336145" indent="-336145" defTabSz="914366">
              <a:spcBef>
                <a:spcPts val="900"/>
              </a:spcBef>
              <a:buSzPct val="90000"/>
              <a:defRPr sz="3900">
                <a:solidFill>
                  <a:srgbClr val="353535"/>
                </a:solidFill>
                <a:latin typeface="Segoe UI Light"/>
                <a:ea typeface="Segoe UI Light"/>
                <a:cs typeface="Segoe UI Light"/>
                <a:sym typeface="Segoe UI Light"/>
              </a:defRPr>
            </a:lvl1pPr>
            <a:lvl2pPr marL="737244" indent="-401099" defTabSz="914366">
              <a:spcBef>
                <a:spcPts val="900"/>
              </a:spcBef>
              <a:buSzPct val="90000"/>
              <a:defRPr sz="3900">
                <a:solidFill>
                  <a:srgbClr val="353535"/>
                </a:solidFill>
                <a:latin typeface="Segoe UI Light"/>
                <a:ea typeface="Segoe UI Light"/>
                <a:cs typeface="Segoe UI Light"/>
                <a:sym typeface="Segoe UI Light"/>
              </a:defRPr>
            </a:lvl2pPr>
            <a:lvl3pPr marL="1020229" indent="-459988" defTabSz="914366">
              <a:spcBef>
                <a:spcPts val="900"/>
              </a:spcBef>
              <a:buSzPct val="90000"/>
              <a:defRPr sz="3900">
                <a:solidFill>
                  <a:srgbClr val="353535"/>
                </a:solidFill>
                <a:latin typeface="Segoe UI Light"/>
                <a:ea typeface="Segoe UI Light"/>
                <a:cs typeface="Segoe UI Light"/>
                <a:sym typeface="Segoe UI Light"/>
              </a:defRPr>
            </a:lvl3pPr>
            <a:lvl4pPr marL="1298442" indent="-514104" defTabSz="914366">
              <a:spcBef>
                <a:spcPts val="900"/>
              </a:spcBef>
              <a:buSzPct val="90000"/>
              <a:defRPr sz="3900">
                <a:solidFill>
                  <a:srgbClr val="353535"/>
                </a:solidFill>
                <a:latin typeface="Segoe UI Light"/>
                <a:ea typeface="Segoe UI Light"/>
                <a:cs typeface="Segoe UI Light"/>
                <a:sym typeface="Segoe UI Light"/>
              </a:defRPr>
            </a:lvl4pPr>
            <a:lvl5pPr marL="1522538" indent="-514104" defTabSz="914366">
              <a:spcBef>
                <a:spcPts val="900"/>
              </a:spcBef>
              <a:buSzPct val="90000"/>
              <a:defRPr sz="39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72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727"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2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E6E6E6"/>
        </a:solidFill>
      </p:bgPr>
    </p:bg>
    <p:spTree>
      <p:nvGrpSpPr>
        <p:cNvPr id="1" name=""/>
        <p:cNvGrpSpPr/>
        <p:nvPr/>
      </p:nvGrpSpPr>
      <p:grpSpPr>
        <a:xfrm>
          <a:off x="0" y="0"/>
          <a:ext cx="0" cy="0"/>
          <a:chOff x="0" y="0"/>
          <a:chExt cx="0" cy="0"/>
        </a:xfrm>
      </p:grpSpPr>
      <p:pic>
        <p:nvPicPr>
          <p:cNvPr id="173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3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737" name="Body Level One…"/>
          <p:cNvSpPr txBox="1"/>
          <p:nvPr>
            <p:ph type="body" sz="quarter" idx="1"/>
          </p:nvPr>
        </p:nvSpPr>
        <p:spPr>
          <a:xfrm>
            <a:off x="269241" y="1189174"/>
            <a:ext cx="5378549" cy="1877006"/>
          </a:xfrm>
          <a:prstGeom prst="rect">
            <a:avLst/>
          </a:prstGeom>
        </p:spPr>
        <p:txBody>
          <a:bodyPr lIns="91439" tIns="91439" rIns="91439" bIns="91439"/>
          <a:lstStyle>
            <a:lvl1pPr marL="0" indent="0" defTabSz="914366">
              <a:spcBef>
                <a:spcPts val="1200"/>
              </a:spcBef>
              <a:buSzTx/>
              <a:buFontTx/>
              <a:buNone/>
              <a:defRPr sz="3100">
                <a:solidFill>
                  <a:srgbClr val="353535"/>
                </a:solidFill>
                <a:latin typeface="Segoe UI Light"/>
                <a:ea typeface="Segoe UI Light"/>
                <a:cs typeface="Segoe UI Light"/>
                <a:sym typeface="Segoe UI Light"/>
              </a:defRPr>
            </a:lvl1pPr>
            <a:lvl2pPr marL="0" indent="0" defTabSz="914366">
              <a:spcBef>
                <a:spcPts val="1200"/>
              </a:spcBef>
              <a:buSzTx/>
              <a:buFontTx/>
              <a:buNone/>
              <a:defRPr sz="3100">
                <a:solidFill>
                  <a:srgbClr val="353535"/>
                </a:solidFill>
                <a:latin typeface="Segoe UI Light"/>
                <a:ea typeface="Segoe UI Light"/>
                <a:cs typeface="Segoe UI Light"/>
                <a:sym typeface="Segoe UI Light"/>
              </a:defRPr>
            </a:lvl2pPr>
            <a:lvl3pPr marL="0" indent="227208" defTabSz="914366">
              <a:spcBef>
                <a:spcPts val="1200"/>
              </a:spcBef>
              <a:buSzTx/>
              <a:buFontTx/>
              <a:buNone/>
              <a:defRPr sz="3100">
                <a:solidFill>
                  <a:srgbClr val="353535"/>
                </a:solidFill>
                <a:latin typeface="Segoe UI Light"/>
                <a:ea typeface="Segoe UI Light"/>
                <a:cs typeface="Segoe UI Light"/>
                <a:sym typeface="Segoe UI Light"/>
              </a:defRPr>
            </a:lvl3pPr>
            <a:lvl4pPr marL="0" indent="451305" defTabSz="914366">
              <a:spcBef>
                <a:spcPts val="1200"/>
              </a:spcBef>
              <a:buSzTx/>
              <a:buFontTx/>
              <a:buNone/>
              <a:defRPr sz="3100">
                <a:solidFill>
                  <a:srgbClr val="353535"/>
                </a:solidFill>
                <a:latin typeface="Segoe UI Light"/>
                <a:ea typeface="Segoe UI Light"/>
                <a:cs typeface="Segoe UI Light"/>
                <a:sym typeface="Segoe UI Light"/>
              </a:defRPr>
            </a:lvl4pPr>
            <a:lvl5pPr marL="0" indent="672290" defTabSz="914366">
              <a:spcBef>
                <a:spcPts val="1200"/>
              </a:spcBef>
              <a:buSzTx/>
              <a:buFontTx/>
              <a:buNone/>
              <a:defRPr sz="31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738" name="Text Placeholder 3"/>
          <p:cNvSpPr/>
          <p:nvPr>
            <p:ph type="body" sz="quarter" idx="13"/>
          </p:nvPr>
        </p:nvSpPr>
        <p:spPr>
          <a:xfrm>
            <a:off x="6544213" y="1189174"/>
            <a:ext cx="5378549" cy="1877006"/>
          </a:xfrm>
          <a:prstGeom prst="rect">
            <a:avLst/>
          </a:prstGeom>
        </p:spPr>
        <p:txBody>
          <a:bodyPr lIns="91439" tIns="91439" rIns="91439" bIns="91439"/>
          <a:lstStyle/>
          <a:p>
            <a:pPr marL="0" indent="0" defTabSz="914366">
              <a:spcBef>
                <a:spcPts val="1200"/>
              </a:spcBef>
              <a:buSzTx/>
              <a:buFontTx/>
              <a:buNone/>
              <a:defRPr sz="3100">
                <a:solidFill>
                  <a:srgbClr val="353535"/>
                </a:solidFill>
                <a:latin typeface="Segoe UI Light"/>
                <a:ea typeface="Segoe UI Light"/>
                <a:cs typeface="Segoe UI Light"/>
                <a:sym typeface="Segoe UI Light"/>
              </a:defRPr>
            </a:pPr>
          </a:p>
        </p:txBody>
      </p:sp>
      <p:sp>
        <p:nvSpPr>
          <p:cNvPr id="1739"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4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E6E6E6"/>
        </a:solidFill>
      </p:bgPr>
    </p:bg>
    <p:spTree>
      <p:nvGrpSpPr>
        <p:cNvPr id="1" name=""/>
        <p:cNvGrpSpPr/>
        <p:nvPr/>
      </p:nvGrpSpPr>
      <p:grpSpPr>
        <a:xfrm>
          <a:off x="0" y="0"/>
          <a:ext cx="0" cy="0"/>
          <a:chOff x="0" y="0"/>
          <a:chExt cx="0" cy="0"/>
        </a:xfrm>
      </p:grpSpPr>
      <p:pic>
        <p:nvPicPr>
          <p:cNvPr id="174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4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749" name="Body Level One…"/>
          <p:cNvSpPr txBox="1"/>
          <p:nvPr>
            <p:ph type="body" sz="quarter" idx="1"/>
          </p:nvPr>
        </p:nvSpPr>
        <p:spPr>
          <a:xfrm>
            <a:off x="269241" y="1189175"/>
            <a:ext cx="5378549" cy="1946752"/>
          </a:xfrm>
          <a:prstGeom prst="rect">
            <a:avLst/>
          </a:prstGeom>
        </p:spPr>
        <p:txBody>
          <a:bodyPr lIns="91439" tIns="91439" rIns="91439" bIns="91439"/>
          <a:lstStyle>
            <a:lvl1pPr marL="281676" indent="-281676" defTabSz="914366">
              <a:spcBef>
                <a:spcPts val="1200"/>
              </a:spcBef>
              <a:buClr>
                <a:srgbClr val="353535"/>
              </a:buClr>
              <a:buSzPct val="90000"/>
              <a:defRPr sz="3100">
                <a:solidFill>
                  <a:srgbClr val="353535"/>
                </a:solidFill>
                <a:latin typeface="Segoe UI Light"/>
                <a:ea typeface="Segoe UI Light"/>
                <a:cs typeface="Segoe UI Light"/>
                <a:sym typeface="Segoe UI Light"/>
              </a:defRPr>
            </a:lvl1pPr>
            <a:lvl2pPr marL="600215" indent="-308114" defTabSz="914366">
              <a:spcBef>
                <a:spcPts val="1200"/>
              </a:spcBef>
              <a:buClr>
                <a:srgbClr val="353535"/>
              </a:buClr>
              <a:buSzPct val="90000"/>
              <a:defRPr sz="3100">
                <a:solidFill>
                  <a:srgbClr val="353535"/>
                </a:solidFill>
                <a:latin typeface="Segoe UI Light"/>
                <a:ea typeface="Segoe UI Light"/>
                <a:cs typeface="Segoe UI Light"/>
                <a:sym typeface="Segoe UI Light"/>
              </a:defRPr>
            </a:lvl2pPr>
            <a:lvl3pPr marL="790077" indent="-269375" defTabSz="914366">
              <a:spcBef>
                <a:spcPts val="1200"/>
              </a:spcBef>
              <a:buClr>
                <a:srgbClr val="353535"/>
              </a:buClr>
              <a:buSzPct val="90000"/>
              <a:defRPr sz="3100">
                <a:solidFill>
                  <a:srgbClr val="353535"/>
                </a:solidFill>
                <a:latin typeface="Segoe UI Light"/>
                <a:ea typeface="Segoe UI Light"/>
                <a:cs typeface="Segoe UI Light"/>
                <a:sym typeface="Segoe UI Light"/>
              </a:defRPr>
            </a:lvl3pPr>
            <a:lvl4pPr marL="1010027" indent="-324225" defTabSz="914366">
              <a:spcBef>
                <a:spcPts val="1200"/>
              </a:spcBef>
              <a:buClr>
                <a:srgbClr val="353535"/>
              </a:buClr>
              <a:buSzPct val="90000"/>
              <a:defRPr sz="3100">
                <a:solidFill>
                  <a:srgbClr val="353535"/>
                </a:solidFill>
                <a:latin typeface="Segoe UI Light"/>
                <a:ea typeface="Segoe UI Light"/>
                <a:cs typeface="Segoe UI Light"/>
                <a:sym typeface="Segoe UI Light"/>
              </a:defRPr>
            </a:lvl4pPr>
            <a:lvl5pPr marL="1164669" indent="-301066" defTabSz="914366">
              <a:spcBef>
                <a:spcPts val="1200"/>
              </a:spcBef>
              <a:buClr>
                <a:srgbClr val="353535"/>
              </a:buClr>
              <a:buSzPct val="90000"/>
              <a:defRPr sz="31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750" name="Text Placeholder 3"/>
          <p:cNvSpPr/>
          <p:nvPr>
            <p:ph type="body" sz="quarter" idx="13"/>
          </p:nvPr>
        </p:nvSpPr>
        <p:spPr>
          <a:xfrm>
            <a:off x="6544213" y="1189175"/>
            <a:ext cx="5378549" cy="1946752"/>
          </a:xfrm>
          <a:prstGeom prst="rect">
            <a:avLst/>
          </a:prstGeom>
        </p:spPr>
        <p:txBody>
          <a:bodyPr lIns="91439" tIns="91439" rIns="91439" bIns="91439"/>
          <a:lstStyle/>
          <a:p>
            <a:pPr marL="281676" indent="-281676" defTabSz="914366">
              <a:spcBef>
                <a:spcPts val="1200"/>
              </a:spcBef>
              <a:buClr>
                <a:srgbClr val="353535"/>
              </a:buClr>
              <a:buSzPct val="90000"/>
              <a:defRPr sz="3100">
                <a:solidFill>
                  <a:srgbClr val="353535"/>
                </a:solidFill>
                <a:latin typeface="Segoe UI Light"/>
                <a:ea typeface="Segoe UI Light"/>
                <a:cs typeface="Segoe UI Light"/>
                <a:sym typeface="Segoe UI Light"/>
              </a:defRPr>
            </a:pPr>
          </a:p>
        </p:txBody>
      </p:sp>
      <p:sp>
        <p:nvSpPr>
          <p:cNvPr id="175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5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E6E6E6"/>
        </a:solidFill>
      </p:bgPr>
    </p:bg>
    <p:spTree>
      <p:nvGrpSpPr>
        <p:cNvPr id="1" name=""/>
        <p:cNvGrpSpPr/>
        <p:nvPr/>
      </p:nvGrpSpPr>
      <p:grpSpPr>
        <a:xfrm>
          <a:off x="0" y="0"/>
          <a:ext cx="0" cy="0"/>
          <a:chOff x="0" y="0"/>
          <a:chExt cx="0" cy="0"/>
        </a:xfrm>
      </p:grpSpPr>
      <p:pic>
        <p:nvPicPr>
          <p:cNvPr id="175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6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76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6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78D7"/>
        </a:solidFill>
      </p:bgPr>
    </p:bg>
    <p:spTree>
      <p:nvGrpSpPr>
        <p:cNvPr id="1" name=""/>
        <p:cNvGrpSpPr/>
        <p:nvPr/>
      </p:nvGrpSpPr>
      <p:grpSpPr>
        <a:xfrm>
          <a:off x="0" y="0"/>
          <a:ext cx="0" cy="0"/>
          <a:chOff x="0" y="0"/>
          <a:chExt cx="0" cy="0"/>
        </a:xfrm>
      </p:grpSpPr>
      <p:pic>
        <p:nvPicPr>
          <p:cNvPr id="176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70" name="Title Text"/>
          <p:cNvSpPr txBox="1"/>
          <p:nvPr>
            <p:ph type="title"/>
          </p:nvPr>
        </p:nvSpPr>
        <p:spPr>
          <a:xfrm>
            <a:off x="269238" y="2084185"/>
            <a:ext cx="7171400"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1771" name="Body Level One…"/>
          <p:cNvSpPr txBox="1"/>
          <p:nvPr>
            <p:ph type="body" sz="quarter" idx="1"/>
          </p:nvPr>
        </p:nvSpPr>
        <p:spPr>
          <a:xfrm>
            <a:off x="269240" y="3877276"/>
            <a:ext cx="7171399"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654967" indent="-318822" defTabSz="914366">
              <a:spcBef>
                <a:spcPts val="0"/>
              </a:spcBef>
              <a:buSzPct val="90000"/>
              <a:buFontTx/>
              <a:defRPr sz="3100">
                <a:latin typeface="Segoe UI Light"/>
                <a:ea typeface="Segoe UI Light"/>
                <a:cs typeface="Segoe UI Light"/>
                <a:sym typeface="Segoe UI Light"/>
              </a:defRPr>
            </a:lvl2pPr>
            <a:lvl3pPr marL="925872" indent="-365631" defTabSz="914366">
              <a:spcBef>
                <a:spcPts val="0"/>
              </a:spcBef>
              <a:buSzPct val="90000"/>
              <a:buFontTx/>
              <a:defRPr sz="3100">
                <a:latin typeface="Segoe UI Light"/>
                <a:ea typeface="Segoe UI Light"/>
                <a:cs typeface="Segoe UI Light"/>
                <a:sym typeface="Segoe UI Light"/>
              </a:defRPr>
            </a:lvl3pPr>
            <a:lvl4pPr marL="1192985" indent="-408647" defTabSz="914366">
              <a:spcBef>
                <a:spcPts val="0"/>
              </a:spcBef>
              <a:buSzPct val="90000"/>
              <a:buFontTx/>
              <a:defRPr sz="3100">
                <a:latin typeface="Segoe UI Light"/>
                <a:ea typeface="Segoe UI Light"/>
                <a:cs typeface="Segoe UI Light"/>
                <a:sym typeface="Segoe UI Light"/>
              </a:defRPr>
            </a:lvl4pPr>
            <a:lvl5pPr marL="1417081" indent="-408647" defTabSz="914366">
              <a:spcBef>
                <a:spcPts val="0"/>
              </a:spcBef>
              <a:buSzPct val="90000"/>
              <a:buFontTx/>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77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pic>
        <p:nvPicPr>
          <p:cNvPr id="1773" name="Picture 5" descr="Picture 5"/>
          <p:cNvPicPr>
            <a:picLocks noChangeAspect="1"/>
          </p:cNvPicPr>
          <p:nvPr/>
        </p:nvPicPr>
        <p:blipFill>
          <a:blip r:embed="rId3">
            <a:extLst/>
          </a:blip>
          <a:stretch>
            <a:fillRect/>
          </a:stretch>
        </p:blipFill>
        <p:spPr>
          <a:xfrm>
            <a:off x="7604952" y="298255"/>
            <a:ext cx="4322762" cy="6275864"/>
          </a:xfrm>
          <a:prstGeom prst="rect">
            <a:avLst/>
          </a:prstGeom>
          <a:ln w="12700">
            <a:miter lim="400000"/>
          </a:ln>
        </p:spPr>
      </p:pic>
      <p:sp>
        <p:nvSpPr>
          <p:cNvPr id="177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78D7"/>
        </a:solidFill>
      </p:bgPr>
    </p:bg>
    <p:spTree>
      <p:nvGrpSpPr>
        <p:cNvPr id="1" name=""/>
        <p:cNvGrpSpPr/>
        <p:nvPr/>
      </p:nvGrpSpPr>
      <p:grpSpPr>
        <a:xfrm>
          <a:off x="0" y="0"/>
          <a:ext cx="0" cy="0"/>
          <a:chOff x="0" y="0"/>
          <a:chExt cx="0" cy="0"/>
        </a:xfrm>
      </p:grpSpPr>
      <p:pic>
        <p:nvPicPr>
          <p:cNvPr id="178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82" name="Title Text"/>
          <p:cNvSpPr txBox="1"/>
          <p:nvPr>
            <p:ph type="title"/>
          </p:nvPr>
        </p:nvSpPr>
        <p:spPr>
          <a:xfrm>
            <a:off x="269240" y="2084185"/>
            <a:ext cx="717139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1783"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pic>
        <p:nvPicPr>
          <p:cNvPr id="1784" name="Picture 3" descr="Picture 3"/>
          <p:cNvPicPr>
            <a:picLocks noChangeAspect="1"/>
          </p:cNvPicPr>
          <p:nvPr/>
        </p:nvPicPr>
        <p:blipFill>
          <a:blip r:embed="rId3">
            <a:extLst/>
          </a:blip>
          <a:stretch>
            <a:fillRect/>
          </a:stretch>
        </p:blipFill>
        <p:spPr>
          <a:xfrm>
            <a:off x="623" y="3343633"/>
            <a:ext cx="12191377" cy="3043623"/>
          </a:xfrm>
          <a:prstGeom prst="rect">
            <a:avLst/>
          </a:prstGeom>
          <a:ln w="12700">
            <a:miter lim="400000"/>
          </a:ln>
        </p:spPr>
      </p:pic>
      <p:sp>
        <p:nvSpPr>
          <p:cNvPr id="17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838200" y="365125"/>
            <a:ext cx="10515600" cy="1325563"/>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E6E6E6"/>
        </a:solidFill>
      </p:bgPr>
    </p:bg>
    <p:spTree>
      <p:nvGrpSpPr>
        <p:cNvPr id="1" name=""/>
        <p:cNvGrpSpPr/>
        <p:nvPr/>
      </p:nvGrpSpPr>
      <p:grpSpPr>
        <a:xfrm>
          <a:off x="0" y="0"/>
          <a:ext cx="0" cy="0"/>
          <a:chOff x="0" y="0"/>
          <a:chExt cx="0" cy="0"/>
        </a:xfrm>
      </p:grpSpPr>
      <p:pic>
        <p:nvPicPr>
          <p:cNvPr id="179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793"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solidFill>
                  <a:srgbClr val="353535"/>
                </a:solidFill>
                <a:latin typeface="Segoe UI Light"/>
                <a:ea typeface="Segoe UI Light"/>
                <a:cs typeface="Segoe UI Light"/>
                <a:sym typeface="Segoe UI Light"/>
              </a:defRPr>
            </a:lvl1pPr>
          </a:lstStyle>
          <a:p>
            <a:pPr/>
            <a:r>
              <a:t>Title Text</a:t>
            </a:r>
          </a:p>
        </p:txBody>
      </p:sp>
      <p:sp>
        <p:nvSpPr>
          <p:cNvPr id="179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79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78D7"/>
        </a:solidFill>
      </p:bgPr>
    </p:bg>
    <p:spTree>
      <p:nvGrpSpPr>
        <p:cNvPr id="1" name=""/>
        <p:cNvGrpSpPr/>
        <p:nvPr/>
      </p:nvGrpSpPr>
      <p:grpSpPr>
        <a:xfrm>
          <a:off x="0" y="0"/>
          <a:ext cx="0" cy="0"/>
          <a:chOff x="0" y="0"/>
          <a:chExt cx="0" cy="0"/>
        </a:xfrm>
      </p:grpSpPr>
      <p:pic>
        <p:nvPicPr>
          <p:cNvPr id="180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03"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180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180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1" showMasterPhAnim="1">
  <p:cSld name="50-50 Right Photo Layout">
    <p:bg>
      <p:bgPr>
        <a:solidFill>
          <a:srgbClr val="E6E6E6"/>
        </a:solidFill>
      </p:bgPr>
    </p:bg>
    <p:spTree>
      <p:nvGrpSpPr>
        <p:cNvPr id="1" name=""/>
        <p:cNvGrpSpPr/>
        <p:nvPr/>
      </p:nvGrpSpPr>
      <p:grpSpPr>
        <a:xfrm>
          <a:off x="0" y="0"/>
          <a:ext cx="0" cy="0"/>
          <a:chOff x="0" y="0"/>
          <a:chExt cx="0" cy="0"/>
        </a:xfrm>
      </p:grpSpPr>
      <p:pic>
        <p:nvPicPr>
          <p:cNvPr id="181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13" name="Title Text"/>
          <p:cNvSpPr txBox="1"/>
          <p:nvPr>
            <p:ph type="title"/>
          </p:nvPr>
        </p:nvSpPr>
        <p:spPr>
          <a:xfrm>
            <a:off x="269241" y="3012558"/>
            <a:ext cx="5378549" cy="832883"/>
          </a:xfrm>
          <a:prstGeom prst="rect">
            <a:avLst/>
          </a:prstGeom>
        </p:spPr>
        <p:txBody>
          <a:bodyPr lIns="91439" tIns="91439" rIns="91439" bIns="91439"/>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814" name="Picture Placeholder 4"/>
          <p:cNvSpPr/>
          <p:nvPr>
            <p:ph type="pic" idx="13"/>
          </p:nvPr>
        </p:nvSpPr>
        <p:spPr>
          <a:xfrm>
            <a:off x="6097556" y="0"/>
            <a:ext cx="6094444" cy="6856101"/>
          </a:xfrm>
          <a:prstGeom prst="rect">
            <a:avLst/>
          </a:prstGeom>
        </p:spPr>
        <p:txBody>
          <a:bodyPr lIns="91439" rIns="91439">
            <a:noAutofit/>
          </a:bodyPr>
          <a:lstStyle/>
          <a:p>
            <a:pPr/>
          </a:p>
        </p:txBody>
      </p:sp>
      <p:sp>
        <p:nvSpPr>
          <p:cNvPr id="181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E6E6E6"/>
        </a:solidFill>
      </p:bgPr>
    </p:bg>
    <p:spTree>
      <p:nvGrpSpPr>
        <p:cNvPr id="1" name=""/>
        <p:cNvGrpSpPr/>
        <p:nvPr/>
      </p:nvGrpSpPr>
      <p:grpSpPr>
        <a:xfrm>
          <a:off x="0" y="0"/>
          <a:ext cx="0" cy="0"/>
          <a:chOff x="0" y="0"/>
          <a:chExt cx="0" cy="0"/>
        </a:xfrm>
      </p:grpSpPr>
      <p:pic>
        <p:nvPicPr>
          <p:cNvPr id="182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23"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824" name="Picture Placeholder 4"/>
          <p:cNvSpPr/>
          <p:nvPr>
            <p:ph type="pic" idx="13"/>
          </p:nvPr>
        </p:nvSpPr>
        <p:spPr>
          <a:xfrm>
            <a:off x="5334349" y="0"/>
            <a:ext cx="6857651" cy="6856101"/>
          </a:xfrm>
          <a:prstGeom prst="rect">
            <a:avLst/>
          </a:prstGeom>
        </p:spPr>
        <p:txBody>
          <a:bodyPr lIns="91439" rIns="91439">
            <a:noAutofit/>
          </a:bodyPr>
          <a:lstStyle/>
          <a:p>
            <a:pPr/>
          </a:p>
        </p:txBody>
      </p:sp>
      <p:pic>
        <p:nvPicPr>
          <p:cNvPr id="1825" name="Picture 2" descr="Picture 2"/>
          <p:cNvPicPr>
            <a:picLocks noChangeAspect="1"/>
          </p:cNvPicPr>
          <p:nvPr/>
        </p:nvPicPr>
        <p:blipFill>
          <a:blip r:embed="rId3">
            <a:extLst/>
          </a:blip>
          <a:stretch>
            <a:fillRect/>
          </a:stretch>
        </p:blipFill>
        <p:spPr>
          <a:xfrm>
            <a:off x="5334349" y="0"/>
            <a:ext cx="6857651" cy="6858624"/>
          </a:xfrm>
          <a:prstGeom prst="rect">
            <a:avLst/>
          </a:prstGeom>
          <a:ln w="12700">
            <a:miter lim="400000"/>
          </a:ln>
        </p:spPr>
      </p:pic>
      <p:sp>
        <p:nvSpPr>
          <p:cNvPr id="182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E6E6E6"/>
        </a:solidFill>
      </p:bgPr>
    </p:bg>
    <p:spTree>
      <p:nvGrpSpPr>
        <p:cNvPr id="1" name=""/>
        <p:cNvGrpSpPr/>
        <p:nvPr/>
      </p:nvGrpSpPr>
      <p:grpSpPr>
        <a:xfrm>
          <a:off x="0" y="0"/>
          <a:ext cx="0" cy="0"/>
          <a:chOff x="0" y="0"/>
          <a:chExt cx="0" cy="0"/>
        </a:xfrm>
      </p:grpSpPr>
      <p:pic>
        <p:nvPicPr>
          <p:cNvPr id="183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34"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83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78D7"/>
        </a:solidFill>
      </p:bgPr>
    </p:bg>
    <p:spTree>
      <p:nvGrpSpPr>
        <p:cNvPr id="1" name=""/>
        <p:cNvGrpSpPr/>
        <p:nvPr/>
      </p:nvGrpSpPr>
      <p:grpSpPr>
        <a:xfrm>
          <a:off x="0" y="0"/>
          <a:ext cx="0" cy="0"/>
          <a:chOff x="0" y="0"/>
          <a:chExt cx="0" cy="0"/>
        </a:xfrm>
      </p:grpSpPr>
      <p:pic>
        <p:nvPicPr>
          <p:cNvPr id="184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43"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1844"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E6E6E6"/>
        </a:solidFill>
      </p:bgPr>
    </p:bg>
    <p:spTree>
      <p:nvGrpSpPr>
        <p:cNvPr id="1" name=""/>
        <p:cNvGrpSpPr/>
        <p:nvPr/>
      </p:nvGrpSpPr>
      <p:grpSpPr>
        <a:xfrm>
          <a:off x="0" y="0"/>
          <a:ext cx="0" cy="0"/>
          <a:chOff x="0" y="0"/>
          <a:chExt cx="0" cy="0"/>
        </a:xfrm>
      </p:grpSpPr>
      <p:pic>
        <p:nvPicPr>
          <p:cNvPr id="1851"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52"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853"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1854" name="Body Level One…"/>
          <p:cNvSpPr txBox="1"/>
          <p:nvPr>
            <p:ph type="body" sz="half" idx="1"/>
          </p:nvPr>
        </p:nvSpPr>
        <p:spPr>
          <a:xfrm>
            <a:off x="269238" y="1197321"/>
            <a:ext cx="11653524" cy="1956974"/>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185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78D7"/>
        </a:solidFill>
      </p:bgPr>
    </p:bg>
    <p:spTree>
      <p:nvGrpSpPr>
        <p:cNvPr id="1" name=""/>
        <p:cNvGrpSpPr/>
        <p:nvPr/>
      </p:nvGrpSpPr>
      <p:grpSpPr>
        <a:xfrm>
          <a:off x="0" y="0"/>
          <a:ext cx="0" cy="0"/>
          <a:chOff x="0" y="0"/>
          <a:chExt cx="0" cy="0"/>
        </a:xfrm>
      </p:grpSpPr>
      <p:pic>
        <p:nvPicPr>
          <p:cNvPr id="1862"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grpSp>
        <p:nvGrpSpPr>
          <p:cNvPr id="1865" name="Group 4"/>
          <p:cNvGrpSpPr/>
          <p:nvPr/>
        </p:nvGrpSpPr>
        <p:grpSpPr>
          <a:xfrm>
            <a:off x="459102" y="470066"/>
            <a:ext cx="1419662" cy="304829"/>
            <a:chOff x="0" y="0"/>
            <a:chExt cx="1419661" cy="304828"/>
          </a:xfrm>
        </p:grpSpPr>
        <p:pic>
          <p:nvPicPr>
            <p:cNvPr id="1863" name="Picture 5" descr="Picture 5"/>
            <p:cNvPicPr>
              <a:picLocks noChangeAspect="1"/>
            </p:cNvPicPr>
            <p:nvPr/>
          </p:nvPicPr>
          <p:blipFill>
            <a:blip r:embed="rId3">
              <a:extLst/>
            </a:blip>
            <a:stretch>
              <a:fillRect/>
            </a:stretch>
          </p:blipFill>
          <p:spPr>
            <a:xfrm>
              <a:off x="0" y="0"/>
              <a:ext cx="304785" cy="304829"/>
            </a:xfrm>
            <a:prstGeom prst="rect">
              <a:avLst/>
            </a:prstGeom>
            <a:ln w="12700" cap="flat">
              <a:noFill/>
              <a:miter lim="400000"/>
            </a:ln>
            <a:effectLst/>
          </p:spPr>
        </p:pic>
        <p:sp>
          <p:nvSpPr>
            <p:cNvPr id="1864" name="Freeform 12"/>
            <p:cNvSpPr/>
            <p:nvPr/>
          </p:nvSpPr>
          <p:spPr>
            <a:xfrm>
              <a:off x="393821" y="47189"/>
              <a:ext cx="1025841" cy="20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3" y="1473"/>
                  </a:moveTo>
                  <a:cubicBezTo>
                    <a:pt x="4134" y="1473"/>
                    <a:pt x="4134" y="1473"/>
                    <a:pt x="4134" y="1473"/>
                  </a:cubicBezTo>
                  <a:cubicBezTo>
                    <a:pt x="4134" y="21305"/>
                    <a:pt x="4134" y="21305"/>
                    <a:pt x="4134" y="21305"/>
                  </a:cubicBezTo>
                  <a:cubicBezTo>
                    <a:pt x="3489" y="21305"/>
                    <a:pt x="3489" y="21305"/>
                    <a:pt x="3489" y="21305"/>
                  </a:cubicBezTo>
                  <a:cubicBezTo>
                    <a:pt x="3489" y="8738"/>
                    <a:pt x="3489" y="8738"/>
                    <a:pt x="3489" y="8738"/>
                  </a:cubicBezTo>
                  <a:cubicBezTo>
                    <a:pt x="3489" y="7855"/>
                    <a:pt x="3489" y="6578"/>
                    <a:pt x="3508" y="5105"/>
                  </a:cubicBezTo>
                  <a:cubicBezTo>
                    <a:pt x="3508" y="5105"/>
                    <a:pt x="3508" y="5105"/>
                    <a:pt x="3508" y="5105"/>
                  </a:cubicBezTo>
                  <a:cubicBezTo>
                    <a:pt x="3470" y="5695"/>
                    <a:pt x="3451" y="6382"/>
                    <a:pt x="3414" y="6676"/>
                  </a:cubicBezTo>
                  <a:cubicBezTo>
                    <a:pt x="2276" y="21305"/>
                    <a:pt x="2276" y="21305"/>
                    <a:pt x="2276" y="21305"/>
                  </a:cubicBezTo>
                  <a:cubicBezTo>
                    <a:pt x="1840" y="21305"/>
                    <a:pt x="1840" y="21305"/>
                    <a:pt x="1840" y="21305"/>
                  </a:cubicBezTo>
                  <a:cubicBezTo>
                    <a:pt x="702" y="6873"/>
                    <a:pt x="702" y="6873"/>
                    <a:pt x="702" y="6873"/>
                  </a:cubicBezTo>
                  <a:cubicBezTo>
                    <a:pt x="683" y="6480"/>
                    <a:pt x="645" y="5891"/>
                    <a:pt x="607" y="5105"/>
                  </a:cubicBezTo>
                  <a:cubicBezTo>
                    <a:pt x="588" y="5105"/>
                    <a:pt x="588" y="5105"/>
                    <a:pt x="588" y="5105"/>
                  </a:cubicBezTo>
                  <a:cubicBezTo>
                    <a:pt x="607" y="5498"/>
                    <a:pt x="607" y="5891"/>
                    <a:pt x="607" y="6382"/>
                  </a:cubicBezTo>
                  <a:cubicBezTo>
                    <a:pt x="626" y="7462"/>
                    <a:pt x="626" y="8345"/>
                    <a:pt x="626" y="9131"/>
                  </a:cubicBezTo>
                  <a:cubicBezTo>
                    <a:pt x="626" y="21305"/>
                    <a:pt x="626" y="21305"/>
                    <a:pt x="626" y="21305"/>
                  </a:cubicBezTo>
                  <a:cubicBezTo>
                    <a:pt x="0" y="21305"/>
                    <a:pt x="0" y="21305"/>
                    <a:pt x="0" y="21305"/>
                  </a:cubicBezTo>
                  <a:cubicBezTo>
                    <a:pt x="0" y="1473"/>
                    <a:pt x="0" y="1473"/>
                    <a:pt x="0" y="1473"/>
                  </a:cubicBezTo>
                  <a:cubicBezTo>
                    <a:pt x="948" y="1473"/>
                    <a:pt x="948" y="1473"/>
                    <a:pt x="948" y="1473"/>
                  </a:cubicBezTo>
                  <a:cubicBezTo>
                    <a:pt x="1896" y="13942"/>
                    <a:pt x="1896" y="13942"/>
                    <a:pt x="1896" y="13942"/>
                  </a:cubicBezTo>
                  <a:cubicBezTo>
                    <a:pt x="1991" y="15022"/>
                    <a:pt x="2048" y="15905"/>
                    <a:pt x="2067" y="16495"/>
                  </a:cubicBezTo>
                  <a:cubicBezTo>
                    <a:pt x="2086" y="16495"/>
                    <a:pt x="2086" y="16495"/>
                    <a:pt x="2086" y="16495"/>
                  </a:cubicBezTo>
                  <a:cubicBezTo>
                    <a:pt x="2257" y="13942"/>
                    <a:pt x="2257" y="13942"/>
                    <a:pt x="2257" y="13942"/>
                  </a:cubicBezTo>
                  <a:lnTo>
                    <a:pt x="3243" y="1473"/>
                  </a:lnTo>
                  <a:close/>
                  <a:moveTo>
                    <a:pt x="4760" y="21305"/>
                  </a:moveTo>
                  <a:cubicBezTo>
                    <a:pt x="5405" y="21305"/>
                    <a:pt x="5405" y="21305"/>
                    <a:pt x="5405" y="21305"/>
                  </a:cubicBezTo>
                  <a:cubicBezTo>
                    <a:pt x="5405" y="7069"/>
                    <a:pt x="5405" y="7069"/>
                    <a:pt x="5405" y="7069"/>
                  </a:cubicBezTo>
                  <a:cubicBezTo>
                    <a:pt x="4760" y="7069"/>
                    <a:pt x="4760" y="7069"/>
                    <a:pt x="4760" y="7069"/>
                  </a:cubicBezTo>
                  <a:lnTo>
                    <a:pt x="4760" y="21305"/>
                  </a:lnTo>
                  <a:close/>
                  <a:moveTo>
                    <a:pt x="5101" y="1080"/>
                  </a:moveTo>
                  <a:cubicBezTo>
                    <a:pt x="4988" y="1080"/>
                    <a:pt x="4893" y="1276"/>
                    <a:pt x="4817" y="1669"/>
                  </a:cubicBezTo>
                  <a:cubicBezTo>
                    <a:pt x="4741" y="1964"/>
                    <a:pt x="4703" y="2455"/>
                    <a:pt x="4703" y="3044"/>
                  </a:cubicBezTo>
                  <a:cubicBezTo>
                    <a:pt x="4703" y="3535"/>
                    <a:pt x="4741" y="4025"/>
                    <a:pt x="4817" y="4418"/>
                  </a:cubicBezTo>
                  <a:cubicBezTo>
                    <a:pt x="4893" y="4713"/>
                    <a:pt x="4988" y="4909"/>
                    <a:pt x="5101" y="4909"/>
                  </a:cubicBezTo>
                  <a:cubicBezTo>
                    <a:pt x="5196" y="4909"/>
                    <a:pt x="5291" y="4713"/>
                    <a:pt x="5367" y="4418"/>
                  </a:cubicBezTo>
                  <a:cubicBezTo>
                    <a:pt x="5443" y="4025"/>
                    <a:pt x="5481" y="3535"/>
                    <a:pt x="5481" y="3044"/>
                  </a:cubicBezTo>
                  <a:cubicBezTo>
                    <a:pt x="5481" y="2455"/>
                    <a:pt x="5443" y="2062"/>
                    <a:pt x="5367" y="1669"/>
                  </a:cubicBezTo>
                  <a:cubicBezTo>
                    <a:pt x="5291" y="1276"/>
                    <a:pt x="5196" y="1080"/>
                    <a:pt x="5101" y="1080"/>
                  </a:cubicBezTo>
                  <a:close/>
                  <a:moveTo>
                    <a:pt x="7680" y="6971"/>
                  </a:moveTo>
                  <a:cubicBezTo>
                    <a:pt x="7567" y="6775"/>
                    <a:pt x="7453" y="6775"/>
                    <a:pt x="7320" y="6775"/>
                  </a:cubicBezTo>
                  <a:cubicBezTo>
                    <a:pt x="7036" y="6775"/>
                    <a:pt x="6770" y="7069"/>
                    <a:pt x="6543" y="7756"/>
                  </a:cubicBezTo>
                  <a:cubicBezTo>
                    <a:pt x="6315" y="8345"/>
                    <a:pt x="6144" y="9327"/>
                    <a:pt x="6031" y="10505"/>
                  </a:cubicBezTo>
                  <a:cubicBezTo>
                    <a:pt x="5917" y="11684"/>
                    <a:pt x="5860" y="13058"/>
                    <a:pt x="5860" y="14531"/>
                  </a:cubicBezTo>
                  <a:cubicBezTo>
                    <a:pt x="5860" y="15905"/>
                    <a:pt x="5917" y="17084"/>
                    <a:pt x="6031" y="18164"/>
                  </a:cubicBezTo>
                  <a:cubicBezTo>
                    <a:pt x="6144" y="19244"/>
                    <a:pt x="6296" y="20127"/>
                    <a:pt x="6505" y="20716"/>
                  </a:cubicBezTo>
                  <a:cubicBezTo>
                    <a:pt x="6713" y="21305"/>
                    <a:pt x="6941" y="21600"/>
                    <a:pt x="7206" y="21600"/>
                  </a:cubicBezTo>
                  <a:cubicBezTo>
                    <a:pt x="7510" y="21600"/>
                    <a:pt x="7775" y="21305"/>
                    <a:pt x="7984" y="20716"/>
                  </a:cubicBezTo>
                  <a:cubicBezTo>
                    <a:pt x="8003" y="20618"/>
                    <a:pt x="8003" y="20618"/>
                    <a:pt x="8003" y="20618"/>
                  </a:cubicBezTo>
                  <a:cubicBezTo>
                    <a:pt x="8003" y="17575"/>
                    <a:pt x="8003" y="17575"/>
                    <a:pt x="8003" y="17575"/>
                  </a:cubicBezTo>
                  <a:cubicBezTo>
                    <a:pt x="7965" y="17673"/>
                    <a:pt x="7965" y="17673"/>
                    <a:pt x="7965" y="17673"/>
                  </a:cubicBezTo>
                  <a:cubicBezTo>
                    <a:pt x="7870" y="18065"/>
                    <a:pt x="7775" y="18360"/>
                    <a:pt x="7661" y="18556"/>
                  </a:cubicBezTo>
                  <a:cubicBezTo>
                    <a:pt x="7548" y="18753"/>
                    <a:pt x="7434" y="18851"/>
                    <a:pt x="7339" y="18851"/>
                  </a:cubicBezTo>
                  <a:cubicBezTo>
                    <a:pt x="7093" y="18851"/>
                    <a:pt x="6884" y="18458"/>
                    <a:pt x="6732" y="17673"/>
                  </a:cubicBezTo>
                  <a:cubicBezTo>
                    <a:pt x="6599" y="16789"/>
                    <a:pt x="6524" y="15709"/>
                    <a:pt x="6524" y="14236"/>
                  </a:cubicBezTo>
                  <a:cubicBezTo>
                    <a:pt x="6524" y="12862"/>
                    <a:pt x="6599" y="11684"/>
                    <a:pt x="6751" y="10800"/>
                  </a:cubicBezTo>
                  <a:cubicBezTo>
                    <a:pt x="6903" y="9916"/>
                    <a:pt x="7112" y="9524"/>
                    <a:pt x="7358" y="9524"/>
                  </a:cubicBezTo>
                  <a:cubicBezTo>
                    <a:pt x="7567" y="9524"/>
                    <a:pt x="7775" y="9916"/>
                    <a:pt x="7965" y="10604"/>
                  </a:cubicBezTo>
                  <a:cubicBezTo>
                    <a:pt x="8003" y="10702"/>
                    <a:pt x="8003" y="10702"/>
                    <a:pt x="8003" y="10702"/>
                  </a:cubicBezTo>
                  <a:cubicBezTo>
                    <a:pt x="8003" y="7462"/>
                    <a:pt x="8003" y="7462"/>
                    <a:pt x="8003" y="7462"/>
                  </a:cubicBezTo>
                  <a:cubicBezTo>
                    <a:pt x="7984" y="7462"/>
                    <a:pt x="7984" y="7462"/>
                    <a:pt x="7984" y="7462"/>
                  </a:cubicBezTo>
                  <a:cubicBezTo>
                    <a:pt x="7908" y="7265"/>
                    <a:pt x="7813" y="7069"/>
                    <a:pt x="7680" y="6971"/>
                  </a:cubicBezTo>
                  <a:close/>
                  <a:moveTo>
                    <a:pt x="9804" y="6873"/>
                  </a:moveTo>
                  <a:cubicBezTo>
                    <a:pt x="9653" y="6873"/>
                    <a:pt x="9501" y="7069"/>
                    <a:pt x="9387" y="7658"/>
                  </a:cubicBezTo>
                  <a:cubicBezTo>
                    <a:pt x="9273" y="8149"/>
                    <a:pt x="9198" y="8738"/>
                    <a:pt x="9141" y="9524"/>
                  </a:cubicBezTo>
                  <a:cubicBezTo>
                    <a:pt x="9122" y="9524"/>
                    <a:pt x="9122" y="9524"/>
                    <a:pt x="9122" y="9524"/>
                  </a:cubicBezTo>
                  <a:cubicBezTo>
                    <a:pt x="9122" y="7069"/>
                    <a:pt x="9122" y="7069"/>
                    <a:pt x="9122" y="7069"/>
                  </a:cubicBezTo>
                  <a:cubicBezTo>
                    <a:pt x="8477" y="7069"/>
                    <a:pt x="8477" y="7069"/>
                    <a:pt x="8477" y="7069"/>
                  </a:cubicBezTo>
                  <a:cubicBezTo>
                    <a:pt x="8477" y="21305"/>
                    <a:pt x="8477" y="21305"/>
                    <a:pt x="8477" y="21305"/>
                  </a:cubicBezTo>
                  <a:cubicBezTo>
                    <a:pt x="9122" y="21305"/>
                    <a:pt x="9122" y="21305"/>
                    <a:pt x="9122" y="21305"/>
                  </a:cubicBezTo>
                  <a:cubicBezTo>
                    <a:pt x="9122" y="14040"/>
                    <a:pt x="9122" y="14040"/>
                    <a:pt x="9122" y="14040"/>
                  </a:cubicBezTo>
                  <a:cubicBezTo>
                    <a:pt x="9122" y="12764"/>
                    <a:pt x="9179" y="11782"/>
                    <a:pt x="9292" y="10996"/>
                  </a:cubicBezTo>
                  <a:cubicBezTo>
                    <a:pt x="9387" y="10211"/>
                    <a:pt x="9539" y="9818"/>
                    <a:pt x="9710" y="9818"/>
                  </a:cubicBezTo>
                  <a:cubicBezTo>
                    <a:pt x="9766" y="9818"/>
                    <a:pt x="9823" y="9916"/>
                    <a:pt x="9899" y="10015"/>
                  </a:cubicBezTo>
                  <a:cubicBezTo>
                    <a:pt x="9975" y="10113"/>
                    <a:pt x="10013" y="10211"/>
                    <a:pt x="10051" y="10309"/>
                  </a:cubicBezTo>
                  <a:cubicBezTo>
                    <a:pt x="10070" y="10407"/>
                    <a:pt x="10070" y="10407"/>
                    <a:pt x="10070" y="10407"/>
                  </a:cubicBezTo>
                  <a:cubicBezTo>
                    <a:pt x="10070" y="7069"/>
                    <a:pt x="10070" y="7069"/>
                    <a:pt x="10070" y="7069"/>
                  </a:cubicBezTo>
                  <a:cubicBezTo>
                    <a:pt x="10070" y="7069"/>
                    <a:pt x="10070" y="7069"/>
                    <a:pt x="10070" y="7069"/>
                  </a:cubicBezTo>
                  <a:cubicBezTo>
                    <a:pt x="10013" y="6873"/>
                    <a:pt x="9918" y="6873"/>
                    <a:pt x="9804" y="6873"/>
                  </a:cubicBezTo>
                  <a:close/>
                  <a:moveTo>
                    <a:pt x="12573" y="8738"/>
                  </a:moveTo>
                  <a:cubicBezTo>
                    <a:pt x="12801" y="10015"/>
                    <a:pt x="12933" y="11782"/>
                    <a:pt x="12933" y="14040"/>
                  </a:cubicBezTo>
                  <a:cubicBezTo>
                    <a:pt x="12933" y="16298"/>
                    <a:pt x="12801" y="18164"/>
                    <a:pt x="12535" y="19538"/>
                  </a:cubicBezTo>
                  <a:cubicBezTo>
                    <a:pt x="12289" y="20913"/>
                    <a:pt x="11928" y="21600"/>
                    <a:pt x="11492" y="21600"/>
                  </a:cubicBezTo>
                  <a:cubicBezTo>
                    <a:pt x="11075" y="21600"/>
                    <a:pt x="10734" y="20913"/>
                    <a:pt x="10487" y="19636"/>
                  </a:cubicBezTo>
                  <a:cubicBezTo>
                    <a:pt x="10241" y="18360"/>
                    <a:pt x="10108" y="16593"/>
                    <a:pt x="10108" y="14335"/>
                  </a:cubicBezTo>
                  <a:cubicBezTo>
                    <a:pt x="10108" y="11978"/>
                    <a:pt x="10241" y="10113"/>
                    <a:pt x="10487" y="8738"/>
                  </a:cubicBezTo>
                  <a:cubicBezTo>
                    <a:pt x="10753" y="7462"/>
                    <a:pt x="11113" y="6775"/>
                    <a:pt x="11568" y="6775"/>
                  </a:cubicBezTo>
                  <a:cubicBezTo>
                    <a:pt x="11985" y="6775"/>
                    <a:pt x="12327" y="7364"/>
                    <a:pt x="12573" y="8738"/>
                  </a:cubicBezTo>
                  <a:close/>
                  <a:moveTo>
                    <a:pt x="12251" y="14138"/>
                  </a:moveTo>
                  <a:cubicBezTo>
                    <a:pt x="12251" y="12665"/>
                    <a:pt x="12194" y="11487"/>
                    <a:pt x="12061" y="10702"/>
                  </a:cubicBezTo>
                  <a:cubicBezTo>
                    <a:pt x="11928" y="9916"/>
                    <a:pt x="11758" y="9524"/>
                    <a:pt x="11530" y="9524"/>
                  </a:cubicBezTo>
                  <a:cubicBezTo>
                    <a:pt x="11303" y="9524"/>
                    <a:pt x="11113" y="9916"/>
                    <a:pt x="10980" y="10702"/>
                  </a:cubicBezTo>
                  <a:cubicBezTo>
                    <a:pt x="10847" y="11585"/>
                    <a:pt x="10772" y="12764"/>
                    <a:pt x="10772" y="14236"/>
                  </a:cubicBezTo>
                  <a:cubicBezTo>
                    <a:pt x="10772" y="15709"/>
                    <a:pt x="10847" y="16887"/>
                    <a:pt x="10980" y="17673"/>
                  </a:cubicBezTo>
                  <a:cubicBezTo>
                    <a:pt x="11113" y="18458"/>
                    <a:pt x="11303" y="18851"/>
                    <a:pt x="11530" y="18851"/>
                  </a:cubicBezTo>
                  <a:cubicBezTo>
                    <a:pt x="11777" y="18851"/>
                    <a:pt x="11947" y="18458"/>
                    <a:pt x="12080" y="17673"/>
                  </a:cubicBezTo>
                  <a:cubicBezTo>
                    <a:pt x="12194" y="16887"/>
                    <a:pt x="12251" y="15709"/>
                    <a:pt x="12251" y="14138"/>
                  </a:cubicBezTo>
                  <a:close/>
                  <a:moveTo>
                    <a:pt x="14356" y="12960"/>
                  </a:moveTo>
                  <a:cubicBezTo>
                    <a:pt x="14147" y="12567"/>
                    <a:pt x="14014" y="12175"/>
                    <a:pt x="13976" y="11880"/>
                  </a:cubicBezTo>
                  <a:cubicBezTo>
                    <a:pt x="13920" y="11684"/>
                    <a:pt x="13882" y="11291"/>
                    <a:pt x="13882" y="10800"/>
                  </a:cubicBezTo>
                  <a:cubicBezTo>
                    <a:pt x="13882" y="10407"/>
                    <a:pt x="13920" y="10113"/>
                    <a:pt x="13995" y="9818"/>
                  </a:cubicBezTo>
                  <a:cubicBezTo>
                    <a:pt x="14052" y="9524"/>
                    <a:pt x="14147" y="9425"/>
                    <a:pt x="14261" y="9425"/>
                  </a:cubicBezTo>
                  <a:cubicBezTo>
                    <a:pt x="14375" y="9425"/>
                    <a:pt x="14488" y="9524"/>
                    <a:pt x="14602" y="9622"/>
                  </a:cubicBezTo>
                  <a:cubicBezTo>
                    <a:pt x="14716" y="9818"/>
                    <a:pt x="14811" y="10113"/>
                    <a:pt x="14887" y="10309"/>
                  </a:cubicBezTo>
                  <a:cubicBezTo>
                    <a:pt x="14906" y="10407"/>
                    <a:pt x="14906" y="10407"/>
                    <a:pt x="14906" y="10407"/>
                  </a:cubicBezTo>
                  <a:cubicBezTo>
                    <a:pt x="14906" y="7364"/>
                    <a:pt x="14906" y="7364"/>
                    <a:pt x="14906" y="7364"/>
                  </a:cubicBezTo>
                  <a:cubicBezTo>
                    <a:pt x="14906" y="7364"/>
                    <a:pt x="14906" y="7364"/>
                    <a:pt x="14906" y="7364"/>
                  </a:cubicBezTo>
                  <a:cubicBezTo>
                    <a:pt x="14830" y="7167"/>
                    <a:pt x="14735" y="7069"/>
                    <a:pt x="14602" y="6873"/>
                  </a:cubicBezTo>
                  <a:cubicBezTo>
                    <a:pt x="14488" y="6775"/>
                    <a:pt x="14375" y="6775"/>
                    <a:pt x="14280" y="6775"/>
                  </a:cubicBezTo>
                  <a:cubicBezTo>
                    <a:pt x="13976" y="6775"/>
                    <a:pt x="13730" y="7167"/>
                    <a:pt x="13540" y="7953"/>
                  </a:cubicBezTo>
                  <a:cubicBezTo>
                    <a:pt x="13332" y="8738"/>
                    <a:pt x="13237" y="9818"/>
                    <a:pt x="13237" y="11095"/>
                  </a:cubicBezTo>
                  <a:cubicBezTo>
                    <a:pt x="13237" y="11782"/>
                    <a:pt x="13256" y="12371"/>
                    <a:pt x="13294" y="12862"/>
                  </a:cubicBezTo>
                  <a:cubicBezTo>
                    <a:pt x="13351" y="13353"/>
                    <a:pt x="13408" y="13844"/>
                    <a:pt x="13502" y="14138"/>
                  </a:cubicBezTo>
                  <a:cubicBezTo>
                    <a:pt x="13578" y="14531"/>
                    <a:pt x="13711" y="14924"/>
                    <a:pt x="13901" y="15316"/>
                  </a:cubicBezTo>
                  <a:cubicBezTo>
                    <a:pt x="14033" y="15611"/>
                    <a:pt x="14147" y="15905"/>
                    <a:pt x="14223" y="16102"/>
                  </a:cubicBezTo>
                  <a:cubicBezTo>
                    <a:pt x="14299" y="16298"/>
                    <a:pt x="14337" y="16495"/>
                    <a:pt x="14375" y="16789"/>
                  </a:cubicBezTo>
                  <a:cubicBezTo>
                    <a:pt x="14394" y="16985"/>
                    <a:pt x="14413" y="17182"/>
                    <a:pt x="14413" y="17575"/>
                  </a:cubicBezTo>
                  <a:cubicBezTo>
                    <a:pt x="14413" y="18458"/>
                    <a:pt x="14280" y="18949"/>
                    <a:pt x="13995" y="18949"/>
                  </a:cubicBezTo>
                  <a:cubicBezTo>
                    <a:pt x="13882" y="18949"/>
                    <a:pt x="13768" y="18851"/>
                    <a:pt x="13635" y="18655"/>
                  </a:cubicBezTo>
                  <a:cubicBezTo>
                    <a:pt x="13502" y="18360"/>
                    <a:pt x="13370" y="18065"/>
                    <a:pt x="13275" y="17673"/>
                  </a:cubicBezTo>
                  <a:cubicBezTo>
                    <a:pt x="13237" y="17575"/>
                    <a:pt x="13237" y="17575"/>
                    <a:pt x="13237" y="17575"/>
                  </a:cubicBezTo>
                  <a:cubicBezTo>
                    <a:pt x="13237" y="20815"/>
                    <a:pt x="13237" y="20815"/>
                    <a:pt x="13237" y="20815"/>
                  </a:cubicBezTo>
                  <a:cubicBezTo>
                    <a:pt x="13256" y="20815"/>
                    <a:pt x="13256" y="20815"/>
                    <a:pt x="13256" y="20815"/>
                  </a:cubicBezTo>
                  <a:cubicBezTo>
                    <a:pt x="13332" y="21109"/>
                    <a:pt x="13464" y="21207"/>
                    <a:pt x="13597" y="21404"/>
                  </a:cubicBezTo>
                  <a:cubicBezTo>
                    <a:pt x="13730" y="21502"/>
                    <a:pt x="13863" y="21600"/>
                    <a:pt x="13958" y="21600"/>
                  </a:cubicBezTo>
                  <a:cubicBezTo>
                    <a:pt x="14299" y="21600"/>
                    <a:pt x="14564" y="21207"/>
                    <a:pt x="14754" y="20422"/>
                  </a:cubicBezTo>
                  <a:cubicBezTo>
                    <a:pt x="14963" y="19538"/>
                    <a:pt x="15057" y="18458"/>
                    <a:pt x="15057" y="17182"/>
                  </a:cubicBezTo>
                  <a:cubicBezTo>
                    <a:pt x="15057" y="16200"/>
                    <a:pt x="15001" y="15415"/>
                    <a:pt x="14906" y="14727"/>
                  </a:cubicBezTo>
                  <a:cubicBezTo>
                    <a:pt x="14792" y="14040"/>
                    <a:pt x="14602" y="13451"/>
                    <a:pt x="14356" y="12960"/>
                  </a:cubicBezTo>
                  <a:close/>
                  <a:moveTo>
                    <a:pt x="17788" y="8738"/>
                  </a:moveTo>
                  <a:cubicBezTo>
                    <a:pt x="18035" y="10015"/>
                    <a:pt x="18149" y="11782"/>
                    <a:pt x="18149" y="14040"/>
                  </a:cubicBezTo>
                  <a:cubicBezTo>
                    <a:pt x="18149" y="16298"/>
                    <a:pt x="18035" y="18164"/>
                    <a:pt x="17769" y="19538"/>
                  </a:cubicBezTo>
                  <a:cubicBezTo>
                    <a:pt x="17523" y="20913"/>
                    <a:pt x="17162" y="21600"/>
                    <a:pt x="16726" y="21600"/>
                  </a:cubicBezTo>
                  <a:cubicBezTo>
                    <a:pt x="16309" y="21600"/>
                    <a:pt x="15968" y="20913"/>
                    <a:pt x="15721" y="19636"/>
                  </a:cubicBezTo>
                  <a:cubicBezTo>
                    <a:pt x="15475" y="18360"/>
                    <a:pt x="15342" y="16593"/>
                    <a:pt x="15342" y="14335"/>
                  </a:cubicBezTo>
                  <a:cubicBezTo>
                    <a:pt x="15342" y="11978"/>
                    <a:pt x="15475" y="10113"/>
                    <a:pt x="15721" y="8738"/>
                  </a:cubicBezTo>
                  <a:cubicBezTo>
                    <a:pt x="15987" y="7462"/>
                    <a:pt x="16347" y="6775"/>
                    <a:pt x="16783" y="6775"/>
                  </a:cubicBezTo>
                  <a:cubicBezTo>
                    <a:pt x="17219" y="6775"/>
                    <a:pt x="17561" y="7364"/>
                    <a:pt x="17788" y="8738"/>
                  </a:cubicBezTo>
                  <a:close/>
                  <a:moveTo>
                    <a:pt x="17485" y="14138"/>
                  </a:moveTo>
                  <a:cubicBezTo>
                    <a:pt x="17485" y="12665"/>
                    <a:pt x="17428" y="11487"/>
                    <a:pt x="17295" y="10702"/>
                  </a:cubicBezTo>
                  <a:cubicBezTo>
                    <a:pt x="17162" y="9916"/>
                    <a:pt x="16992" y="9524"/>
                    <a:pt x="16764" y="9524"/>
                  </a:cubicBezTo>
                  <a:cubicBezTo>
                    <a:pt x="16518" y="9524"/>
                    <a:pt x="16347" y="9916"/>
                    <a:pt x="16214" y="10702"/>
                  </a:cubicBezTo>
                  <a:cubicBezTo>
                    <a:pt x="16081" y="11585"/>
                    <a:pt x="16006" y="12764"/>
                    <a:pt x="16006" y="14236"/>
                  </a:cubicBezTo>
                  <a:cubicBezTo>
                    <a:pt x="16006" y="15709"/>
                    <a:pt x="16081" y="16887"/>
                    <a:pt x="16214" y="17673"/>
                  </a:cubicBezTo>
                  <a:cubicBezTo>
                    <a:pt x="16347" y="18458"/>
                    <a:pt x="16518" y="18851"/>
                    <a:pt x="16764" y="18851"/>
                  </a:cubicBezTo>
                  <a:cubicBezTo>
                    <a:pt x="16992" y="18851"/>
                    <a:pt x="17181" y="18458"/>
                    <a:pt x="17295" y="17673"/>
                  </a:cubicBezTo>
                  <a:cubicBezTo>
                    <a:pt x="17428" y="16887"/>
                    <a:pt x="17485" y="15709"/>
                    <a:pt x="17485" y="14138"/>
                  </a:cubicBezTo>
                  <a:close/>
                  <a:moveTo>
                    <a:pt x="21600" y="9818"/>
                  </a:moveTo>
                  <a:cubicBezTo>
                    <a:pt x="21600" y="7069"/>
                    <a:pt x="21600" y="7069"/>
                    <a:pt x="21600" y="7069"/>
                  </a:cubicBezTo>
                  <a:cubicBezTo>
                    <a:pt x="20936" y="7069"/>
                    <a:pt x="20936" y="7069"/>
                    <a:pt x="20936" y="7069"/>
                  </a:cubicBezTo>
                  <a:cubicBezTo>
                    <a:pt x="20936" y="2847"/>
                    <a:pt x="20936" y="2847"/>
                    <a:pt x="20936" y="2847"/>
                  </a:cubicBezTo>
                  <a:cubicBezTo>
                    <a:pt x="20917" y="2847"/>
                    <a:pt x="20917" y="2847"/>
                    <a:pt x="20917" y="2847"/>
                  </a:cubicBezTo>
                  <a:cubicBezTo>
                    <a:pt x="20310" y="3829"/>
                    <a:pt x="20310" y="3829"/>
                    <a:pt x="20310" y="3829"/>
                  </a:cubicBezTo>
                  <a:cubicBezTo>
                    <a:pt x="20291" y="3927"/>
                    <a:pt x="20291" y="3927"/>
                    <a:pt x="20291" y="3927"/>
                  </a:cubicBezTo>
                  <a:cubicBezTo>
                    <a:pt x="20291" y="7069"/>
                    <a:pt x="20291" y="7069"/>
                    <a:pt x="20291" y="7069"/>
                  </a:cubicBezTo>
                  <a:cubicBezTo>
                    <a:pt x="19324" y="7069"/>
                    <a:pt x="19324" y="7069"/>
                    <a:pt x="19324" y="7069"/>
                  </a:cubicBezTo>
                  <a:cubicBezTo>
                    <a:pt x="19324" y="5302"/>
                    <a:pt x="19324" y="5302"/>
                    <a:pt x="19324" y="5302"/>
                  </a:cubicBezTo>
                  <a:cubicBezTo>
                    <a:pt x="19324" y="4516"/>
                    <a:pt x="19362" y="3829"/>
                    <a:pt x="19438" y="3436"/>
                  </a:cubicBezTo>
                  <a:cubicBezTo>
                    <a:pt x="19495" y="2945"/>
                    <a:pt x="19609" y="2749"/>
                    <a:pt x="19723" y="2749"/>
                  </a:cubicBezTo>
                  <a:cubicBezTo>
                    <a:pt x="19817" y="2749"/>
                    <a:pt x="19912" y="2847"/>
                    <a:pt x="20007" y="3142"/>
                  </a:cubicBezTo>
                  <a:cubicBezTo>
                    <a:pt x="20045" y="3142"/>
                    <a:pt x="20045" y="3142"/>
                    <a:pt x="20045" y="3142"/>
                  </a:cubicBezTo>
                  <a:cubicBezTo>
                    <a:pt x="20045" y="295"/>
                    <a:pt x="20045" y="295"/>
                    <a:pt x="20045" y="295"/>
                  </a:cubicBezTo>
                  <a:cubicBezTo>
                    <a:pt x="20026" y="295"/>
                    <a:pt x="20026" y="295"/>
                    <a:pt x="20026" y="295"/>
                  </a:cubicBezTo>
                  <a:cubicBezTo>
                    <a:pt x="19931" y="98"/>
                    <a:pt x="19817" y="0"/>
                    <a:pt x="19666" y="0"/>
                  </a:cubicBezTo>
                  <a:cubicBezTo>
                    <a:pt x="19476" y="0"/>
                    <a:pt x="19305" y="295"/>
                    <a:pt x="19154" y="687"/>
                  </a:cubicBezTo>
                  <a:cubicBezTo>
                    <a:pt x="19002" y="1080"/>
                    <a:pt x="18888" y="1669"/>
                    <a:pt x="18793" y="2455"/>
                  </a:cubicBezTo>
                  <a:cubicBezTo>
                    <a:pt x="18717" y="3240"/>
                    <a:pt x="18680" y="4124"/>
                    <a:pt x="18680" y="5105"/>
                  </a:cubicBezTo>
                  <a:cubicBezTo>
                    <a:pt x="18680" y="7069"/>
                    <a:pt x="18680" y="7069"/>
                    <a:pt x="18680" y="7069"/>
                  </a:cubicBezTo>
                  <a:cubicBezTo>
                    <a:pt x="18224" y="7069"/>
                    <a:pt x="18224" y="7069"/>
                    <a:pt x="18224" y="7069"/>
                  </a:cubicBezTo>
                  <a:cubicBezTo>
                    <a:pt x="18224" y="9818"/>
                    <a:pt x="18224" y="9818"/>
                    <a:pt x="18224" y="9818"/>
                  </a:cubicBezTo>
                  <a:cubicBezTo>
                    <a:pt x="18680" y="9818"/>
                    <a:pt x="18680" y="9818"/>
                    <a:pt x="18680" y="9818"/>
                  </a:cubicBezTo>
                  <a:cubicBezTo>
                    <a:pt x="18680" y="21305"/>
                    <a:pt x="18680" y="21305"/>
                    <a:pt x="18680" y="21305"/>
                  </a:cubicBezTo>
                  <a:cubicBezTo>
                    <a:pt x="19324" y="21305"/>
                    <a:pt x="19324" y="21305"/>
                    <a:pt x="19324" y="21305"/>
                  </a:cubicBezTo>
                  <a:cubicBezTo>
                    <a:pt x="19324" y="9818"/>
                    <a:pt x="19324" y="9818"/>
                    <a:pt x="19324" y="9818"/>
                  </a:cubicBezTo>
                  <a:cubicBezTo>
                    <a:pt x="20291" y="9818"/>
                    <a:pt x="20291" y="9818"/>
                    <a:pt x="20291" y="9818"/>
                  </a:cubicBezTo>
                  <a:cubicBezTo>
                    <a:pt x="20291" y="17084"/>
                    <a:pt x="20291" y="17084"/>
                    <a:pt x="20291" y="17084"/>
                  </a:cubicBezTo>
                  <a:cubicBezTo>
                    <a:pt x="20291" y="20127"/>
                    <a:pt x="20557" y="21600"/>
                    <a:pt x="21107" y="21600"/>
                  </a:cubicBezTo>
                  <a:cubicBezTo>
                    <a:pt x="21202" y="21600"/>
                    <a:pt x="21278" y="21600"/>
                    <a:pt x="21372" y="21502"/>
                  </a:cubicBezTo>
                  <a:cubicBezTo>
                    <a:pt x="21486" y="21305"/>
                    <a:pt x="21543" y="21207"/>
                    <a:pt x="21581" y="21109"/>
                  </a:cubicBezTo>
                  <a:cubicBezTo>
                    <a:pt x="21600" y="21109"/>
                    <a:pt x="21600" y="21109"/>
                    <a:pt x="21600" y="21109"/>
                  </a:cubicBezTo>
                  <a:cubicBezTo>
                    <a:pt x="21600" y="18360"/>
                    <a:pt x="21600" y="18360"/>
                    <a:pt x="21600" y="18360"/>
                  </a:cubicBezTo>
                  <a:cubicBezTo>
                    <a:pt x="21562" y="18458"/>
                    <a:pt x="21562" y="18458"/>
                    <a:pt x="21562" y="18458"/>
                  </a:cubicBezTo>
                  <a:cubicBezTo>
                    <a:pt x="21524" y="18556"/>
                    <a:pt x="21486" y="18655"/>
                    <a:pt x="21429" y="18753"/>
                  </a:cubicBezTo>
                  <a:cubicBezTo>
                    <a:pt x="21372" y="18851"/>
                    <a:pt x="21335" y="18851"/>
                    <a:pt x="21297" y="18851"/>
                  </a:cubicBezTo>
                  <a:cubicBezTo>
                    <a:pt x="21183" y="18851"/>
                    <a:pt x="21088" y="18655"/>
                    <a:pt x="21031" y="18360"/>
                  </a:cubicBezTo>
                  <a:cubicBezTo>
                    <a:pt x="20974" y="17967"/>
                    <a:pt x="20936" y="17378"/>
                    <a:pt x="20936" y="16495"/>
                  </a:cubicBezTo>
                  <a:cubicBezTo>
                    <a:pt x="20936" y="9818"/>
                    <a:pt x="20936" y="9818"/>
                    <a:pt x="20936" y="9818"/>
                  </a:cubicBezTo>
                  <a:lnTo>
                    <a:pt x="21600" y="9818"/>
                  </a:lnTo>
                  <a:close/>
                </a:path>
              </a:pathLst>
            </a:custGeom>
            <a:solidFill>
              <a:srgbClr val="FFFFFF"/>
            </a:solidFill>
            <a:ln w="12700" cap="flat">
              <a:noFill/>
              <a:miter lim="400000"/>
            </a:ln>
            <a:effectLst/>
          </p:spPr>
          <p:txBody>
            <a:bodyPr wrap="square" lIns="45719" tIns="45719" rIns="45719" bIns="45719" numCol="1" anchor="t">
              <a:noAutofit/>
            </a:bodyPr>
            <a:lstStyle/>
            <a:p>
              <a:pPr defTabSz="914366">
                <a:defRPr sz="1700">
                  <a:solidFill>
                    <a:srgbClr val="FFFFFF"/>
                  </a:solidFill>
                  <a:latin typeface="Segoe UI Semilight"/>
                  <a:ea typeface="Segoe UI Semilight"/>
                  <a:cs typeface="Segoe UI Semilight"/>
                  <a:sym typeface="Segoe UI Semilight"/>
                </a:defRPr>
              </a:pPr>
            </a:p>
          </p:txBody>
        </p:sp>
      </p:grpSp>
      <p:sp>
        <p:nvSpPr>
          <p:cNvPr id="1866"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sp>
        <p:nvSpPr>
          <p:cNvPr id="186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187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875"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1876"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336145" indent="-336145" algn="r" defTabSz="914366">
              <a:spcBef>
                <a:spcPts val="800"/>
              </a:spcBef>
              <a:buSzTx/>
              <a:buFontTx/>
              <a:buNone/>
              <a:defRPr spc="-100" sz="3600">
                <a:solidFill>
                  <a:srgbClr val="000000"/>
                </a:solidFill>
                <a:latin typeface="Segoe UI"/>
                <a:ea typeface="Segoe UI"/>
                <a:cs typeface="Segoe UI"/>
                <a:sym typeface="Segoe UI"/>
              </a:defRPr>
            </a:pPr>
          </a:p>
        </p:txBody>
      </p:sp>
      <p:sp>
        <p:nvSpPr>
          <p:cNvPr id="1877"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187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type="tx" showMasterSp="1" showMasterPhAnim="1">
  <p:cSld name="Walkin Microsoft Ready - Editable">
    <p:bg>
      <p:bgPr>
        <a:solidFill>
          <a:srgbClr val="002050"/>
        </a:solidFill>
      </p:bgPr>
    </p:bg>
    <p:spTree>
      <p:nvGrpSpPr>
        <p:cNvPr id="1" name=""/>
        <p:cNvGrpSpPr/>
        <p:nvPr/>
      </p:nvGrpSpPr>
      <p:grpSpPr>
        <a:xfrm>
          <a:off x="0" y="0"/>
          <a:ext cx="0" cy="0"/>
          <a:chOff x="0" y="0"/>
          <a:chExt cx="0" cy="0"/>
        </a:xfrm>
      </p:grpSpPr>
      <p:pic>
        <p:nvPicPr>
          <p:cNvPr id="188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pic>
        <p:nvPicPr>
          <p:cNvPr id="1886"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188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type="tx" showMasterSp="1" showMasterPhAnim="1">
  <p:cSld name="Walkin Microsoft Ready - Generic">
    <p:bg>
      <p:bgPr>
        <a:solidFill>
          <a:srgbClr val="002050"/>
        </a:solidFill>
      </p:bgPr>
    </p:bg>
    <p:spTree>
      <p:nvGrpSpPr>
        <p:cNvPr id="1" name=""/>
        <p:cNvGrpSpPr/>
        <p:nvPr/>
      </p:nvGrpSpPr>
      <p:grpSpPr>
        <a:xfrm>
          <a:off x="0" y="0"/>
          <a:ext cx="0" cy="0"/>
          <a:chOff x="0" y="0"/>
          <a:chExt cx="0" cy="0"/>
        </a:xfrm>
      </p:grpSpPr>
      <p:pic>
        <p:nvPicPr>
          <p:cNvPr id="189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pic>
        <p:nvPicPr>
          <p:cNvPr id="1895"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grpSp>
        <p:nvGrpSpPr>
          <p:cNvPr id="1898" name="Group 11"/>
          <p:cNvGrpSpPr/>
          <p:nvPr/>
        </p:nvGrpSpPr>
        <p:grpSpPr>
          <a:xfrm>
            <a:off x="6857007" y="5999450"/>
            <a:ext cx="5273391" cy="648209"/>
            <a:chOff x="0" y="0"/>
            <a:chExt cx="5273389" cy="648208"/>
          </a:xfrm>
        </p:grpSpPr>
        <p:sp>
          <p:nvSpPr>
            <p:cNvPr id="1896" name="TextBox 6"/>
            <p:cNvSpPr txBox="1"/>
            <p:nvPr/>
          </p:nvSpPr>
          <p:spPr>
            <a:xfrm>
              <a:off x="0" y="0"/>
              <a:ext cx="5273390" cy="6482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304" tIns="146304" rIns="146304" bIns="146304" numCol="1" anchor="t">
              <a:spAutoFit/>
            </a:bodyPr>
            <a:lstStyle>
              <a:lvl1pPr defTabSz="914366">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Las Vegas, Nevada	July 17–21, 2017</a:t>
              </a:r>
            </a:p>
          </p:txBody>
        </p:sp>
        <p:sp>
          <p:nvSpPr>
            <p:cNvPr id="1897" name="Straight Connector 9"/>
            <p:cNvSpPr/>
            <p:nvPr/>
          </p:nvSpPr>
          <p:spPr>
            <a:xfrm>
              <a:off x="2730393" y="116029"/>
              <a:ext cx="1" cy="358617"/>
            </a:xfrm>
            <a:prstGeom prst="line">
              <a:avLst/>
            </a:prstGeom>
            <a:noFill/>
            <a:ln w="15875"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899" name="TextBox 1"/>
          <p:cNvSpPr txBox="1"/>
          <p:nvPr/>
        </p:nvSpPr>
        <p:spPr>
          <a:xfrm>
            <a:off x="221373" y="1834503"/>
            <a:ext cx="8141807" cy="1074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Microsoft Ready to believe</a:t>
            </a:r>
          </a:p>
        </p:txBody>
      </p:sp>
      <p:sp>
        <p:nvSpPr>
          <p:cNvPr id="1900" name="TextBox 10"/>
          <p:cNvSpPr txBox="1"/>
          <p:nvPr/>
        </p:nvSpPr>
        <p:spPr>
          <a:xfrm>
            <a:off x="4927286" y="2599696"/>
            <a:ext cx="5661416"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explore </a:t>
            </a:r>
          </a:p>
        </p:txBody>
      </p:sp>
      <p:sp>
        <p:nvSpPr>
          <p:cNvPr id="1901" name="TextBox 13"/>
          <p:cNvSpPr txBox="1"/>
          <p:nvPr/>
        </p:nvSpPr>
        <p:spPr>
          <a:xfrm>
            <a:off x="4927286" y="3378027"/>
            <a:ext cx="5661416" cy="1074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win</a:t>
            </a:r>
          </a:p>
        </p:txBody>
      </p:sp>
      <p:sp>
        <p:nvSpPr>
          <p:cNvPr id="1902" name="TextBox 15"/>
          <p:cNvSpPr txBox="1"/>
          <p:nvPr/>
        </p:nvSpPr>
        <p:spPr>
          <a:xfrm>
            <a:off x="4927286" y="4143218"/>
            <a:ext cx="6403635" cy="1074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5200">
                <a:solidFill>
                  <a:srgbClr val="FFFFFF"/>
                </a:solidFill>
                <a:latin typeface="Segoe UI Light"/>
                <a:ea typeface="Segoe UI Light"/>
                <a:cs typeface="Segoe UI Light"/>
                <a:sym typeface="Segoe UI Light"/>
              </a:defRPr>
            </a:lvl1pPr>
          </a:lstStyle>
          <a:p>
            <a:pPr/>
            <a:r>
              <a:t>to keep transforming</a:t>
            </a:r>
          </a:p>
        </p:txBody>
      </p:sp>
      <p:sp>
        <p:nvSpPr>
          <p:cNvPr id="19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002050"/>
        </a:solidFill>
      </p:bgPr>
    </p:bg>
    <p:spTree>
      <p:nvGrpSpPr>
        <p:cNvPr id="1" name=""/>
        <p:cNvGrpSpPr/>
        <p:nvPr/>
      </p:nvGrpSpPr>
      <p:grpSpPr>
        <a:xfrm>
          <a:off x="0" y="0"/>
          <a:ext cx="0" cy="0"/>
          <a:chOff x="0" y="0"/>
          <a:chExt cx="0" cy="0"/>
        </a:xfrm>
      </p:grpSpPr>
      <p:pic>
        <p:nvPicPr>
          <p:cNvPr id="191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11" name="Title Text"/>
          <p:cNvSpPr txBox="1"/>
          <p:nvPr>
            <p:ph type="title"/>
          </p:nvPr>
        </p:nvSpPr>
        <p:spPr>
          <a:xfrm>
            <a:off x="269301" y="2084186"/>
            <a:ext cx="8964186" cy="1793091"/>
          </a:xfrm>
          <a:prstGeom prst="rect">
            <a:avLst/>
          </a:prstGeom>
        </p:spPr>
        <p:txBody>
          <a:bodyPr lIns="91439" tIns="91439" rIns="91439" bIns="91439" anchor="t"/>
          <a:lstStyle>
            <a:lvl1pPr defTabSz="914366">
              <a:defRPr spc="-98" sz="5200">
                <a:latin typeface="Segoe UI Light"/>
                <a:ea typeface="Segoe UI Light"/>
                <a:cs typeface="Segoe UI Light"/>
                <a:sym typeface="Segoe UI Light"/>
              </a:defRPr>
            </a:lvl1pPr>
          </a:lstStyle>
          <a:p>
            <a:pPr/>
            <a:r>
              <a:t>Title Text</a:t>
            </a:r>
          </a:p>
        </p:txBody>
      </p:sp>
      <p:sp>
        <p:nvSpPr>
          <p:cNvPr id="1912" name="Body Level One…"/>
          <p:cNvSpPr txBox="1"/>
          <p:nvPr>
            <p:ph type="body" sz="quarter" idx="1"/>
          </p:nvPr>
        </p:nvSpPr>
        <p:spPr>
          <a:xfrm>
            <a:off x="269301" y="3878574"/>
            <a:ext cx="7171337" cy="1792327"/>
          </a:xfrm>
          <a:prstGeom prst="rect">
            <a:avLst/>
          </a:prstGeom>
        </p:spPr>
        <p:txBody>
          <a:bodyPr lIns="109728" tIns="109728" rIns="109728" bIns="109728"/>
          <a:lstStyle>
            <a:lvl1pPr marL="0" indent="0" defTabSz="914366">
              <a:spcBef>
                <a:spcPts val="0"/>
              </a:spcBef>
              <a:buSzTx/>
              <a:buFontTx/>
              <a:buNone/>
              <a:defRPr sz="3100">
                <a:latin typeface="Segoe UI Semilight"/>
                <a:ea typeface="Segoe UI Semilight"/>
                <a:cs typeface="Segoe UI Semilight"/>
                <a:sym typeface="Segoe UI Semilight"/>
              </a:defRPr>
            </a:lvl1pPr>
            <a:lvl2pPr marL="481392" indent="-257296" defTabSz="914366">
              <a:spcBef>
                <a:spcPts val="0"/>
              </a:spcBef>
              <a:buSzPct val="90000"/>
              <a:buFontTx/>
              <a:buChar char="·"/>
              <a:defRPr sz="3100">
                <a:latin typeface="Segoe UI Semilight"/>
                <a:ea typeface="Segoe UI Semilight"/>
                <a:cs typeface="Segoe UI Semilight"/>
                <a:sym typeface="Segoe UI Semilight"/>
              </a:defRPr>
            </a:lvl2pPr>
            <a:lvl3pPr marL="750236" indent="-302043" defTabSz="914366">
              <a:spcBef>
                <a:spcPts val="0"/>
              </a:spcBef>
              <a:buSzPct val="90000"/>
              <a:buFontTx/>
              <a:buChar char="·"/>
              <a:defRPr sz="3100">
                <a:latin typeface="Segoe UI Semilight"/>
                <a:ea typeface="Segoe UI Semilight"/>
                <a:cs typeface="Segoe UI Semilight"/>
                <a:sym typeface="Segoe UI Semilight"/>
              </a:defRPr>
            </a:lvl3pPr>
            <a:lvl4pPr marL="1003098" indent="-330809" defTabSz="914366">
              <a:spcBef>
                <a:spcPts val="0"/>
              </a:spcBef>
              <a:buSzPct val="90000"/>
              <a:buFontTx/>
              <a:buChar char="·"/>
              <a:defRPr sz="3100">
                <a:latin typeface="Segoe UI Semilight"/>
                <a:ea typeface="Segoe UI Semilight"/>
                <a:cs typeface="Segoe UI Semilight"/>
                <a:sym typeface="Segoe UI Semilight"/>
              </a:defRPr>
            </a:lvl4pPr>
            <a:lvl5pPr marL="1227195" indent="-330809" defTabSz="914366">
              <a:spcBef>
                <a:spcPts val="0"/>
              </a:spcBef>
              <a:buSzPct val="90000"/>
              <a:buFontTx/>
              <a:buChar char="·"/>
              <a:defRPr sz="3100">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pic>
        <p:nvPicPr>
          <p:cNvPr id="1913"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1914" name="Text Placeholder 16"/>
          <p:cNvSpPr/>
          <p:nvPr>
            <p:ph type="body" sz="quarter" idx="13"/>
          </p:nvPr>
        </p:nvSpPr>
        <p:spPr>
          <a:xfrm>
            <a:off x="8339677" y="288560"/>
            <a:ext cx="3585699" cy="567016"/>
          </a:xfrm>
          <a:prstGeom prst="rect">
            <a:avLst/>
          </a:prstGeom>
        </p:spPr>
        <p:txBody>
          <a:bodyPr lIns="146304" tIns="146304" rIns="146304" bIns="146304"/>
          <a:lstStyle/>
          <a:p>
            <a:pPr marL="0" indent="0" algn="r" defTabSz="914366">
              <a:spcBef>
                <a:spcPts val="400"/>
              </a:spcBef>
              <a:buSzTx/>
              <a:buFontTx/>
              <a:buNone/>
              <a:defRPr sz="1900">
                <a:latin typeface="Segoe UI Semilight"/>
                <a:ea typeface="Segoe UI Semilight"/>
                <a:cs typeface="Segoe UI Semilight"/>
                <a:sym typeface="Segoe UI Semilight"/>
              </a:defRPr>
            </a:pPr>
          </a:p>
        </p:txBody>
      </p:sp>
      <p:sp>
        <p:nvSpPr>
          <p:cNvPr id="1915" name="Text Placeholder 16"/>
          <p:cNvSpPr/>
          <p:nvPr>
            <p:ph type="body" sz="quarter" idx="14"/>
          </p:nvPr>
        </p:nvSpPr>
        <p:spPr>
          <a:xfrm>
            <a:off x="269303" y="5997080"/>
            <a:ext cx="3585699" cy="567016"/>
          </a:xfrm>
          <a:prstGeom prst="rect">
            <a:avLst/>
          </a:prstGeom>
        </p:spPr>
        <p:txBody>
          <a:bodyPr lIns="146304" tIns="146304" rIns="146304" bIns="146304" anchor="b"/>
          <a:lstStyle/>
          <a:p>
            <a:pPr marL="0" indent="0" defTabSz="914366">
              <a:spcBef>
                <a:spcPts val="400"/>
              </a:spcBef>
              <a:buSzTx/>
              <a:buFontTx/>
              <a:buNone/>
              <a:defRPr sz="1900">
                <a:latin typeface="Segoe UI Semilight"/>
                <a:ea typeface="Segoe UI Semilight"/>
                <a:cs typeface="Segoe UI Semilight"/>
                <a:sym typeface="Segoe UI Semilight"/>
              </a:defRPr>
            </a:pPr>
          </a:p>
        </p:txBody>
      </p:sp>
      <p:sp>
        <p:nvSpPr>
          <p:cNvPr id="191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bg>
      <p:bgPr>
        <a:solidFill>
          <a:srgbClr val="E6E6E6"/>
        </a:solidFill>
      </p:bgPr>
    </p:bg>
    <p:spTree>
      <p:nvGrpSpPr>
        <p:cNvPr id="1" name=""/>
        <p:cNvGrpSpPr/>
        <p:nvPr/>
      </p:nvGrpSpPr>
      <p:grpSpPr>
        <a:xfrm>
          <a:off x="0" y="0"/>
          <a:ext cx="0" cy="0"/>
          <a:chOff x="0" y="0"/>
          <a:chExt cx="0" cy="0"/>
        </a:xfrm>
      </p:grpSpPr>
      <p:pic>
        <p:nvPicPr>
          <p:cNvPr id="1923"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24"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925" name="Body Level One…"/>
          <p:cNvSpPr txBox="1"/>
          <p:nvPr>
            <p:ph type="body" sz="half" idx="1"/>
          </p:nvPr>
        </p:nvSpPr>
        <p:spPr>
          <a:xfrm>
            <a:off x="269240" y="1189177"/>
            <a:ext cx="11655078" cy="2263269"/>
          </a:xfrm>
          <a:prstGeom prst="rect">
            <a:avLst/>
          </a:prstGeom>
        </p:spPr>
        <p:txBody>
          <a:bodyPr lIns="91439" tIns="91439" rIns="91439" bIns="91439"/>
          <a:lstStyle>
            <a:lvl1pPr marL="0" indent="0" defTabSz="914366">
              <a:spcBef>
                <a:spcPts val="800"/>
              </a:spcBef>
              <a:buSzTx/>
              <a:buFontTx/>
              <a:buNone/>
              <a:defRPr sz="3500">
                <a:solidFill>
                  <a:srgbClr val="353535"/>
                </a:solidFill>
                <a:latin typeface="Segoe UI Light"/>
                <a:ea typeface="Segoe UI Light"/>
                <a:cs typeface="Segoe UI Light"/>
                <a:sym typeface="Segoe UI Light"/>
              </a:defRPr>
            </a:lvl1pPr>
            <a:lvl2pPr marL="0" indent="224097" defTabSz="914366">
              <a:spcBef>
                <a:spcPts val="800"/>
              </a:spcBef>
              <a:buSzTx/>
              <a:buFontTx/>
              <a:buNone/>
              <a:defRPr sz="3500">
                <a:solidFill>
                  <a:srgbClr val="353535"/>
                </a:solidFill>
                <a:latin typeface="Segoe UI Light"/>
                <a:ea typeface="Segoe UI Light"/>
                <a:cs typeface="Segoe UI Light"/>
                <a:sym typeface="Segoe UI Light"/>
              </a:defRPr>
            </a:lvl2pPr>
            <a:lvl3pPr marL="0" indent="448192" defTabSz="914366">
              <a:spcBef>
                <a:spcPts val="800"/>
              </a:spcBef>
              <a:buSzTx/>
              <a:buFontTx/>
              <a:buNone/>
              <a:defRPr sz="3500">
                <a:solidFill>
                  <a:srgbClr val="353535"/>
                </a:solidFill>
                <a:latin typeface="Segoe UI Light"/>
                <a:ea typeface="Segoe UI Light"/>
                <a:cs typeface="Segoe UI Light"/>
                <a:sym typeface="Segoe UI Light"/>
              </a:defRPr>
            </a:lvl3pPr>
            <a:lvl4pPr marL="0" indent="672290" defTabSz="914366">
              <a:spcBef>
                <a:spcPts val="800"/>
              </a:spcBef>
              <a:buSzTx/>
              <a:buFontTx/>
              <a:buNone/>
              <a:defRPr sz="3500">
                <a:solidFill>
                  <a:srgbClr val="353535"/>
                </a:solidFill>
                <a:latin typeface="Segoe UI Light"/>
                <a:ea typeface="Segoe UI Light"/>
                <a:cs typeface="Segoe UI Light"/>
                <a:sym typeface="Segoe UI Light"/>
              </a:defRPr>
            </a:lvl4pPr>
            <a:lvl5pPr marL="0" indent="896385" defTabSz="914366">
              <a:spcBef>
                <a:spcPts val="800"/>
              </a:spcBef>
              <a:buSzTx/>
              <a:buFontTx/>
              <a:buNone/>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926"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92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E6E6E6"/>
        </a:solidFill>
      </p:bgPr>
    </p:bg>
    <p:spTree>
      <p:nvGrpSpPr>
        <p:cNvPr id="1" name=""/>
        <p:cNvGrpSpPr/>
        <p:nvPr/>
      </p:nvGrpSpPr>
      <p:grpSpPr>
        <a:xfrm>
          <a:off x="0" y="0"/>
          <a:ext cx="0" cy="0"/>
          <a:chOff x="0" y="0"/>
          <a:chExt cx="0" cy="0"/>
        </a:xfrm>
      </p:grpSpPr>
      <p:pic>
        <p:nvPicPr>
          <p:cNvPr id="1934"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35"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936" name="Body Level One…"/>
          <p:cNvSpPr txBox="1"/>
          <p:nvPr>
            <p:ph type="body" sz="half" idx="1"/>
          </p:nvPr>
        </p:nvSpPr>
        <p:spPr>
          <a:xfrm>
            <a:off x="269302" y="1187643"/>
            <a:ext cx="11655079" cy="2266584"/>
          </a:xfrm>
          <a:prstGeom prst="rect">
            <a:avLst/>
          </a:prstGeom>
        </p:spPr>
        <p:txBody>
          <a:bodyPr lIns="91439" tIns="91439" rIns="91439" bIns="91439"/>
          <a:lstStyle>
            <a:lvl1pPr marL="224097" indent="-224097" defTabSz="914366">
              <a:spcBef>
                <a:spcPts val="800"/>
              </a:spcBef>
              <a:buSzPct val="90000"/>
              <a:buFontTx/>
              <a:buChar char="·"/>
              <a:defRPr sz="3500">
                <a:solidFill>
                  <a:srgbClr val="353535"/>
                </a:solidFill>
                <a:latin typeface="Segoe UI Light"/>
                <a:ea typeface="Segoe UI Light"/>
                <a:cs typeface="Segoe UI Light"/>
                <a:sym typeface="Segoe UI Light"/>
              </a:defRPr>
            </a:lvl1pPr>
            <a:lvl2pPr marL="514592" indent="-290496" defTabSz="914366">
              <a:spcBef>
                <a:spcPts val="800"/>
              </a:spcBef>
              <a:buSzPct val="90000"/>
              <a:buFontTx/>
              <a:buChar char="·"/>
              <a:defRPr sz="3500">
                <a:solidFill>
                  <a:srgbClr val="353535"/>
                </a:solidFill>
                <a:latin typeface="Segoe UI Light"/>
                <a:ea typeface="Segoe UI Light"/>
                <a:cs typeface="Segoe UI Light"/>
                <a:sym typeface="Segoe UI Light"/>
              </a:defRPr>
            </a:lvl2pPr>
            <a:lvl3pPr marL="789210" indent="-341017" defTabSz="914366">
              <a:spcBef>
                <a:spcPts val="800"/>
              </a:spcBef>
              <a:buSzPct val="90000"/>
              <a:buFontTx/>
              <a:buChar char="·"/>
              <a:defRPr sz="3500">
                <a:solidFill>
                  <a:srgbClr val="353535"/>
                </a:solidFill>
                <a:latin typeface="Segoe UI Light"/>
                <a:ea typeface="Segoe UI Light"/>
                <a:cs typeface="Segoe UI Light"/>
                <a:sym typeface="Segoe UI Light"/>
              </a:defRPr>
            </a:lvl3pPr>
            <a:lvl4pPr marL="1045784"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4pPr>
            <a:lvl5pPr marL="1269881" indent="-373495" defTabSz="914366">
              <a:spcBef>
                <a:spcPts val="800"/>
              </a:spcBef>
              <a:buSzPct val="90000"/>
              <a:buFontTx/>
              <a:buChar char="·"/>
              <a:defRPr sz="3500">
                <a:solidFill>
                  <a:srgbClr val="353535"/>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937"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93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text">
    <p:bg>
      <p:bgPr>
        <a:solidFill>
          <a:srgbClr val="E6E6E6"/>
        </a:solidFill>
      </p:bgPr>
    </p:bg>
    <p:spTree>
      <p:nvGrpSpPr>
        <p:cNvPr id="1" name=""/>
        <p:cNvGrpSpPr/>
        <p:nvPr/>
      </p:nvGrpSpPr>
      <p:grpSpPr>
        <a:xfrm>
          <a:off x="0" y="0"/>
          <a:ext cx="0" cy="0"/>
          <a:chOff x="0" y="0"/>
          <a:chExt cx="0" cy="0"/>
        </a:xfrm>
      </p:grpSpPr>
      <p:pic>
        <p:nvPicPr>
          <p:cNvPr id="1945"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46"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947" name="Body Level One…"/>
          <p:cNvSpPr txBox="1"/>
          <p:nvPr>
            <p:ph type="body" sz="quarter" idx="1"/>
          </p:nvPr>
        </p:nvSpPr>
        <p:spPr>
          <a:xfrm>
            <a:off x="269241" y="1187643"/>
            <a:ext cx="5378549" cy="2115404"/>
          </a:xfrm>
          <a:prstGeom prst="rect">
            <a:avLst/>
          </a:prstGeom>
        </p:spPr>
        <p:txBody>
          <a:bodyPr lIns="91439" tIns="91439" rIns="91439" bIns="91439"/>
          <a:lstStyle>
            <a:lvl1pPr marL="0" indent="0" defTabSz="914366">
              <a:spcBef>
                <a:spcPts val="1200"/>
              </a:spcBef>
              <a:buSzTx/>
              <a:buFontTx/>
              <a:buNone/>
              <a:defRPr sz="2900">
                <a:solidFill>
                  <a:srgbClr val="353535"/>
                </a:solidFill>
                <a:latin typeface="Segoe UI Semilight"/>
                <a:ea typeface="Segoe UI Semilight"/>
                <a:cs typeface="Segoe UI Semilight"/>
                <a:sym typeface="Segoe UI Semilight"/>
              </a:defRPr>
            </a:lvl1pPr>
            <a:lvl2pPr marL="0" indent="250552" defTabSz="914366">
              <a:spcBef>
                <a:spcPts val="1200"/>
              </a:spcBef>
              <a:buSzTx/>
              <a:buFontTx/>
              <a:buNone/>
              <a:defRPr sz="2900">
                <a:solidFill>
                  <a:srgbClr val="353535"/>
                </a:solidFill>
                <a:latin typeface="Segoe UI Semilight"/>
                <a:ea typeface="Segoe UI Semilight"/>
                <a:cs typeface="Segoe UI Semilight"/>
                <a:sym typeface="Segoe UI Semilight"/>
              </a:defRPr>
            </a:lvl2pPr>
            <a:lvl3pPr marL="0" indent="441967" defTabSz="914366">
              <a:spcBef>
                <a:spcPts val="1200"/>
              </a:spcBef>
              <a:buSzTx/>
              <a:buFontTx/>
              <a:buNone/>
              <a:defRPr sz="2900">
                <a:solidFill>
                  <a:srgbClr val="353535"/>
                </a:solidFill>
                <a:latin typeface="Segoe UI Semilight"/>
                <a:ea typeface="Segoe UI Semilight"/>
                <a:cs typeface="Segoe UI Semilight"/>
                <a:sym typeface="Segoe UI Semilight"/>
              </a:defRPr>
            </a:lvl3pPr>
            <a:lvl4pPr marL="0" indent="639608" defTabSz="914366">
              <a:spcBef>
                <a:spcPts val="1200"/>
              </a:spcBef>
              <a:buSzTx/>
              <a:buFontTx/>
              <a:buNone/>
              <a:defRPr sz="2900">
                <a:solidFill>
                  <a:srgbClr val="353535"/>
                </a:solidFill>
                <a:latin typeface="Segoe UI Semilight"/>
                <a:ea typeface="Segoe UI Semilight"/>
                <a:cs typeface="Segoe UI Semilight"/>
                <a:sym typeface="Segoe UI Semilight"/>
              </a:defRPr>
            </a:lvl4pPr>
            <a:lvl5pPr marL="0" indent="837249" defTabSz="914366">
              <a:spcBef>
                <a:spcPts val="1200"/>
              </a:spcBef>
              <a:buSzTx/>
              <a:buFontTx/>
              <a:buNone/>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1948" name="Text Placeholder 3"/>
          <p:cNvSpPr/>
          <p:nvPr>
            <p:ph type="body" sz="quarter" idx="13"/>
          </p:nvPr>
        </p:nvSpPr>
        <p:spPr>
          <a:xfrm>
            <a:off x="6544213" y="1187643"/>
            <a:ext cx="5378549" cy="2429578"/>
          </a:xfrm>
          <a:prstGeom prst="rect">
            <a:avLst/>
          </a:prstGeom>
        </p:spPr>
        <p:txBody>
          <a:bodyPr lIns="91439" tIns="91439" rIns="91439" bIns="91439"/>
          <a:lstStyle/>
          <a:p>
            <a:pPr marL="504216" indent="-504216" defTabSz="914366">
              <a:spcBef>
                <a:spcPts val="1200"/>
              </a:spcBef>
              <a:buSzTx/>
              <a:buFontTx/>
              <a:buNone/>
              <a:defRPr sz="2900">
                <a:solidFill>
                  <a:srgbClr val="353535"/>
                </a:solidFill>
                <a:latin typeface="Segoe UI Semilight"/>
                <a:ea typeface="Segoe UI Semilight"/>
                <a:cs typeface="Segoe UI Semilight"/>
                <a:sym typeface="Segoe UI Semilight"/>
              </a:defRPr>
            </a:pPr>
          </a:p>
        </p:txBody>
      </p:sp>
      <p:sp>
        <p:nvSpPr>
          <p:cNvPr id="1949"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95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 text">
    <p:bg>
      <p:bgPr>
        <a:solidFill>
          <a:srgbClr val="E6E6E6"/>
        </a:solidFill>
      </p:bgPr>
    </p:bg>
    <p:spTree>
      <p:nvGrpSpPr>
        <p:cNvPr id="1" name=""/>
        <p:cNvGrpSpPr/>
        <p:nvPr/>
      </p:nvGrpSpPr>
      <p:grpSpPr>
        <a:xfrm>
          <a:off x="0" y="0"/>
          <a:ext cx="0" cy="0"/>
          <a:chOff x="0" y="0"/>
          <a:chExt cx="0" cy="0"/>
        </a:xfrm>
      </p:grpSpPr>
      <p:pic>
        <p:nvPicPr>
          <p:cNvPr id="195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5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959" name="Body Level One…"/>
          <p:cNvSpPr txBox="1"/>
          <p:nvPr>
            <p:ph type="body" sz="quarter" idx="1"/>
          </p:nvPr>
        </p:nvSpPr>
        <p:spPr>
          <a:xfrm>
            <a:off x="269241" y="1187643"/>
            <a:ext cx="5378549" cy="2115404"/>
          </a:xfrm>
          <a:prstGeom prst="rect">
            <a:avLst/>
          </a:prstGeom>
        </p:spPr>
        <p:txBody>
          <a:bodyPr lIns="91439" tIns="91439" rIns="91439" bIns="91439"/>
          <a:lstStyle>
            <a:lvl1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1pPr>
            <a:lvl2pPr marL="462469" indent="-211916"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2pPr>
            <a:lvl3pPr marL="697708" indent="-255739"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3pPr>
            <a:lvl4pPr marL="878156" indent="-23854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4pPr>
            <a:lvl5pPr marL="1067200" indent="-229951"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lvl5pPr>
          </a:lstStyle>
          <a:p>
            <a:pPr/>
            <a:r>
              <a:t>Body Level One</a:t>
            </a:r>
          </a:p>
          <a:p>
            <a:pPr lvl="1"/>
            <a:r>
              <a:t>Body Level Two</a:t>
            </a:r>
          </a:p>
          <a:p>
            <a:pPr lvl="2"/>
            <a:r>
              <a:t>Body Level Three</a:t>
            </a:r>
          </a:p>
          <a:p>
            <a:pPr lvl="3"/>
            <a:r>
              <a:t>Body Level Four</a:t>
            </a:r>
          </a:p>
          <a:p>
            <a:pPr lvl="4"/>
            <a:r>
              <a:t>Body Level Five</a:t>
            </a:r>
          </a:p>
        </p:txBody>
      </p:sp>
      <p:sp>
        <p:nvSpPr>
          <p:cNvPr id="1960" name="Text Placeholder 3"/>
          <p:cNvSpPr/>
          <p:nvPr>
            <p:ph type="body" sz="quarter" idx="13"/>
          </p:nvPr>
        </p:nvSpPr>
        <p:spPr>
          <a:xfrm>
            <a:off x="6544213" y="1187643"/>
            <a:ext cx="5378549" cy="2429578"/>
          </a:xfrm>
          <a:prstGeom prst="rect">
            <a:avLst/>
          </a:prstGeom>
        </p:spPr>
        <p:txBody>
          <a:bodyPr lIns="91439" tIns="91439" rIns="91439" bIns="91439"/>
          <a:lstStyle/>
          <a:p>
            <a:pPr marL="227208" indent="-227208" defTabSz="914366">
              <a:spcBef>
                <a:spcPts val="1200"/>
              </a:spcBef>
              <a:buClr>
                <a:srgbClr val="353535"/>
              </a:buClr>
              <a:buSzPct val="90000"/>
              <a:buFontTx/>
              <a:buChar char="·"/>
              <a:defRPr sz="2900">
                <a:solidFill>
                  <a:srgbClr val="353535"/>
                </a:solidFill>
                <a:latin typeface="Segoe UI Semilight"/>
                <a:ea typeface="Segoe UI Semilight"/>
                <a:cs typeface="Segoe UI Semilight"/>
                <a:sym typeface="Segoe UI Semilight"/>
              </a:defRPr>
            </a:pPr>
          </a:p>
        </p:txBody>
      </p:sp>
      <p:sp>
        <p:nvSpPr>
          <p:cNvPr id="196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96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E6E6E6"/>
        </a:solidFill>
      </p:bgPr>
    </p:bg>
    <p:spTree>
      <p:nvGrpSpPr>
        <p:cNvPr id="1" name=""/>
        <p:cNvGrpSpPr/>
        <p:nvPr/>
      </p:nvGrpSpPr>
      <p:grpSpPr>
        <a:xfrm>
          <a:off x="0" y="0"/>
          <a:ext cx="0" cy="0"/>
          <a:chOff x="0" y="0"/>
          <a:chExt cx="0" cy="0"/>
        </a:xfrm>
      </p:grpSpPr>
      <p:pic>
        <p:nvPicPr>
          <p:cNvPr id="196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70"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197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197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type="tx" showMasterSp="1" showMasterPhAnim="1">
  <p:cSld name="Demo slide">
    <p:bg>
      <p:bgPr>
        <a:solidFill>
          <a:srgbClr val="002050"/>
        </a:solidFill>
      </p:bgPr>
    </p:bg>
    <p:spTree>
      <p:nvGrpSpPr>
        <p:cNvPr id="1" name=""/>
        <p:cNvGrpSpPr/>
        <p:nvPr/>
      </p:nvGrpSpPr>
      <p:grpSpPr>
        <a:xfrm>
          <a:off x="0" y="0"/>
          <a:ext cx="0" cy="0"/>
          <a:chOff x="0" y="0"/>
          <a:chExt cx="0" cy="0"/>
        </a:xfrm>
      </p:grpSpPr>
      <p:pic>
        <p:nvPicPr>
          <p:cNvPr id="197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80" name="Title Text"/>
          <p:cNvSpPr txBox="1"/>
          <p:nvPr>
            <p:ph type="title"/>
          </p:nvPr>
        </p:nvSpPr>
        <p:spPr>
          <a:xfrm>
            <a:off x="269238" y="2084185"/>
            <a:ext cx="9859118"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1981" name="Body Level One…"/>
          <p:cNvSpPr txBox="1"/>
          <p:nvPr>
            <p:ph type="body" sz="quarter" idx="1"/>
          </p:nvPr>
        </p:nvSpPr>
        <p:spPr>
          <a:xfrm>
            <a:off x="269240" y="3877276"/>
            <a:ext cx="9860675" cy="724247"/>
          </a:xfrm>
          <a:prstGeom prst="rect">
            <a:avLst/>
          </a:prstGeom>
        </p:spPr>
        <p:txBody>
          <a:bodyPr lIns="146304" tIns="146304" rIns="146304" bIns="146304"/>
          <a:lstStyle>
            <a:lvl1pPr marL="0" indent="0" defTabSz="914366">
              <a:spcBef>
                <a:spcPts val="0"/>
              </a:spcBef>
              <a:buSzTx/>
              <a:buFontTx/>
              <a:buNone/>
              <a:defRPr sz="3100">
                <a:latin typeface="Segoe UI Light"/>
                <a:ea typeface="Segoe UI Light"/>
                <a:cs typeface="Segoe UI Light"/>
                <a:sym typeface="Segoe UI Light"/>
              </a:defRPr>
            </a:lvl1pPr>
            <a:lvl2pPr marL="481392" indent="-257296" defTabSz="914366">
              <a:spcBef>
                <a:spcPts val="0"/>
              </a:spcBef>
              <a:buSzPct val="90000"/>
              <a:buFontTx/>
              <a:buChar char="·"/>
              <a:defRPr sz="3100">
                <a:latin typeface="Segoe UI Light"/>
                <a:ea typeface="Segoe UI Light"/>
                <a:cs typeface="Segoe UI Light"/>
                <a:sym typeface="Segoe UI Light"/>
              </a:defRPr>
            </a:lvl2pPr>
            <a:lvl3pPr marL="750236" indent="-302043" defTabSz="914366">
              <a:spcBef>
                <a:spcPts val="0"/>
              </a:spcBef>
              <a:buSzPct val="90000"/>
              <a:buFontTx/>
              <a:buChar char="·"/>
              <a:defRPr sz="3100">
                <a:latin typeface="Segoe UI Light"/>
                <a:ea typeface="Segoe UI Light"/>
                <a:cs typeface="Segoe UI Light"/>
                <a:sym typeface="Segoe UI Light"/>
              </a:defRPr>
            </a:lvl3pPr>
            <a:lvl4pPr marL="1003098" indent="-330809" defTabSz="914366">
              <a:spcBef>
                <a:spcPts val="0"/>
              </a:spcBef>
              <a:buSzPct val="90000"/>
              <a:buFontTx/>
              <a:buChar char="·"/>
              <a:defRPr sz="3100">
                <a:latin typeface="Segoe UI Light"/>
                <a:ea typeface="Segoe UI Light"/>
                <a:cs typeface="Segoe UI Light"/>
                <a:sym typeface="Segoe UI Light"/>
              </a:defRPr>
            </a:lvl4pPr>
            <a:lvl5pPr marL="1227195" indent="-330809" defTabSz="914366">
              <a:spcBef>
                <a:spcPts val="0"/>
              </a:spcBef>
              <a:buSzPct val="90000"/>
              <a:buFontTx/>
              <a:buChar char="·"/>
              <a:defRPr sz="31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98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198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type="tx" showMasterSp="1" showMasterPhAnim="1">
  <p:cSld name="Video slide">
    <p:bg>
      <p:bgPr>
        <a:solidFill>
          <a:srgbClr val="002050"/>
        </a:solidFill>
      </p:bgPr>
    </p:bg>
    <p:spTree>
      <p:nvGrpSpPr>
        <p:cNvPr id="1" name=""/>
        <p:cNvGrpSpPr/>
        <p:nvPr/>
      </p:nvGrpSpPr>
      <p:grpSpPr>
        <a:xfrm>
          <a:off x="0" y="0"/>
          <a:ext cx="0" cy="0"/>
          <a:chOff x="0" y="0"/>
          <a:chExt cx="0" cy="0"/>
        </a:xfrm>
      </p:grpSpPr>
      <p:pic>
        <p:nvPicPr>
          <p:cNvPr id="199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1991" name="Title Text"/>
          <p:cNvSpPr txBox="1"/>
          <p:nvPr>
            <p:ph type="title"/>
          </p:nvPr>
        </p:nvSpPr>
        <p:spPr>
          <a:xfrm>
            <a:off x="269240" y="2084185"/>
            <a:ext cx="9859117"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199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199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bg>
      <p:bgPr>
        <a:solidFill>
          <a:srgbClr val="E6E6E6"/>
        </a:solidFill>
      </p:bgPr>
    </p:bg>
    <p:spTree>
      <p:nvGrpSpPr>
        <p:cNvPr id="1" name=""/>
        <p:cNvGrpSpPr/>
        <p:nvPr/>
      </p:nvGrpSpPr>
      <p:grpSpPr>
        <a:xfrm>
          <a:off x="0" y="0"/>
          <a:ext cx="0" cy="0"/>
          <a:chOff x="0" y="0"/>
          <a:chExt cx="0" cy="0"/>
        </a:xfrm>
      </p:grpSpPr>
      <p:pic>
        <p:nvPicPr>
          <p:cNvPr id="200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01"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solidFill>
                  <a:srgbClr val="353535"/>
                </a:solidFill>
                <a:latin typeface="Segoe UI Light"/>
                <a:ea typeface="Segoe UI Light"/>
                <a:cs typeface="Segoe UI Light"/>
                <a:sym typeface="Segoe UI Light"/>
              </a:defRPr>
            </a:lvl1pPr>
          </a:lstStyle>
          <a:p>
            <a:pPr/>
            <a:r>
              <a:t>Title Text</a:t>
            </a:r>
          </a:p>
        </p:txBody>
      </p:sp>
      <p:sp>
        <p:nvSpPr>
          <p:cNvPr id="200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200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Color 1">
    <p:bg>
      <p:bgPr>
        <a:solidFill>
          <a:srgbClr val="002050"/>
        </a:solidFill>
      </p:bgPr>
    </p:bg>
    <p:spTree>
      <p:nvGrpSpPr>
        <p:cNvPr id="1" name=""/>
        <p:cNvGrpSpPr/>
        <p:nvPr/>
      </p:nvGrpSpPr>
      <p:grpSpPr>
        <a:xfrm>
          <a:off x="0" y="0"/>
          <a:ext cx="0" cy="0"/>
          <a:chOff x="0" y="0"/>
          <a:chExt cx="0" cy="0"/>
        </a:xfrm>
      </p:grpSpPr>
      <p:pic>
        <p:nvPicPr>
          <p:cNvPr id="201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11" name="Title Text"/>
          <p:cNvSpPr txBox="1"/>
          <p:nvPr>
            <p:ph type="title"/>
          </p:nvPr>
        </p:nvSpPr>
        <p:spPr>
          <a:xfrm>
            <a:off x="269238" y="2084172"/>
            <a:ext cx="11653524" cy="1158794"/>
          </a:xfrm>
          <a:prstGeom prst="rect">
            <a:avLst/>
          </a:prstGeom>
        </p:spPr>
        <p:txBody>
          <a:bodyPr lIns="91439" tIns="91439" rIns="91439" bIns="91439" anchor="t"/>
          <a:lstStyle>
            <a:lvl1pPr defTabSz="914366">
              <a:defRPr spc="-98" sz="7000">
                <a:latin typeface="Segoe UI Light"/>
                <a:ea typeface="Segoe UI Light"/>
                <a:cs typeface="Segoe UI Light"/>
                <a:sym typeface="Segoe UI Light"/>
              </a:defRPr>
            </a:lvl1pPr>
          </a:lstStyle>
          <a:p>
            <a:pPr/>
            <a:r>
              <a:t>Title Text</a:t>
            </a:r>
          </a:p>
        </p:txBody>
      </p:sp>
      <p:sp>
        <p:nvSpPr>
          <p:cNvPr id="2012"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201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type="tx" showMasterSp="1" showMasterPhAnim="1">
  <p:cSld name="Square Right Photo Layout">
    <p:bg>
      <p:bgPr>
        <a:solidFill>
          <a:srgbClr val="E6E6E6"/>
        </a:solidFill>
      </p:bgPr>
    </p:bg>
    <p:spTree>
      <p:nvGrpSpPr>
        <p:cNvPr id="1" name=""/>
        <p:cNvGrpSpPr/>
        <p:nvPr/>
      </p:nvGrpSpPr>
      <p:grpSpPr>
        <a:xfrm>
          <a:off x="0" y="0"/>
          <a:ext cx="0" cy="0"/>
          <a:chOff x="0" y="0"/>
          <a:chExt cx="0" cy="0"/>
        </a:xfrm>
      </p:grpSpPr>
      <p:pic>
        <p:nvPicPr>
          <p:cNvPr id="202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21" name="Title Text"/>
          <p:cNvSpPr txBox="1"/>
          <p:nvPr>
            <p:ph type="title"/>
          </p:nvPr>
        </p:nvSpPr>
        <p:spPr>
          <a:xfrm>
            <a:off x="269240" y="2686648"/>
            <a:ext cx="4795874" cy="1484705"/>
          </a:xfrm>
          <a:prstGeom prst="rect">
            <a:avLst/>
          </a:prstGeom>
        </p:spPr>
        <p:txBody>
          <a:bodyPr lIns="91439" tIns="91439" rIns="91439" bIns="91439"/>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2022" name="Picture Placeholder 4"/>
          <p:cNvSpPr/>
          <p:nvPr>
            <p:ph type="pic" idx="13"/>
          </p:nvPr>
        </p:nvSpPr>
        <p:spPr>
          <a:xfrm>
            <a:off x="5334349" y="0"/>
            <a:ext cx="6857651" cy="6856101"/>
          </a:xfrm>
          <a:prstGeom prst="rect">
            <a:avLst/>
          </a:prstGeom>
        </p:spPr>
        <p:txBody>
          <a:bodyPr lIns="91439" rIns="91439">
            <a:noAutofit/>
          </a:bodyPr>
          <a:lstStyle/>
          <a:p>
            <a:pPr/>
          </a:p>
        </p:txBody>
      </p:sp>
      <p:sp>
        <p:nvSpPr>
          <p:cNvPr id="202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E6E6E6"/>
        </a:solidFill>
      </p:bgPr>
    </p:bg>
    <p:spTree>
      <p:nvGrpSpPr>
        <p:cNvPr id="1" name=""/>
        <p:cNvGrpSpPr/>
        <p:nvPr/>
      </p:nvGrpSpPr>
      <p:grpSpPr>
        <a:xfrm>
          <a:off x="0" y="0"/>
          <a:ext cx="0" cy="0"/>
          <a:chOff x="0" y="0"/>
          <a:chExt cx="0" cy="0"/>
        </a:xfrm>
      </p:grpSpPr>
      <p:pic>
        <p:nvPicPr>
          <p:cNvPr id="2030"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31"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353535">
                    <a:alpha val="50000"/>
                  </a:srgbClr>
                </a:solidFill>
                <a:latin typeface="Segoe UI"/>
                <a:ea typeface="Segoe UI"/>
                <a:cs typeface="Segoe UI"/>
                <a:sym typeface="Segoe UI"/>
              </a:defRPr>
            </a:lvl1pPr>
          </a:lstStyle>
          <a:p>
            <a:pPr/>
            <a:r>
              <a:t>MICROSOFT CONFIDENTIAL – INTERNAL ONLY</a:t>
            </a:r>
          </a:p>
        </p:txBody>
      </p:sp>
      <p:sp>
        <p:nvSpPr>
          <p:cNvPr id="20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type="tx" showMasterSp="1" showMasterPhAnim="1">
  <p:cSld name="Blank Accent Color 1">
    <p:bg>
      <p:bgPr>
        <a:solidFill>
          <a:srgbClr val="002050"/>
        </a:solidFill>
      </p:bgPr>
    </p:bg>
    <p:spTree>
      <p:nvGrpSpPr>
        <p:cNvPr id="1" name=""/>
        <p:cNvGrpSpPr/>
        <p:nvPr/>
      </p:nvGrpSpPr>
      <p:grpSpPr>
        <a:xfrm>
          <a:off x="0" y="0"/>
          <a:ext cx="0" cy="0"/>
          <a:chOff x="0" y="0"/>
          <a:chExt cx="0" cy="0"/>
        </a:xfrm>
      </p:grpSpPr>
      <p:pic>
        <p:nvPicPr>
          <p:cNvPr id="2039"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40" name="TextBox 7"/>
          <p:cNvSpPr txBox="1"/>
          <p:nvPr/>
        </p:nvSpPr>
        <p:spPr>
          <a:xfrm>
            <a:off x="4239527" y="6569912"/>
            <a:ext cx="3712948"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362">
              <a:defRPr spc="147" sz="1000">
                <a:solidFill>
                  <a:srgbClr val="FFFFFF">
                    <a:alpha val="50000"/>
                  </a:srgbClr>
                </a:solidFill>
                <a:latin typeface="Segoe UI"/>
                <a:ea typeface="Segoe UI"/>
                <a:cs typeface="Segoe UI"/>
                <a:sym typeface="Segoe UI"/>
              </a:defRPr>
            </a:lvl1pPr>
          </a:lstStyle>
          <a:p>
            <a:pPr/>
            <a:r>
              <a:t>MICROSOFT CONFIDENTIAL – INTERNAL ONLY</a:t>
            </a:r>
          </a:p>
        </p:txBody>
      </p:sp>
      <p:sp>
        <p:nvSpPr>
          <p:cNvPr id="204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type="tx" showMasterSp="1" showMasterPhAnim="1">
  <p:cSld name="Confidentiality slide">
    <p:bg>
      <p:bgPr>
        <a:solidFill>
          <a:srgbClr val="002050"/>
        </a:solidFill>
      </p:bgPr>
    </p:bg>
    <p:spTree>
      <p:nvGrpSpPr>
        <p:cNvPr id="1" name=""/>
        <p:cNvGrpSpPr/>
        <p:nvPr/>
      </p:nvGrpSpPr>
      <p:grpSpPr>
        <a:xfrm>
          <a:off x="0" y="0"/>
          <a:ext cx="0" cy="0"/>
          <a:chOff x="0" y="0"/>
          <a:chExt cx="0" cy="0"/>
        </a:xfrm>
      </p:grpSpPr>
      <p:pic>
        <p:nvPicPr>
          <p:cNvPr id="204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49"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Light"/>
                <a:ea typeface="Segoe UI Light"/>
                <a:cs typeface="Segoe UI Light"/>
                <a:sym typeface="Segoe UI Light"/>
              </a:defRPr>
            </a:lvl1pPr>
          </a:lstStyle>
          <a:p>
            <a:pPr/>
            <a:r>
              <a:t>Title Text</a:t>
            </a:r>
          </a:p>
        </p:txBody>
      </p:sp>
      <p:grpSp>
        <p:nvGrpSpPr>
          <p:cNvPr id="2058" name="Group 16"/>
          <p:cNvGrpSpPr/>
          <p:nvPr/>
        </p:nvGrpSpPr>
        <p:grpSpPr>
          <a:xfrm>
            <a:off x="1020771" y="2291364"/>
            <a:ext cx="10168845" cy="928738"/>
            <a:chOff x="0" y="0"/>
            <a:chExt cx="10168843" cy="928736"/>
          </a:xfrm>
        </p:grpSpPr>
        <p:sp>
          <p:nvSpPr>
            <p:cNvPr id="2050" name="laptop"/>
            <p:cNvSpPr/>
            <p:nvPr/>
          </p:nvSpPr>
          <p:spPr>
            <a:xfrm>
              <a:off x="8676530" y="0"/>
              <a:ext cx="1389691" cy="827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18" y="15106"/>
                  </a:moveTo>
                  <a:lnTo>
                    <a:pt x="3614" y="15106"/>
                  </a:lnTo>
                  <a:lnTo>
                    <a:pt x="3614" y="0"/>
                  </a:lnTo>
                  <a:lnTo>
                    <a:pt x="17818" y="0"/>
                  </a:lnTo>
                  <a:lnTo>
                    <a:pt x="17818" y="15106"/>
                  </a:lnTo>
                  <a:moveTo>
                    <a:pt x="3614" y="15106"/>
                  </a:moveTo>
                  <a:lnTo>
                    <a:pt x="0" y="21600"/>
                  </a:lnTo>
                  <a:lnTo>
                    <a:pt x="21600" y="21600"/>
                  </a:lnTo>
                  <a:lnTo>
                    <a:pt x="17818" y="15106"/>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2051" name="phone"/>
            <p:cNvSpPr/>
            <p:nvPr/>
          </p:nvSpPr>
          <p:spPr>
            <a:xfrm>
              <a:off x="3074563" y="54301"/>
              <a:ext cx="463767" cy="74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208"/>
                  </a:moveTo>
                  <a:lnTo>
                    <a:pt x="21600" y="21600"/>
                  </a:lnTo>
                  <a:lnTo>
                    <a:pt x="0" y="21600"/>
                  </a:lnTo>
                  <a:lnTo>
                    <a:pt x="0" y="0"/>
                  </a:lnTo>
                  <a:lnTo>
                    <a:pt x="21600" y="0"/>
                  </a:lnTo>
                  <a:lnTo>
                    <a:pt x="21600" y="10208"/>
                  </a:lnTo>
                  <a:moveTo>
                    <a:pt x="0" y="2643"/>
                  </a:moveTo>
                  <a:lnTo>
                    <a:pt x="21600" y="2643"/>
                  </a:lnTo>
                  <a:moveTo>
                    <a:pt x="0" y="15676"/>
                  </a:moveTo>
                  <a:lnTo>
                    <a:pt x="21600" y="15676"/>
                  </a:lnTo>
                  <a:moveTo>
                    <a:pt x="9632" y="18592"/>
                  </a:moveTo>
                  <a:lnTo>
                    <a:pt x="11968" y="18592"/>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2052" name="tablet_2"/>
            <p:cNvSpPr/>
            <p:nvPr/>
          </p:nvSpPr>
          <p:spPr>
            <a:xfrm>
              <a:off x="5660868" y="24025"/>
              <a:ext cx="1096487" cy="803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072"/>
                  </a:moveTo>
                  <a:lnTo>
                    <a:pt x="21600" y="21600"/>
                  </a:lnTo>
                  <a:lnTo>
                    <a:pt x="0" y="21600"/>
                  </a:lnTo>
                  <a:lnTo>
                    <a:pt x="0" y="0"/>
                  </a:lnTo>
                  <a:lnTo>
                    <a:pt x="21600" y="0"/>
                  </a:lnTo>
                  <a:lnTo>
                    <a:pt x="21600" y="10072"/>
                  </a:lnTo>
                  <a:moveTo>
                    <a:pt x="10044" y="17838"/>
                  </a:moveTo>
                  <a:lnTo>
                    <a:pt x="11467" y="17838"/>
                  </a:lnTo>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Semilight"/>
                  <a:ea typeface="Segoe UI Semilight"/>
                  <a:cs typeface="Segoe UI Semilight"/>
                  <a:sym typeface="Segoe UI Semilight"/>
                </a:defRPr>
              </a:pPr>
            </a:p>
          </p:txBody>
        </p:sp>
        <p:sp>
          <p:nvSpPr>
            <p:cNvPr id="2053" name="camera"/>
            <p:cNvSpPr/>
            <p:nvPr/>
          </p:nvSpPr>
          <p:spPr>
            <a:xfrm>
              <a:off x="0" y="95682"/>
              <a:ext cx="825739" cy="659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64"/>
                  </a:moveTo>
                  <a:cubicBezTo>
                    <a:pt x="5695" y="1964"/>
                    <a:pt x="5695" y="1964"/>
                    <a:pt x="5695" y="1964"/>
                  </a:cubicBezTo>
                  <a:cubicBezTo>
                    <a:pt x="7265" y="0"/>
                    <a:pt x="7265" y="0"/>
                    <a:pt x="7265" y="0"/>
                  </a:cubicBezTo>
                  <a:cubicBezTo>
                    <a:pt x="14204" y="0"/>
                    <a:pt x="14204" y="0"/>
                    <a:pt x="14204" y="0"/>
                  </a:cubicBezTo>
                  <a:cubicBezTo>
                    <a:pt x="15840" y="1964"/>
                    <a:pt x="15840" y="1964"/>
                    <a:pt x="15840" y="1964"/>
                  </a:cubicBezTo>
                  <a:cubicBezTo>
                    <a:pt x="21600" y="1964"/>
                    <a:pt x="21600" y="1964"/>
                    <a:pt x="21600" y="1964"/>
                  </a:cubicBezTo>
                  <a:cubicBezTo>
                    <a:pt x="21600" y="21600"/>
                    <a:pt x="21600" y="21600"/>
                    <a:pt x="21600" y="21600"/>
                  </a:cubicBezTo>
                  <a:cubicBezTo>
                    <a:pt x="0" y="21600"/>
                    <a:pt x="0" y="21600"/>
                    <a:pt x="0" y="21600"/>
                  </a:cubicBezTo>
                  <a:lnTo>
                    <a:pt x="0" y="1964"/>
                  </a:lnTo>
                  <a:close/>
                  <a:moveTo>
                    <a:pt x="10800" y="18082"/>
                  </a:moveTo>
                  <a:cubicBezTo>
                    <a:pt x="13615" y="18082"/>
                    <a:pt x="15840" y="15300"/>
                    <a:pt x="15840" y="11782"/>
                  </a:cubicBezTo>
                  <a:cubicBezTo>
                    <a:pt x="15840" y="8264"/>
                    <a:pt x="13615" y="5482"/>
                    <a:pt x="10800" y="5482"/>
                  </a:cubicBezTo>
                  <a:cubicBezTo>
                    <a:pt x="8051" y="5482"/>
                    <a:pt x="5760" y="8264"/>
                    <a:pt x="5760" y="11782"/>
                  </a:cubicBezTo>
                  <a:cubicBezTo>
                    <a:pt x="5760" y="15300"/>
                    <a:pt x="8051" y="18082"/>
                    <a:pt x="10800" y="18082"/>
                  </a:cubicBezTo>
                  <a:close/>
                  <a:moveTo>
                    <a:pt x="2749" y="5973"/>
                  </a:moveTo>
                  <a:cubicBezTo>
                    <a:pt x="2945" y="5973"/>
                    <a:pt x="3142" y="5727"/>
                    <a:pt x="3142" y="5482"/>
                  </a:cubicBezTo>
                  <a:cubicBezTo>
                    <a:pt x="3142" y="5236"/>
                    <a:pt x="2945" y="4991"/>
                    <a:pt x="2749" y="4991"/>
                  </a:cubicBezTo>
                  <a:cubicBezTo>
                    <a:pt x="2487" y="4991"/>
                    <a:pt x="2356" y="5236"/>
                    <a:pt x="2356" y="5482"/>
                  </a:cubicBezTo>
                  <a:cubicBezTo>
                    <a:pt x="2356" y="5727"/>
                    <a:pt x="2487" y="5973"/>
                    <a:pt x="2749" y="5973"/>
                  </a:cubicBezTo>
                  <a:close/>
                </a:path>
              </a:pathLst>
            </a:custGeom>
            <a:noFill/>
            <a:ln w="19050" cap="flat">
              <a:solidFill>
                <a:srgbClr val="FFFFFF"/>
              </a:solidFill>
              <a:prstDash val="solid"/>
              <a:miter lim="800000"/>
            </a:ln>
            <a:effectLst/>
          </p:spPr>
          <p:txBody>
            <a:bodyPr wrap="square" lIns="45719" tIns="45719" rIns="45719" bIns="45719" numCol="1" anchor="t">
              <a:noAutofit/>
            </a:bodyPr>
            <a:lstStyle/>
            <a:p>
              <a:pPr defTabSz="914366">
                <a:defRPr sz="800">
                  <a:solidFill>
                    <a:srgbClr val="505050"/>
                  </a:solidFill>
                  <a:latin typeface="Segoe UI Semilight"/>
                  <a:ea typeface="Segoe UI Semilight"/>
                  <a:cs typeface="Segoe UI Semilight"/>
                  <a:sym typeface="Segoe UI Semilight"/>
                </a:defRPr>
              </a:pPr>
            </a:p>
          </p:txBody>
        </p:sp>
        <p:sp>
          <p:nvSpPr>
            <p:cNvPr id="2054" name="Multiplication Sign 8"/>
            <p:cNvSpPr/>
            <p:nvPr/>
          </p:nvSpPr>
          <p:spPr>
            <a:xfrm>
              <a:off x="682573"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2055" name="Multiplication Sign 9"/>
            <p:cNvSpPr/>
            <p:nvPr/>
          </p:nvSpPr>
          <p:spPr>
            <a:xfrm>
              <a:off x="3379606"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2056" name="Multiplication Sign 10"/>
            <p:cNvSpPr/>
            <p:nvPr/>
          </p:nvSpPr>
          <p:spPr>
            <a:xfrm>
              <a:off x="6612063"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2057" name="Multiplication Sign 12"/>
            <p:cNvSpPr/>
            <p:nvPr/>
          </p:nvSpPr>
          <p:spPr>
            <a:xfrm>
              <a:off x="9882514" y="642381"/>
              <a:ext cx="286330" cy="28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29"/>
                  </a:moveTo>
                  <a:lnTo>
                    <a:pt x="4030" y="0"/>
                  </a:lnTo>
                  <a:lnTo>
                    <a:pt x="10800" y="6771"/>
                  </a:lnTo>
                  <a:lnTo>
                    <a:pt x="17570" y="0"/>
                  </a:lnTo>
                  <a:lnTo>
                    <a:pt x="21600" y="4029"/>
                  </a:lnTo>
                  <a:lnTo>
                    <a:pt x="14829" y="10800"/>
                  </a:lnTo>
                  <a:lnTo>
                    <a:pt x="21600" y="17571"/>
                  </a:lnTo>
                  <a:lnTo>
                    <a:pt x="17570" y="21600"/>
                  </a:lnTo>
                  <a:lnTo>
                    <a:pt x="10800" y="14829"/>
                  </a:lnTo>
                  <a:lnTo>
                    <a:pt x="4030" y="21600"/>
                  </a:lnTo>
                  <a:lnTo>
                    <a:pt x="0" y="17571"/>
                  </a:lnTo>
                  <a:lnTo>
                    <a:pt x="6771" y="10800"/>
                  </a:lnTo>
                  <a:close/>
                </a:path>
              </a:pathLst>
            </a:custGeom>
            <a:solidFill>
              <a:srgbClr val="C00000"/>
            </a:solidFill>
            <a:ln w="12700" cap="flat">
              <a:noFill/>
              <a:miter lim="400000"/>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grpSp>
      <p:sp>
        <p:nvSpPr>
          <p:cNvPr id="2059" name="TextBox 14"/>
          <p:cNvSpPr txBox="1"/>
          <p:nvPr/>
        </p:nvSpPr>
        <p:spPr>
          <a:xfrm>
            <a:off x="654089" y="4544737"/>
            <a:ext cx="10883823" cy="188070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nchor="ctr">
            <a:spAutoFit/>
          </a:bodyPr>
          <a:lstStyle/>
          <a:p>
            <a:pPr algn="ctr" defTabSz="914366">
              <a:lnSpc>
                <a:spcPct val="90000"/>
              </a:lnSpc>
              <a:spcBef>
                <a:spcPts val="1100"/>
              </a:spcBef>
              <a:defRPr sz="2100">
                <a:solidFill>
                  <a:srgbClr val="FFFFFF"/>
                </a:solidFill>
                <a:latin typeface="Segoe UI Semilight"/>
                <a:ea typeface="Segoe UI Semilight"/>
                <a:cs typeface="Segoe UI Semilight"/>
                <a:sym typeface="Segoe UI Semilight"/>
              </a:defRPr>
            </a:pPr>
            <a:r>
              <a:t>Microsoft Ready content is </a:t>
            </a:r>
            <a:r>
              <a:rPr b="1">
                <a:latin typeface="Segoe UI Semibold"/>
                <a:ea typeface="Segoe UI Semibold"/>
                <a:cs typeface="Segoe UI Semibold"/>
                <a:sym typeface="Segoe UI Semibold"/>
              </a:rPr>
              <a:t>Microsoft Confidential – Internal only</a:t>
            </a:r>
          </a:p>
          <a:p>
            <a:pPr algn="ctr" defTabSz="914366">
              <a:lnSpc>
                <a:spcPct val="90000"/>
              </a:lnSpc>
              <a:spcBef>
                <a:spcPts val="1100"/>
              </a:spcBef>
              <a:defRPr b="1" sz="2100">
                <a:solidFill>
                  <a:srgbClr val="FFFFFF"/>
                </a:solidFill>
                <a:latin typeface="Segoe UI Semibold"/>
                <a:ea typeface="Segoe UI Semibold"/>
                <a:cs typeface="Segoe UI Semibold"/>
                <a:sym typeface="Segoe UI Semibold"/>
              </a:defRPr>
            </a:pPr>
            <a:r>
              <a:t>DO NOT </a:t>
            </a:r>
            <a:r>
              <a:rPr b="0">
                <a:latin typeface="Segoe UI Semilight"/>
                <a:ea typeface="Segoe UI Semilight"/>
                <a:cs typeface="Segoe UI Semilight"/>
                <a:sym typeface="Segoe UI Semilight"/>
              </a:rPr>
              <a:t>post Microsoft Ready content to any blogs or external websites</a:t>
            </a:r>
            <a:endParaRPr>
              <a:latin typeface="Segoe UI Semilight"/>
              <a:ea typeface="Segoe UI Semilight"/>
              <a:cs typeface="Segoe UI Semilight"/>
              <a:sym typeface="Segoe UI Semilight"/>
            </a:endParaRPr>
          </a:p>
          <a:p>
            <a:pPr algn="ctr" defTabSz="914366">
              <a:lnSpc>
                <a:spcPct val="90000"/>
              </a:lnSpc>
              <a:spcBef>
                <a:spcPts val="1100"/>
              </a:spcBef>
              <a:defRPr b="1" sz="2100">
                <a:solidFill>
                  <a:srgbClr val="FFFFFF"/>
                </a:solidFill>
                <a:latin typeface="Segoe UI Semibold"/>
                <a:ea typeface="Segoe UI Semibold"/>
                <a:cs typeface="Segoe UI Semibold"/>
                <a:sym typeface="Segoe UI Semibold"/>
              </a:defRPr>
            </a:pPr>
            <a:r>
              <a:t>DO NOT </a:t>
            </a:r>
            <a:r>
              <a:rPr b="0">
                <a:latin typeface="Segoe UI Semilight"/>
                <a:ea typeface="Segoe UI Semilight"/>
                <a:cs typeface="Segoe UI Semilight"/>
                <a:sym typeface="Segoe UI Semilight"/>
              </a:rPr>
              <a:t>take photos or video of sessions or slides throughout the Microsoft Ready event</a:t>
            </a:r>
            <a:endParaRPr>
              <a:latin typeface="Segoe UI Semilight"/>
              <a:ea typeface="Segoe UI Semilight"/>
              <a:cs typeface="Segoe UI Semilight"/>
              <a:sym typeface="Segoe UI Semilight"/>
            </a:endParaRPr>
          </a:p>
          <a:p>
            <a:pPr algn="ctr" defTabSz="914366">
              <a:lnSpc>
                <a:spcPct val="90000"/>
              </a:lnSpc>
              <a:spcBef>
                <a:spcPts val="1100"/>
              </a:spcBef>
              <a:defRPr sz="2100">
                <a:solidFill>
                  <a:srgbClr val="FFFFFF"/>
                </a:solidFill>
                <a:latin typeface="Segoe UI Semilight"/>
                <a:ea typeface="Segoe UI Semilight"/>
                <a:cs typeface="Segoe UI Semilight"/>
                <a:sym typeface="Segoe UI Semilight"/>
              </a:defRPr>
            </a:pPr>
            <a:r>
              <a:t>Content will be available to internal audiences on-demand post-event</a:t>
            </a:r>
          </a:p>
        </p:txBody>
      </p:sp>
      <p:sp>
        <p:nvSpPr>
          <p:cNvPr id="206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type="tx" showMasterSp="1" showMasterPhAnim="1">
  <p:cSld name="Developer Code Layout">
    <p:bg>
      <p:bgPr>
        <a:solidFill>
          <a:srgbClr val="E6E6E6"/>
        </a:solidFill>
      </p:bgPr>
    </p:bg>
    <p:spTree>
      <p:nvGrpSpPr>
        <p:cNvPr id="1" name=""/>
        <p:cNvGrpSpPr/>
        <p:nvPr/>
      </p:nvGrpSpPr>
      <p:grpSpPr>
        <a:xfrm>
          <a:off x="0" y="0"/>
          <a:ext cx="0" cy="0"/>
          <a:chOff x="0" y="0"/>
          <a:chExt cx="0" cy="0"/>
        </a:xfrm>
      </p:grpSpPr>
      <p:pic>
        <p:nvPicPr>
          <p:cNvPr id="2067"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68"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solidFill>
                  <a:srgbClr val="353535"/>
                </a:solidFill>
                <a:latin typeface="Segoe UI Light"/>
                <a:ea typeface="Segoe UI Light"/>
                <a:cs typeface="Segoe UI Light"/>
                <a:sym typeface="Segoe UI Light"/>
              </a:defRPr>
            </a:lvl1pPr>
          </a:lstStyle>
          <a:p>
            <a:pPr/>
            <a:r>
              <a:t>Title Text</a:t>
            </a:r>
          </a:p>
        </p:txBody>
      </p:sp>
      <p:sp>
        <p:nvSpPr>
          <p:cNvPr id="2069" name="Rectangle 2"/>
          <p:cNvSpPr/>
          <p:nvPr/>
        </p:nvSpPr>
        <p:spPr>
          <a:xfrm>
            <a:off x="1" y="1189175"/>
            <a:ext cx="12192001" cy="5668825"/>
          </a:xfrm>
          <a:prstGeom prst="rect">
            <a:avLst/>
          </a:prstGeom>
          <a:solidFill>
            <a:srgbClr val="FFFFFF"/>
          </a:solidFill>
          <a:ln w="12700">
            <a:miter lim="400000"/>
          </a:ln>
        </p:spPr>
        <p:txBody>
          <a:bodyPr lIns="45719" rIns="45719" anchor="ctr"/>
          <a:lstStyle/>
          <a:p>
            <a:pPr algn="ctr" defTabSz="914101">
              <a:defRPr sz="1700">
                <a:solidFill>
                  <a:srgbClr val="FFFFFF"/>
                </a:solidFill>
                <a:latin typeface="Segoe UI Semilight"/>
                <a:ea typeface="Segoe UI Semilight"/>
                <a:cs typeface="Segoe UI Semilight"/>
                <a:sym typeface="Segoe UI Semilight"/>
              </a:defRPr>
            </a:pPr>
          </a:p>
        </p:txBody>
      </p:sp>
      <p:sp>
        <p:nvSpPr>
          <p:cNvPr id="2070" name="Body Level One…"/>
          <p:cNvSpPr txBox="1"/>
          <p:nvPr>
            <p:ph type="body" sz="half" idx="1"/>
          </p:nvPr>
        </p:nvSpPr>
        <p:spPr>
          <a:xfrm>
            <a:off x="269238" y="1197321"/>
            <a:ext cx="11653524" cy="2225868"/>
          </a:xfrm>
          <a:prstGeom prst="rect">
            <a:avLst/>
          </a:prstGeom>
        </p:spPr>
        <p:txBody>
          <a:bodyPr lIns="91439" tIns="91439" rIns="91439" bIns="91439"/>
          <a:lstStyle>
            <a:lvl1pPr marL="0" indent="0" defTabSz="914366">
              <a:spcBef>
                <a:spcPts val="700"/>
              </a:spcBef>
              <a:buSzTx/>
              <a:buFontTx/>
              <a:buNone/>
              <a:defRPr sz="3200">
                <a:solidFill>
                  <a:srgbClr val="353535"/>
                </a:solidFill>
                <a:latin typeface="Consolas"/>
                <a:ea typeface="Consolas"/>
                <a:cs typeface="Consolas"/>
                <a:sym typeface="Consolas"/>
              </a:defRPr>
            </a:lvl1pPr>
            <a:lvl2pPr marL="0" indent="339725" defTabSz="914366">
              <a:spcBef>
                <a:spcPts val="700"/>
              </a:spcBef>
              <a:buSzTx/>
              <a:buFontTx/>
              <a:buNone/>
              <a:defRPr sz="3200">
                <a:solidFill>
                  <a:srgbClr val="353535"/>
                </a:solidFill>
                <a:latin typeface="Consolas"/>
                <a:ea typeface="Consolas"/>
                <a:cs typeface="Consolas"/>
                <a:sym typeface="Consolas"/>
              </a:defRPr>
            </a:lvl2pPr>
            <a:lvl3pPr marL="0" indent="573090" defTabSz="914366">
              <a:spcBef>
                <a:spcPts val="700"/>
              </a:spcBef>
              <a:buSzTx/>
              <a:buFontTx/>
              <a:buNone/>
              <a:defRPr sz="3200">
                <a:solidFill>
                  <a:srgbClr val="353535"/>
                </a:solidFill>
                <a:latin typeface="Consolas"/>
                <a:ea typeface="Consolas"/>
                <a:cs typeface="Consolas"/>
                <a:sym typeface="Consolas"/>
              </a:defRPr>
            </a:lvl3pPr>
            <a:lvl4pPr marL="0" indent="798515" defTabSz="914366">
              <a:spcBef>
                <a:spcPts val="700"/>
              </a:spcBef>
              <a:buSzTx/>
              <a:buFontTx/>
              <a:buNone/>
              <a:defRPr sz="3200">
                <a:solidFill>
                  <a:srgbClr val="353535"/>
                </a:solidFill>
                <a:latin typeface="Consolas"/>
                <a:ea typeface="Consolas"/>
                <a:cs typeface="Consolas"/>
                <a:sym typeface="Consolas"/>
              </a:defRPr>
            </a:lvl4pPr>
            <a:lvl5pPr marL="0" indent="1030291" defTabSz="914366">
              <a:spcBef>
                <a:spcPts val="700"/>
              </a:spcBef>
              <a:buSzTx/>
              <a:buFontTx/>
              <a:buNone/>
              <a:defRPr sz="3200">
                <a:solidFill>
                  <a:srgbClr val="353535"/>
                </a:solidFill>
                <a:latin typeface="Consolas"/>
                <a:ea typeface="Consolas"/>
                <a:cs typeface="Consolas"/>
                <a:sym typeface="Consolas"/>
              </a:defRPr>
            </a:lvl5pPr>
          </a:lstStyle>
          <a:p>
            <a:pPr/>
            <a:r>
              <a:t>Body Level One</a:t>
            </a:r>
          </a:p>
          <a:p>
            <a:pPr lvl="1"/>
            <a:r>
              <a:t>Body Level Two</a:t>
            </a:r>
          </a:p>
          <a:p>
            <a:pPr lvl="2"/>
            <a:r>
              <a:t>Body Level Three</a:t>
            </a:r>
          </a:p>
          <a:p>
            <a:pPr lvl="3"/>
            <a:r>
              <a:t>Body Level Four</a:t>
            </a:r>
          </a:p>
          <a:p>
            <a:pPr lvl="4"/>
            <a:r>
              <a:t>Body Level Five</a:t>
            </a:r>
          </a:p>
        </p:txBody>
      </p:sp>
      <p:sp>
        <p:nvSpPr>
          <p:cNvPr id="207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type="tx" showMasterSp="1" showMasterPhAnim="1">
  <p:cSld name="Closing logo slide">
    <p:bg>
      <p:bgPr>
        <a:solidFill>
          <a:srgbClr val="002050"/>
        </a:solidFill>
      </p:bgPr>
    </p:bg>
    <p:spTree>
      <p:nvGrpSpPr>
        <p:cNvPr id="1" name=""/>
        <p:cNvGrpSpPr/>
        <p:nvPr/>
      </p:nvGrpSpPr>
      <p:grpSpPr>
        <a:xfrm>
          <a:off x="0" y="0"/>
          <a:ext cx="0" cy="0"/>
          <a:chOff x="0" y="0"/>
          <a:chExt cx="0" cy="0"/>
        </a:xfrm>
      </p:grpSpPr>
      <p:pic>
        <p:nvPicPr>
          <p:cNvPr id="207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79" name="Text Box 3"/>
          <p:cNvSpPr txBox="1"/>
          <p:nvPr/>
        </p:nvSpPr>
        <p:spPr>
          <a:xfrm>
            <a:off x="269239" y="6099190"/>
            <a:ext cx="4482126" cy="447471"/>
          </a:xfrm>
          <a:prstGeom prst="rect">
            <a:avLst/>
          </a:prstGeom>
          <a:ln w="12700">
            <a:miter lim="400000"/>
          </a:ln>
          <a:extLst>
            <a:ext uri="{C572A759-6A51-4108-AA02-DFA0A04FC94B}">
              <ma14:wrappingTextBoxFlag xmlns:ma14="http://schemas.microsoft.com/office/mac/drawingml/2011/main" val="1"/>
            </a:ext>
          </a:extLst>
        </p:spPr>
        <p:txBody>
          <a:bodyPr lIns="179284" tIns="179284" rIns="179284" bIns="179284">
            <a:spAutoFit/>
          </a:bodyPr>
          <a:lstStyle>
            <a:lvl1pPr defTabSz="913923">
              <a:defRPr sz="600">
                <a:solidFill>
                  <a:srgbClr val="FFFFFF"/>
                </a:solidFill>
                <a:latin typeface="Segoe UI Semilight"/>
                <a:ea typeface="Segoe UI Semilight"/>
                <a:cs typeface="Segoe UI Semilight"/>
                <a:sym typeface="Segoe UI Semilight"/>
              </a:defRPr>
            </a:lvl1pPr>
          </a:lstStyle>
          <a:p>
            <a:pPr/>
            <a:r>
              <a:t>© Copyright Microsoft Corporation. All rights reserved. </a:t>
            </a:r>
          </a:p>
        </p:txBody>
      </p:sp>
      <p:pic>
        <p:nvPicPr>
          <p:cNvPr id="2080" name="MS logo white - EMF" descr="MS logo white - EMF"/>
          <p:cNvPicPr>
            <a:picLocks noChangeAspect="1"/>
          </p:cNvPicPr>
          <p:nvPr/>
        </p:nvPicPr>
        <p:blipFill>
          <a:blip r:embed="rId3">
            <a:extLst/>
          </a:blip>
          <a:stretch>
            <a:fillRect/>
          </a:stretch>
        </p:blipFill>
        <p:spPr>
          <a:xfrm>
            <a:off x="451631" y="470066"/>
            <a:ext cx="1423305" cy="304829"/>
          </a:xfrm>
          <a:prstGeom prst="rect">
            <a:avLst/>
          </a:prstGeom>
          <a:ln w="12700">
            <a:miter lim="400000"/>
          </a:ln>
        </p:spPr>
      </p:pic>
      <p:sp>
        <p:nvSpPr>
          <p:cNvPr id="208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type="tx" showMasterSp="1" showMasterPhAnim="1">
  <p:cSld name="Black Notes slide Layout">
    <p:bg>
      <p:bgPr>
        <a:solidFill>
          <a:srgbClr val="000000"/>
        </a:solidFill>
      </p:bgPr>
    </p:bg>
    <p:spTree>
      <p:nvGrpSpPr>
        <p:cNvPr id="1" name=""/>
        <p:cNvGrpSpPr/>
        <p:nvPr/>
      </p:nvGrpSpPr>
      <p:grpSpPr>
        <a:xfrm>
          <a:off x="0" y="0"/>
          <a:ext cx="0" cy="0"/>
          <a:chOff x="0" y="0"/>
          <a:chExt cx="0" cy="0"/>
        </a:xfrm>
      </p:grpSpPr>
      <p:pic>
        <p:nvPicPr>
          <p:cNvPr id="2088" name="Picture 4" descr="Picture 4"/>
          <p:cNvPicPr>
            <a:picLocks noChangeAspect="1"/>
          </p:cNvPicPr>
          <p:nvPr/>
        </p:nvPicPr>
        <p:blipFill>
          <a:blip r:embed="rId2">
            <a:extLst/>
          </a:blip>
          <a:stretch>
            <a:fillRect/>
          </a:stretch>
        </p:blipFill>
        <p:spPr>
          <a:xfrm rot="5400000">
            <a:off x="9187078" y="3012390"/>
            <a:ext cx="6858624" cy="833219"/>
          </a:xfrm>
          <a:prstGeom prst="rect">
            <a:avLst/>
          </a:prstGeom>
          <a:ln w="12700">
            <a:miter lim="400000"/>
          </a:ln>
        </p:spPr>
      </p:pic>
      <p:sp>
        <p:nvSpPr>
          <p:cNvPr id="2089" name="Body Level One…"/>
          <p:cNvSpPr txBox="1"/>
          <p:nvPr>
            <p:ph type="body" sz="half" idx="1"/>
          </p:nvPr>
        </p:nvSpPr>
        <p:spPr>
          <a:xfrm>
            <a:off x="269238" y="1189177"/>
            <a:ext cx="11653524" cy="2396047"/>
          </a:xfrm>
          <a:prstGeom prst="rect">
            <a:avLst/>
          </a:prstGeom>
        </p:spPr>
        <p:txBody>
          <a:bodyPr lIns="91439" tIns="91439" rIns="91439" bIns="91439"/>
          <a:lstStyle>
            <a:lvl1pPr marL="284790" indent="-284790" defTabSz="914366">
              <a:spcBef>
                <a:spcPts val="800"/>
              </a:spcBef>
              <a:buClr>
                <a:srgbClr val="FFFFFF"/>
              </a:buClr>
              <a:buSzPct val="90000"/>
              <a:defRPr sz="3500">
                <a:latin typeface="Segoe UI"/>
                <a:ea typeface="Segoe UI"/>
                <a:cs typeface="Segoe UI"/>
                <a:sym typeface="Segoe UI"/>
              </a:defRPr>
            </a:lvl1pPr>
            <a:lvl2pPr marL="595783" indent="-310995" defTabSz="914366">
              <a:spcBef>
                <a:spcPts val="800"/>
              </a:spcBef>
              <a:buClr>
                <a:srgbClr val="FFFFFF"/>
              </a:buClr>
              <a:buSzPct val="90000"/>
              <a:defRPr sz="3500">
                <a:latin typeface="Segoe UI"/>
                <a:ea typeface="Segoe UI"/>
                <a:cs typeface="Segoe UI"/>
                <a:sym typeface="Segoe UI"/>
              </a:defRPr>
            </a:lvl2pPr>
            <a:lvl3pPr marL="929413" indent="-369172" defTabSz="914366">
              <a:spcBef>
                <a:spcPts val="800"/>
              </a:spcBef>
              <a:buClr>
                <a:srgbClr val="FFFFFF"/>
              </a:buClr>
              <a:buSzPct val="90000"/>
              <a:defRPr sz="3500">
                <a:latin typeface="Segoe UI"/>
                <a:ea typeface="Segoe UI"/>
                <a:cs typeface="Segoe UI"/>
                <a:sym typeface="Segoe UI"/>
              </a:defRPr>
            </a:lvl3pPr>
            <a:lvl4pPr marL="1186048" indent="-341017" defTabSz="914366">
              <a:spcBef>
                <a:spcPts val="800"/>
              </a:spcBef>
              <a:buClr>
                <a:srgbClr val="FFFFFF"/>
              </a:buClr>
              <a:buSzPct val="90000"/>
              <a:defRPr sz="3500">
                <a:latin typeface="Segoe UI"/>
                <a:ea typeface="Segoe UI"/>
                <a:cs typeface="Segoe UI"/>
                <a:sym typeface="Segoe UI"/>
              </a:defRPr>
            </a:lvl4pPr>
            <a:lvl5pPr marL="1481938" indent="-412810" defTabSz="914366">
              <a:spcBef>
                <a:spcPts val="800"/>
              </a:spcBef>
              <a:buClr>
                <a:srgbClr val="FFFFFF"/>
              </a:buClr>
              <a:buSzPct val="90000"/>
              <a:defRPr sz="3500">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2090" name="Text Placeholder 6"/>
          <p:cNvSpPr/>
          <p:nvPr>
            <p:ph type="body" sz="quarter" idx="13"/>
          </p:nvPr>
        </p:nvSpPr>
        <p:spPr>
          <a:xfrm>
            <a:off x="0" y="6238876"/>
            <a:ext cx="12192003" cy="619126"/>
          </a:xfrm>
          <a:prstGeom prst="rect">
            <a:avLst/>
          </a:prstGeom>
          <a:solidFill>
            <a:srgbClr val="FFFF99"/>
          </a:solidFill>
        </p:spPr>
        <p:txBody>
          <a:bodyPr lIns="77729" tIns="77729" rIns="77729" bIns="77729" anchor="b"/>
          <a:lstStyle/>
          <a:p>
            <a:pPr marL="224097" indent="-224097" algn="r" defTabSz="914366">
              <a:spcBef>
                <a:spcPts val="800"/>
              </a:spcBef>
              <a:buSzTx/>
              <a:buFontTx/>
              <a:buNone/>
              <a:defRPr spc="-100" sz="3600">
                <a:solidFill>
                  <a:srgbClr val="000000"/>
                </a:solidFill>
                <a:latin typeface="Segoe UI"/>
                <a:ea typeface="Segoe UI"/>
                <a:cs typeface="Segoe UI"/>
                <a:sym typeface="Segoe UI"/>
              </a:defRPr>
            </a:pPr>
          </a:p>
        </p:txBody>
      </p:sp>
      <p:sp>
        <p:nvSpPr>
          <p:cNvPr id="2091" name="Title Text"/>
          <p:cNvSpPr txBox="1"/>
          <p:nvPr>
            <p:ph type="title"/>
          </p:nvPr>
        </p:nvSpPr>
        <p:spPr>
          <a:xfrm>
            <a:off x="269240" y="289511"/>
            <a:ext cx="11655840" cy="899666"/>
          </a:xfrm>
          <a:prstGeom prst="rect">
            <a:avLst/>
          </a:prstGeom>
        </p:spPr>
        <p:txBody>
          <a:bodyPr lIns="91439" tIns="91439" rIns="91439" bIns="91439" anchor="t"/>
          <a:lstStyle>
            <a:lvl1pPr defTabSz="914366">
              <a:defRPr spc="-99" sz="4700">
                <a:latin typeface="Segoe UI"/>
                <a:ea typeface="Segoe UI"/>
                <a:cs typeface="Segoe UI"/>
                <a:sym typeface="Segoe UI"/>
              </a:defRPr>
            </a:lvl1pPr>
          </a:lstStyle>
          <a:p>
            <a:pPr/>
            <a:r>
              <a:t>Title Text</a:t>
            </a:r>
          </a:p>
        </p:txBody>
      </p:sp>
      <p:sp>
        <p:nvSpPr>
          <p:cNvPr id="209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FFFFF"/>
        </a:solidFill>
      </p:bgPr>
    </p:bg>
    <p:spTree>
      <p:nvGrpSpPr>
        <p:cNvPr id="1" name=""/>
        <p:cNvGrpSpPr/>
        <p:nvPr/>
      </p:nvGrpSpPr>
      <p:grpSpPr>
        <a:xfrm>
          <a:off x="0" y="0"/>
          <a:ext cx="0" cy="0"/>
          <a:chOff x="0" y="0"/>
          <a:chExt cx="0" cy="0"/>
        </a:xfrm>
      </p:grpSpPr>
      <p:grpSp>
        <p:nvGrpSpPr>
          <p:cNvPr id="2101" name="Rectangle 44"/>
          <p:cNvGrpSpPr/>
          <p:nvPr/>
        </p:nvGrpSpPr>
        <p:grpSpPr>
          <a:xfrm>
            <a:off x="-1648349" y="728"/>
            <a:ext cx="537856" cy="570523"/>
            <a:chOff x="0" y="0"/>
            <a:chExt cx="537855" cy="570522"/>
          </a:xfrm>
        </p:grpSpPr>
        <p:sp>
          <p:nvSpPr>
            <p:cNvPr id="2099"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00"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104" name="Rectangle 45"/>
          <p:cNvGrpSpPr/>
          <p:nvPr/>
        </p:nvGrpSpPr>
        <p:grpSpPr>
          <a:xfrm>
            <a:off x="-1111435" y="728"/>
            <a:ext cx="537857" cy="570523"/>
            <a:chOff x="0" y="0"/>
            <a:chExt cx="537855" cy="570522"/>
          </a:xfrm>
        </p:grpSpPr>
        <p:sp>
          <p:nvSpPr>
            <p:cNvPr id="2102"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0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107" name="Rectangle 46"/>
          <p:cNvGrpSpPr/>
          <p:nvPr/>
        </p:nvGrpSpPr>
        <p:grpSpPr>
          <a:xfrm>
            <a:off x="-565545" y="728"/>
            <a:ext cx="537856" cy="684823"/>
            <a:chOff x="0" y="0"/>
            <a:chExt cx="537855" cy="684822"/>
          </a:xfrm>
        </p:grpSpPr>
        <p:sp>
          <p:nvSpPr>
            <p:cNvPr id="2105"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106"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110" name="Rectangle 47"/>
          <p:cNvGrpSpPr/>
          <p:nvPr/>
        </p:nvGrpSpPr>
        <p:grpSpPr>
          <a:xfrm>
            <a:off x="-1648241" y="1082424"/>
            <a:ext cx="537856" cy="570523"/>
            <a:chOff x="0" y="0"/>
            <a:chExt cx="537855" cy="570522"/>
          </a:xfrm>
        </p:grpSpPr>
        <p:sp>
          <p:nvSpPr>
            <p:cNvPr id="2108"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0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113" name="Rectangle 48"/>
          <p:cNvGrpSpPr/>
          <p:nvPr/>
        </p:nvGrpSpPr>
        <p:grpSpPr>
          <a:xfrm>
            <a:off x="-1111553" y="1082424"/>
            <a:ext cx="537856" cy="570523"/>
            <a:chOff x="0" y="0"/>
            <a:chExt cx="537855" cy="570522"/>
          </a:xfrm>
        </p:grpSpPr>
        <p:sp>
          <p:nvSpPr>
            <p:cNvPr id="2111"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1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116" name="Rectangle 49"/>
          <p:cNvGrpSpPr/>
          <p:nvPr/>
        </p:nvGrpSpPr>
        <p:grpSpPr>
          <a:xfrm>
            <a:off x="-565528" y="1082424"/>
            <a:ext cx="537856" cy="570523"/>
            <a:chOff x="0" y="0"/>
            <a:chExt cx="537855" cy="570522"/>
          </a:xfrm>
        </p:grpSpPr>
        <p:sp>
          <p:nvSpPr>
            <p:cNvPr id="2114"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1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119" name="Rectangle 50"/>
          <p:cNvGrpSpPr/>
          <p:nvPr/>
        </p:nvGrpSpPr>
        <p:grpSpPr>
          <a:xfrm>
            <a:off x="-1638305" y="2170893"/>
            <a:ext cx="547464" cy="570523"/>
            <a:chOff x="0" y="0"/>
            <a:chExt cx="547462" cy="570522"/>
          </a:xfrm>
        </p:grpSpPr>
        <p:sp>
          <p:nvSpPr>
            <p:cNvPr id="2117"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18"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122" name="Rectangle 51"/>
          <p:cNvGrpSpPr/>
          <p:nvPr/>
        </p:nvGrpSpPr>
        <p:grpSpPr>
          <a:xfrm>
            <a:off x="-1100179" y="2170893"/>
            <a:ext cx="543288" cy="570523"/>
            <a:chOff x="0" y="0"/>
            <a:chExt cx="543286" cy="570522"/>
          </a:xfrm>
        </p:grpSpPr>
        <p:sp>
          <p:nvSpPr>
            <p:cNvPr id="2120"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21"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125" name="Rectangle 52"/>
          <p:cNvGrpSpPr/>
          <p:nvPr/>
        </p:nvGrpSpPr>
        <p:grpSpPr>
          <a:xfrm>
            <a:off x="-555590" y="2170893"/>
            <a:ext cx="537857" cy="570523"/>
            <a:chOff x="0" y="0"/>
            <a:chExt cx="537855" cy="570522"/>
          </a:xfrm>
        </p:grpSpPr>
        <p:sp>
          <p:nvSpPr>
            <p:cNvPr id="2123"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2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128" name="Rectangle 53"/>
          <p:cNvGrpSpPr/>
          <p:nvPr/>
        </p:nvGrpSpPr>
        <p:grpSpPr>
          <a:xfrm>
            <a:off x="-1658897" y="3245378"/>
            <a:ext cx="556800" cy="570523"/>
            <a:chOff x="0" y="0"/>
            <a:chExt cx="556799" cy="570522"/>
          </a:xfrm>
        </p:grpSpPr>
        <p:sp>
          <p:nvSpPr>
            <p:cNvPr id="2126"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27"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131" name="Rectangle 54"/>
          <p:cNvGrpSpPr/>
          <p:nvPr/>
        </p:nvGrpSpPr>
        <p:grpSpPr>
          <a:xfrm>
            <a:off x="-1112872" y="3245378"/>
            <a:ext cx="547437" cy="570523"/>
            <a:chOff x="0" y="0"/>
            <a:chExt cx="547436" cy="570522"/>
          </a:xfrm>
        </p:grpSpPr>
        <p:sp>
          <p:nvSpPr>
            <p:cNvPr id="2129"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30"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134" name="Rectangle 55"/>
          <p:cNvGrpSpPr/>
          <p:nvPr/>
        </p:nvGrpSpPr>
        <p:grpSpPr>
          <a:xfrm>
            <a:off x="-566846" y="3245378"/>
            <a:ext cx="537857" cy="570523"/>
            <a:chOff x="0" y="0"/>
            <a:chExt cx="537855" cy="570522"/>
          </a:xfrm>
        </p:grpSpPr>
        <p:sp>
          <p:nvSpPr>
            <p:cNvPr id="2132"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33"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137" name="Rectangle 56"/>
          <p:cNvGrpSpPr/>
          <p:nvPr/>
        </p:nvGrpSpPr>
        <p:grpSpPr>
          <a:xfrm>
            <a:off x="-1650802" y="4317107"/>
            <a:ext cx="550858" cy="570523"/>
            <a:chOff x="0" y="0"/>
            <a:chExt cx="550856" cy="570522"/>
          </a:xfrm>
        </p:grpSpPr>
        <p:sp>
          <p:nvSpPr>
            <p:cNvPr id="2135"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36"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140" name="Rectangle 57"/>
          <p:cNvGrpSpPr/>
          <p:nvPr/>
        </p:nvGrpSpPr>
        <p:grpSpPr>
          <a:xfrm>
            <a:off x="-1107997" y="4317107"/>
            <a:ext cx="537856" cy="570523"/>
            <a:chOff x="0" y="0"/>
            <a:chExt cx="537855" cy="570522"/>
          </a:xfrm>
        </p:grpSpPr>
        <p:sp>
          <p:nvSpPr>
            <p:cNvPr id="2138"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39"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143" name="Rectangle 58"/>
          <p:cNvGrpSpPr/>
          <p:nvPr/>
        </p:nvGrpSpPr>
        <p:grpSpPr>
          <a:xfrm>
            <a:off x="-570022" y="4317107"/>
            <a:ext cx="537856" cy="570523"/>
            <a:chOff x="0" y="0"/>
            <a:chExt cx="537855" cy="570522"/>
          </a:xfrm>
        </p:grpSpPr>
        <p:sp>
          <p:nvSpPr>
            <p:cNvPr id="2141"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42"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146" name="Rectangle 59"/>
          <p:cNvGrpSpPr/>
          <p:nvPr/>
        </p:nvGrpSpPr>
        <p:grpSpPr>
          <a:xfrm>
            <a:off x="-1648241" y="545451"/>
            <a:ext cx="537856" cy="570523"/>
            <a:chOff x="0" y="0"/>
            <a:chExt cx="537855" cy="570522"/>
          </a:xfrm>
        </p:grpSpPr>
        <p:sp>
          <p:nvSpPr>
            <p:cNvPr id="2144"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45"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149" name="Rectangle 60"/>
          <p:cNvGrpSpPr/>
          <p:nvPr/>
        </p:nvGrpSpPr>
        <p:grpSpPr>
          <a:xfrm>
            <a:off x="-1111550" y="545443"/>
            <a:ext cx="546119" cy="570523"/>
            <a:chOff x="0" y="0"/>
            <a:chExt cx="546118" cy="570522"/>
          </a:xfrm>
        </p:grpSpPr>
        <p:sp>
          <p:nvSpPr>
            <p:cNvPr id="2147"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48"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152" name="Rectangle 61"/>
          <p:cNvGrpSpPr/>
          <p:nvPr/>
        </p:nvGrpSpPr>
        <p:grpSpPr>
          <a:xfrm>
            <a:off x="-565545" y="545451"/>
            <a:ext cx="537856" cy="570523"/>
            <a:chOff x="0" y="0"/>
            <a:chExt cx="537855" cy="570522"/>
          </a:xfrm>
        </p:grpSpPr>
        <p:sp>
          <p:nvSpPr>
            <p:cNvPr id="2150"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5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2155" name="Rectangle 62"/>
          <p:cNvGrpSpPr/>
          <p:nvPr/>
        </p:nvGrpSpPr>
        <p:grpSpPr>
          <a:xfrm>
            <a:off x="-1648485" y="1627138"/>
            <a:ext cx="537856" cy="570523"/>
            <a:chOff x="0" y="0"/>
            <a:chExt cx="537855" cy="570522"/>
          </a:xfrm>
        </p:grpSpPr>
        <p:sp>
          <p:nvSpPr>
            <p:cNvPr id="2153"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54"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2158" name="Rectangle 63"/>
          <p:cNvGrpSpPr/>
          <p:nvPr/>
        </p:nvGrpSpPr>
        <p:grpSpPr>
          <a:xfrm>
            <a:off x="-1110655" y="1627138"/>
            <a:ext cx="537856" cy="570523"/>
            <a:chOff x="0" y="0"/>
            <a:chExt cx="537855" cy="570522"/>
          </a:xfrm>
        </p:grpSpPr>
        <p:sp>
          <p:nvSpPr>
            <p:cNvPr id="2156"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5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2161" name="Rectangle 64"/>
          <p:cNvGrpSpPr/>
          <p:nvPr/>
        </p:nvGrpSpPr>
        <p:grpSpPr>
          <a:xfrm>
            <a:off x="-565545" y="1627138"/>
            <a:ext cx="537856" cy="570523"/>
            <a:chOff x="0" y="0"/>
            <a:chExt cx="537855" cy="570522"/>
          </a:xfrm>
        </p:grpSpPr>
        <p:sp>
          <p:nvSpPr>
            <p:cNvPr id="2159"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6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164" name="Rectangle 65"/>
          <p:cNvGrpSpPr/>
          <p:nvPr/>
        </p:nvGrpSpPr>
        <p:grpSpPr>
          <a:xfrm>
            <a:off x="-1653677" y="2708823"/>
            <a:ext cx="535047" cy="570524"/>
            <a:chOff x="0" y="0"/>
            <a:chExt cx="535046" cy="570522"/>
          </a:xfrm>
        </p:grpSpPr>
        <p:sp>
          <p:nvSpPr>
            <p:cNvPr id="2162"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63"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2167" name="Rectangle 66"/>
          <p:cNvGrpSpPr/>
          <p:nvPr/>
        </p:nvGrpSpPr>
        <p:grpSpPr>
          <a:xfrm>
            <a:off x="-1111201" y="2708823"/>
            <a:ext cx="538415" cy="570524"/>
            <a:chOff x="0" y="0"/>
            <a:chExt cx="538413" cy="570522"/>
          </a:xfrm>
        </p:grpSpPr>
        <p:sp>
          <p:nvSpPr>
            <p:cNvPr id="2165"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66"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170" name="Rectangle 67"/>
          <p:cNvGrpSpPr/>
          <p:nvPr/>
        </p:nvGrpSpPr>
        <p:grpSpPr>
          <a:xfrm>
            <a:off x="-573698" y="2708823"/>
            <a:ext cx="547210" cy="684824"/>
            <a:chOff x="0" y="0"/>
            <a:chExt cx="547208" cy="684822"/>
          </a:xfrm>
        </p:grpSpPr>
        <p:sp>
          <p:nvSpPr>
            <p:cNvPr id="2168"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2169"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2173" name="Rectangle 68"/>
          <p:cNvGrpSpPr/>
          <p:nvPr/>
        </p:nvGrpSpPr>
        <p:grpSpPr>
          <a:xfrm>
            <a:off x="-1658899" y="3781931"/>
            <a:ext cx="547699" cy="570523"/>
            <a:chOff x="0" y="0"/>
            <a:chExt cx="547698" cy="570522"/>
          </a:xfrm>
        </p:grpSpPr>
        <p:sp>
          <p:nvSpPr>
            <p:cNvPr id="2171"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72"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176" name="Rectangle 69"/>
          <p:cNvGrpSpPr/>
          <p:nvPr/>
        </p:nvGrpSpPr>
        <p:grpSpPr>
          <a:xfrm>
            <a:off x="-1113795" y="3781931"/>
            <a:ext cx="564820" cy="570523"/>
            <a:chOff x="0" y="0"/>
            <a:chExt cx="564819" cy="570522"/>
          </a:xfrm>
        </p:grpSpPr>
        <p:sp>
          <p:nvSpPr>
            <p:cNvPr id="2174"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75"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2179" name="Rectangle 70"/>
          <p:cNvGrpSpPr/>
          <p:nvPr/>
        </p:nvGrpSpPr>
        <p:grpSpPr>
          <a:xfrm>
            <a:off x="-567922" y="3781931"/>
            <a:ext cx="535756" cy="570523"/>
            <a:chOff x="0" y="0"/>
            <a:chExt cx="535754" cy="570522"/>
          </a:xfrm>
        </p:grpSpPr>
        <p:sp>
          <p:nvSpPr>
            <p:cNvPr id="2177"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78"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2182" name="Rectangle 71"/>
          <p:cNvGrpSpPr/>
          <p:nvPr/>
        </p:nvGrpSpPr>
        <p:grpSpPr>
          <a:xfrm>
            <a:off x="-1650806" y="4860862"/>
            <a:ext cx="550859" cy="570523"/>
            <a:chOff x="0" y="0"/>
            <a:chExt cx="550857" cy="570522"/>
          </a:xfrm>
        </p:grpSpPr>
        <p:sp>
          <p:nvSpPr>
            <p:cNvPr id="2180"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81"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185" name="Rectangle 72"/>
          <p:cNvGrpSpPr/>
          <p:nvPr/>
        </p:nvGrpSpPr>
        <p:grpSpPr>
          <a:xfrm>
            <a:off x="-1107527" y="4860862"/>
            <a:ext cx="537857" cy="570523"/>
            <a:chOff x="0" y="0"/>
            <a:chExt cx="537855" cy="570522"/>
          </a:xfrm>
        </p:grpSpPr>
        <p:sp>
          <p:nvSpPr>
            <p:cNvPr id="2183"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84"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2188" name="Rectangle 73"/>
          <p:cNvGrpSpPr/>
          <p:nvPr/>
        </p:nvGrpSpPr>
        <p:grpSpPr>
          <a:xfrm>
            <a:off x="-570025" y="4860862"/>
            <a:ext cx="538100" cy="570523"/>
            <a:chOff x="0" y="0"/>
            <a:chExt cx="538098" cy="570522"/>
          </a:xfrm>
        </p:grpSpPr>
        <p:sp>
          <p:nvSpPr>
            <p:cNvPr id="2186"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87"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2191" name="Rectangle 74"/>
          <p:cNvGrpSpPr/>
          <p:nvPr/>
        </p:nvGrpSpPr>
        <p:grpSpPr>
          <a:xfrm>
            <a:off x="-1107436" y="5396807"/>
            <a:ext cx="537856" cy="570523"/>
            <a:chOff x="0" y="0"/>
            <a:chExt cx="537855" cy="570522"/>
          </a:xfrm>
        </p:grpSpPr>
        <p:sp>
          <p:nvSpPr>
            <p:cNvPr id="2189"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90"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2194" name="Rectangle 75"/>
          <p:cNvGrpSpPr/>
          <p:nvPr/>
        </p:nvGrpSpPr>
        <p:grpSpPr>
          <a:xfrm>
            <a:off x="-569933" y="5396807"/>
            <a:ext cx="538100" cy="570523"/>
            <a:chOff x="0" y="0"/>
            <a:chExt cx="538098" cy="570522"/>
          </a:xfrm>
        </p:grpSpPr>
        <p:sp>
          <p:nvSpPr>
            <p:cNvPr id="2192"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93"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197" name="Rectangle 76"/>
          <p:cNvGrpSpPr/>
          <p:nvPr/>
        </p:nvGrpSpPr>
        <p:grpSpPr>
          <a:xfrm>
            <a:off x="-1119447" y="5934754"/>
            <a:ext cx="549867" cy="570523"/>
            <a:chOff x="0" y="0"/>
            <a:chExt cx="549866" cy="570522"/>
          </a:xfrm>
        </p:grpSpPr>
        <p:sp>
          <p:nvSpPr>
            <p:cNvPr id="2195"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96"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2200" name="Rectangle 77"/>
          <p:cNvGrpSpPr/>
          <p:nvPr/>
        </p:nvGrpSpPr>
        <p:grpSpPr>
          <a:xfrm>
            <a:off x="-1650805" y="5933209"/>
            <a:ext cx="537201" cy="570523"/>
            <a:chOff x="0" y="0"/>
            <a:chExt cx="537200" cy="570522"/>
          </a:xfrm>
        </p:grpSpPr>
        <p:sp>
          <p:nvSpPr>
            <p:cNvPr id="2198"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199"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2203" name="Rectangle 78"/>
          <p:cNvGrpSpPr/>
          <p:nvPr/>
        </p:nvGrpSpPr>
        <p:grpSpPr>
          <a:xfrm>
            <a:off x="-573698" y="5934740"/>
            <a:ext cx="548859" cy="570523"/>
            <a:chOff x="0" y="0"/>
            <a:chExt cx="548858" cy="570522"/>
          </a:xfrm>
        </p:grpSpPr>
        <p:sp>
          <p:nvSpPr>
            <p:cNvPr id="2201"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02"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206" name="Rectangle 79"/>
          <p:cNvGrpSpPr/>
          <p:nvPr/>
        </p:nvGrpSpPr>
        <p:grpSpPr>
          <a:xfrm>
            <a:off x="-1650805" y="5396798"/>
            <a:ext cx="537856" cy="570523"/>
            <a:chOff x="0" y="0"/>
            <a:chExt cx="537855" cy="570522"/>
          </a:xfrm>
        </p:grpSpPr>
        <p:sp>
          <p:nvSpPr>
            <p:cNvPr id="2204"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05"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2209" name="Rectangle 80"/>
          <p:cNvGrpSpPr/>
          <p:nvPr/>
        </p:nvGrpSpPr>
        <p:grpSpPr>
          <a:xfrm>
            <a:off x="-1122117" y="6634484"/>
            <a:ext cx="536419" cy="570523"/>
            <a:chOff x="0" y="0"/>
            <a:chExt cx="536417" cy="570522"/>
          </a:xfrm>
        </p:grpSpPr>
        <p:sp>
          <p:nvSpPr>
            <p:cNvPr id="2207"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08"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212" name="Rectangle 81"/>
          <p:cNvGrpSpPr/>
          <p:nvPr/>
        </p:nvGrpSpPr>
        <p:grpSpPr>
          <a:xfrm>
            <a:off x="-1662060" y="6634484"/>
            <a:ext cx="529992" cy="570523"/>
            <a:chOff x="0" y="0"/>
            <a:chExt cx="529991" cy="570522"/>
          </a:xfrm>
        </p:grpSpPr>
        <p:sp>
          <p:nvSpPr>
            <p:cNvPr id="2210"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11"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2215" name="Rectangle 82"/>
          <p:cNvGrpSpPr/>
          <p:nvPr/>
        </p:nvGrpSpPr>
        <p:grpSpPr>
          <a:xfrm>
            <a:off x="-575999" y="6634471"/>
            <a:ext cx="535513" cy="570523"/>
            <a:chOff x="0" y="0"/>
            <a:chExt cx="535512" cy="570522"/>
          </a:xfrm>
        </p:grpSpPr>
        <p:sp>
          <p:nvSpPr>
            <p:cNvPr id="2213"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14"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2216"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solidFill>
                  <a:srgbClr val="505050"/>
                </a:solidFill>
                <a:latin typeface="Segoe UI Light"/>
                <a:ea typeface="Segoe UI Light"/>
                <a:cs typeface="Segoe UI Light"/>
                <a:sym typeface="Segoe UI Light"/>
              </a:defRPr>
            </a:lvl1pPr>
            <a:lvl2pPr marL="542549" indent="-318453" defTabSz="914366">
              <a:spcBef>
                <a:spcPts val="0"/>
              </a:spcBef>
              <a:buSzPct val="90000"/>
              <a:buFontTx/>
              <a:defRPr sz="2700">
                <a:solidFill>
                  <a:srgbClr val="505050"/>
                </a:solidFill>
                <a:latin typeface="Segoe UI Light"/>
                <a:ea typeface="Segoe UI Light"/>
                <a:cs typeface="Segoe UI Light"/>
                <a:sym typeface="Segoe UI Light"/>
              </a:defRPr>
            </a:lvl2pPr>
            <a:lvl3pPr marL="766646" indent="-318453" defTabSz="914366">
              <a:spcBef>
                <a:spcPts val="0"/>
              </a:spcBef>
              <a:buSzPct val="90000"/>
              <a:buFontTx/>
              <a:defRPr sz="2700">
                <a:solidFill>
                  <a:srgbClr val="505050"/>
                </a:solidFill>
                <a:latin typeface="Segoe UI Light"/>
                <a:ea typeface="Segoe UI Light"/>
                <a:cs typeface="Segoe UI Light"/>
                <a:sym typeface="Segoe UI Light"/>
              </a:defRPr>
            </a:lvl3pPr>
            <a:lvl4pPr marL="990742" indent="-318453" defTabSz="914366">
              <a:spcBef>
                <a:spcPts val="0"/>
              </a:spcBef>
              <a:buSzPct val="90000"/>
              <a:buFontTx/>
              <a:defRPr sz="2700">
                <a:solidFill>
                  <a:srgbClr val="505050"/>
                </a:solidFill>
                <a:latin typeface="Segoe UI Light"/>
                <a:ea typeface="Segoe UI Light"/>
                <a:cs typeface="Segoe UI Light"/>
                <a:sym typeface="Segoe UI Light"/>
              </a:defRPr>
            </a:lvl4pPr>
            <a:lvl5pPr marL="1214839" indent="-318453" defTabSz="914366">
              <a:spcBef>
                <a:spcPts val="0"/>
              </a:spcBef>
              <a:buSzPct val="90000"/>
              <a:buFontTx/>
              <a:defRPr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217"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solidFill>
                  <a:srgbClr val="0072C6"/>
                </a:solidFill>
                <a:latin typeface="Segoe UI Light"/>
                <a:ea typeface="Segoe UI Light"/>
                <a:cs typeface="Segoe UI Light"/>
                <a:sym typeface="Segoe UI Light"/>
              </a:defRPr>
            </a:lvl1pPr>
          </a:lstStyle>
          <a:p>
            <a:pPr/>
            <a:r>
              <a:t>Title Text</a:t>
            </a:r>
          </a:p>
        </p:txBody>
      </p:sp>
      <p:pic>
        <p:nvPicPr>
          <p:cNvPr id="2218" name="Picture 6" descr="Picture 6"/>
          <p:cNvPicPr>
            <a:picLocks noChangeAspect="1"/>
          </p:cNvPicPr>
          <p:nvPr/>
        </p:nvPicPr>
        <p:blipFill>
          <a:blip r:embed="rId2">
            <a:extLst/>
          </a:blip>
          <a:stretch>
            <a:fillRect/>
          </a:stretch>
        </p:blipFill>
        <p:spPr>
          <a:xfrm>
            <a:off x="343940" y="6043943"/>
            <a:ext cx="1613565" cy="345697"/>
          </a:xfrm>
          <a:prstGeom prst="rect">
            <a:avLst/>
          </a:prstGeom>
          <a:ln w="12700">
            <a:miter lim="400000"/>
          </a:ln>
        </p:spPr>
      </p:pic>
      <p:grpSp>
        <p:nvGrpSpPr>
          <p:cNvPr id="2259" name="Group 48"/>
          <p:cNvGrpSpPr/>
          <p:nvPr/>
        </p:nvGrpSpPr>
        <p:grpSpPr>
          <a:xfrm>
            <a:off x="9076073" y="1662045"/>
            <a:ext cx="2750427" cy="3533909"/>
            <a:chOff x="0" y="0"/>
            <a:chExt cx="2750425" cy="3533908"/>
          </a:xfrm>
        </p:grpSpPr>
        <p:sp>
          <p:nvSpPr>
            <p:cNvPr id="2219"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0"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1"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2"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3"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4"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5"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6"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7"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28"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231" name="Group 59"/>
            <p:cNvGrpSpPr/>
            <p:nvPr/>
          </p:nvGrpSpPr>
          <p:grpSpPr>
            <a:xfrm>
              <a:off x="585433" y="76636"/>
              <a:ext cx="465646" cy="262373"/>
              <a:chOff x="0" y="0"/>
              <a:chExt cx="465645" cy="262372"/>
            </a:xfrm>
          </p:grpSpPr>
          <p:sp>
            <p:nvSpPr>
              <p:cNvPr id="2229"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30"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235" name="Group 60"/>
            <p:cNvGrpSpPr/>
            <p:nvPr/>
          </p:nvGrpSpPr>
          <p:grpSpPr>
            <a:xfrm>
              <a:off x="0" y="829024"/>
              <a:ext cx="377731" cy="229452"/>
              <a:chOff x="0" y="0"/>
              <a:chExt cx="377730" cy="229451"/>
            </a:xfrm>
          </p:grpSpPr>
          <p:sp>
            <p:nvSpPr>
              <p:cNvPr id="2232"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33"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34"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2236"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37"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240" name="Group 63"/>
            <p:cNvGrpSpPr/>
            <p:nvPr/>
          </p:nvGrpSpPr>
          <p:grpSpPr>
            <a:xfrm>
              <a:off x="1839972" y="-1"/>
              <a:ext cx="287643" cy="426884"/>
              <a:chOff x="0" y="0"/>
              <a:chExt cx="287642" cy="426882"/>
            </a:xfrm>
          </p:grpSpPr>
          <p:sp>
            <p:nvSpPr>
              <p:cNvPr id="2238"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39"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246" name="Group 64"/>
            <p:cNvGrpSpPr/>
            <p:nvPr/>
          </p:nvGrpSpPr>
          <p:grpSpPr>
            <a:xfrm>
              <a:off x="2032552" y="1669448"/>
              <a:ext cx="401910" cy="273681"/>
              <a:chOff x="0" y="0"/>
              <a:chExt cx="401909" cy="273679"/>
            </a:xfrm>
          </p:grpSpPr>
          <p:sp>
            <p:nvSpPr>
              <p:cNvPr id="2241"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2"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3"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4"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5"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258" name="Group 65"/>
            <p:cNvGrpSpPr/>
            <p:nvPr/>
          </p:nvGrpSpPr>
          <p:grpSpPr>
            <a:xfrm>
              <a:off x="450874" y="657477"/>
              <a:ext cx="1922615" cy="1303429"/>
              <a:chOff x="0" y="0"/>
              <a:chExt cx="1922614" cy="1303427"/>
            </a:xfrm>
          </p:grpSpPr>
          <p:sp>
            <p:nvSpPr>
              <p:cNvPr id="2247"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8"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49"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0"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1"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2"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3"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4"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5"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6"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257"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2260" name="TextBox 2"/>
          <p:cNvSpPr txBox="1"/>
          <p:nvPr/>
        </p:nvSpPr>
        <p:spPr>
          <a:xfrm>
            <a:off x="145168" y="291067"/>
            <a:ext cx="4313888" cy="693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2700">
                <a:solidFill>
                  <a:srgbClr val="737373"/>
                </a:solidFill>
                <a:latin typeface="Segoe UI Light"/>
                <a:ea typeface="Segoe UI Light"/>
                <a:cs typeface="Segoe UI Light"/>
                <a:sym typeface="Segoe UI Light"/>
              </a:defRPr>
            </a:lvl1pPr>
          </a:lstStyle>
          <a:p>
            <a:pPr/>
            <a:r>
              <a:t>Microsoft Virtual Academy</a:t>
            </a:r>
          </a:p>
        </p:txBody>
      </p:sp>
      <p:sp>
        <p:nvSpPr>
          <p:cNvPr id="226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solidFill>
          <a:srgbClr val="FFFFFF"/>
        </a:solidFill>
      </p:bgPr>
    </p:bg>
    <p:spTree>
      <p:nvGrpSpPr>
        <p:cNvPr id="1" name=""/>
        <p:cNvGrpSpPr/>
        <p:nvPr/>
      </p:nvGrpSpPr>
      <p:grpSpPr>
        <a:xfrm>
          <a:off x="0" y="0"/>
          <a:ext cx="0" cy="0"/>
          <a:chOff x="0" y="0"/>
          <a:chExt cx="0" cy="0"/>
        </a:xfrm>
      </p:grpSpPr>
      <p:grpSp>
        <p:nvGrpSpPr>
          <p:cNvPr id="2270" name="Rectangle 44"/>
          <p:cNvGrpSpPr/>
          <p:nvPr/>
        </p:nvGrpSpPr>
        <p:grpSpPr>
          <a:xfrm>
            <a:off x="-1648349" y="728"/>
            <a:ext cx="537856" cy="570523"/>
            <a:chOff x="0" y="0"/>
            <a:chExt cx="537855" cy="570522"/>
          </a:xfrm>
        </p:grpSpPr>
        <p:sp>
          <p:nvSpPr>
            <p:cNvPr id="2268"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69"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273" name="Rectangle 45"/>
          <p:cNvGrpSpPr/>
          <p:nvPr/>
        </p:nvGrpSpPr>
        <p:grpSpPr>
          <a:xfrm>
            <a:off x="-1111435" y="728"/>
            <a:ext cx="537857" cy="570523"/>
            <a:chOff x="0" y="0"/>
            <a:chExt cx="537855" cy="570522"/>
          </a:xfrm>
        </p:grpSpPr>
        <p:sp>
          <p:nvSpPr>
            <p:cNvPr id="2271"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7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276" name="Rectangle 46"/>
          <p:cNvGrpSpPr/>
          <p:nvPr/>
        </p:nvGrpSpPr>
        <p:grpSpPr>
          <a:xfrm>
            <a:off x="-565545" y="728"/>
            <a:ext cx="537856" cy="684823"/>
            <a:chOff x="0" y="0"/>
            <a:chExt cx="537855" cy="684822"/>
          </a:xfrm>
        </p:grpSpPr>
        <p:sp>
          <p:nvSpPr>
            <p:cNvPr id="2274"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275"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279" name="Rectangle 47"/>
          <p:cNvGrpSpPr/>
          <p:nvPr/>
        </p:nvGrpSpPr>
        <p:grpSpPr>
          <a:xfrm>
            <a:off x="-1648241" y="1082424"/>
            <a:ext cx="537856" cy="570523"/>
            <a:chOff x="0" y="0"/>
            <a:chExt cx="537855" cy="570522"/>
          </a:xfrm>
        </p:grpSpPr>
        <p:sp>
          <p:nvSpPr>
            <p:cNvPr id="2277"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7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282" name="Rectangle 48"/>
          <p:cNvGrpSpPr/>
          <p:nvPr/>
        </p:nvGrpSpPr>
        <p:grpSpPr>
          <a:xfrm>
            <a:off x="-1111553" y="1082424"/>
            <a:ext cx="537856" cy="570523"/>
            <a:chOff x="0" y="0"/>
            <a:chExt cx="537855" cy="570522"/>
          </a:xfrm>
        </p:grpSpPr>
        <p:sp>
          <p:nvSpPr>
            <p:cNvPr id="2280"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8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285" name="Rectangle 49"/>
          <p:cNvGrpSpPr/>
          <p:nvPr/>
        </p:nvGrpSpPr>
        <p:grpSpPr>
          <a:xfrm>
            <a:off x="-565528" y="1082424"/>
            <a:ext cx="537856" cy="570523"/>
            <a:chOff x="0" y="0"/>
            <a:chExt cx="537855" cy="570522"/>
          </a:xfrm>
        </p:grpSpPr>
        <p:sp>
          <p:nvSpPr>
            <p:cNvPr id="2283"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8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288" name="Rectangle 50"/>
          <p:cNvGrpSpPr/>
          <p:nvPr/>
        </p:nvGrpSpPr>
        <p:grpSpPr>
          <a:xfrm>
            <a:off x="-1638305" y="2170893"/>
            <a:ext cx="547464" cy="570523"/>
            <a:chOff x="0" y="0"/>
            <a:chExt cx="547462" cy="570522"/>
          </a:xfrm>
        </p:grpSpPr>
        <p:sp>
          <p:nvSpPr>
            <p:cNvPr id="2286"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87"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291" name="Rectangle 51"/>
          <p:cNvGrpSpPr/>
          <p:nvPr/>
        </p:nvGrpSpPr>
        <p:grpSpPr>
          <a:xfrm>
            <a:off x="-1100179" y="2170893"/>
            <a:ext cx="543288" cy="570523"/>
            <a:chOff x="0" y="0"/>
            <a:chExt cx="543286" cy="570522"/>
          </a:xfrm>
        </p:grpSpPr>
        <p:sp>
          <p:nvSpPr>
            <p:cNvPr id="2289"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90"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294" name="Rectangle 52"/>
          <p:cNvGrpSpPr/>
          <p:nvPr/>
        </p:nvGrpSpPr>
        <p:grpSpPr>
          <a:xfrm>
            <a:off x="-555590" y="2170893"/>
            <a:ext cx="537857" cy="570523"/>
            <a:chOff x="0" y="0"/>
            <a:chExt cx="537855" cy="570522"/>
          </a:xfrm>
        </p:grpSpPr>
        <p:sp>
          <p:nvSpPr>
            <p:cNvPr id="2292"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9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297" name="Rectangle 53"/>
          <p:cNvGrpSpPr/>
          <p:nvPr/>
        </p:nvGrpSpPr>
        <p:grpSpPr>
          <a:xfrm>
            <a:off x="-1658897" y="3245378"/>
            <a:ext cx="556800" cy="570523"/>
            <a:chOff x="0" y="0"/>
            <a:chExt cx="556799" cy="570522"/>
          </a:xfrm>
        </p:grpSpPr>
        <p:sp>
          <p:nvSpPr>
            <p:cNvPr id="2295"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96"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300" name="Rectangle 54"/>
          <p:cNvGrpSpPr/>
          <p:nvPr/>
        </p:nvGrpSpPr>
        <p:grpSpPr>
          <a:xfrm>
            <a:off x="-1112872" y="3245378"/>
            <a:ext cx="547437" cy="570523"/>
            <a:chOff x="0" y="0"/>
            <a:chExt cx="547436" cy="570522"/>
          </a:xfrm>
        </p:grpSpPr>
        <p:sp>
          <p:nvSpPr>
            <p:cNvPr id="2298"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299"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303" name="Rectangle 55"/>
          <p:cNvGrpSpPr/>
          <p:nvPr/>
        </p:nvGrpSpPr>
        <p:grpSpPr>
          <a:xfrm>
            <a:off x="-566846" y="3245378"/>
            <a:ext cx="537857" cy="570523"/>
            <a:chOff x="0" y="0"/>
            <a:chExt cx="537855" cy="570522"/>
          </a:xfrm>
        </p:grpSpPr>
        <p:sp>
          <p:nvSpPr>
            <p:cNvPr id="2301"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02"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306" name="Rectangle 56"/>
          <p:cNvGrpSpPr/>
          <p:nvPr/>
        </p:nvGrpSpPr>
        <p:grpSpPr>
          <a:xfrm>
            <a:off x="-1650802" y="4317107"/>
            <a:ext cx="550858" cy="570523"/>
            <a:chOff x="0" y="0"/>
            <a:chExt cx="550856" cy="570522"/>
          </a:xfrm>
        </p:grpSpPr>
        <p:sp>
          <p:nvSpPr>
            <p:cNvPr id="2304"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05"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309" name="Rectangle 57"/>
          <p:cNvGrpSpPr/>
          <p:nvPr/>
        </p:nvGrpSpPr>
        <p:grpSpPr>
          <a:xfrm>
            <a:off x="-1107997" y="4317107"/>
            <a:ext cx="537856" cy="570523"/>
            <a:chOff x="0" y="0"/>
            <a:chExt cx="537855" cy="570522"/>
          </a:xfrm>
        </p:grpSpPr>
        <p:sp>
          <p:nvSpPr>
            <p:cNvPr id="2307"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08"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312" name="Rectangle 58"/>
          <p:cNvGrpSpPr/>
          <p:nvPr/>
        </p:nvGrpSpPr>
        <p:grpSpPr>
          <a:xfrm>
            <a:off x="-570022" y="4317107"/>
            <a:ext cx="537856" cy="570523"/>
            <a:chOff x="0" y="0"/>
            <a:chExt cx="537855" cy="570522"/>
          </a:xfrm>
        </p:grpSpPr>
        <p:sp>
          <p:nvSpPr>
            <p:cNvPr id="2310"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11"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315" name="Rectangle 59"/>
          <p:cNvGrpSpPr/>
          <p:nvPr/>
        </p:nvGrpSpPr>
        <p:grpSpPr>
          <a:xfrm>
            <a:off x="-1648241" y="545451"/>
            <a:ext cx="537856" cy="570523"/>
            <a:chOff x="0" y="0"/>
            <a:chExt cx="537855" cy="570522"/>
          </a:xfrm>
        </p:grpSpPr>
        <p:sp>
          <p:nvSpPr>
            <p:cNvPr id="2313"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14"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318" name="Rectangle 60"/>
          <p:cNvGrpSpPr/>
          <p:nvPr/>
        </p:nvGrpSpPr>
        <p:grpSpPr>
          <a:xfrm>
            <a:off x="-1111550" y="545443"/>
            <a:ext cx="546119" cy="570523"/>
            <a:chOff x="0" y="0"/>
            <a:chExt cx="546118" cy="570522"/>
          </a:xfrm>
        </p:grpSpPr>
        <p:sp>
          <p:nvSpPr>
            <p:cNvPr id="2316"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17"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321" name="Rectangle 61"/>
          <p:cNvGrpSpPr/>
          <p:nvPr/>
        </p:nvGrpSpPr>
        <p:grpSpPr>
          <a:xfrm>
            <a:off x="-565545" y="545451"/>
            <a:ext cx="537856" cy="570523"/>
            <a:chOff x="0" y="0"/>
            <a:chExt cx="537855" cy="570522"/>
          </a:xfrm>
        </p:grpSpPr>
        <p:sp>
          <p:nvSpPr>
            <p:cNvPr id="2319"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2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2324" name="Rectangle 62"/>
          <p:cNvGrpSpPr/>
          <p:nvPr/>
        </p:nvGrpSpPr>
        <p:grpSpPr>
          <a:xfrm>
            <a:off x="-1648485" y="1627138"/>
            <a:ext cx="537856" cy="570523"/>
            <a:chOff x="0" y="0"/>
            <a:chExt cx="537855" cy="570522"/>
          </a:xfrm>
        </p:grpSpPr>
        <p:sp>
          <p:nvSpPr>
            <p:cNvPr id="2322"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23"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2327" name="Rectangle 63"/>
          <p:cNvGrpSpPr/>
          <p:nvPr/>
        </p:nvGrpSpPr>
        <p:grpSpPr>
          <a:xfrm>
            <a:off x="-1110655" y="1627138"/>
            <a:ext cx="537856" cy="570523"/>
            <a:chOff x="0" y="0"/>
            <a:chExt cx="537855" cy="570522"/>
          </a:xfrm>
        </p:grpSpPr>
        <p:sp>
          <p:nvSpPr>
            <p:cNvPr id="2325"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2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2330" name="Rectangle 64"/>
          <p:cNvGrpSpPr/>
          <p:nvPr/>
        </p:nvGrpSpPr>
        <p:grpSpPr>
          <a:xfrm>
            <a:off x="-565545" y="1627138"/>
            <a:ext cx="537856" cy="570523"/>
            <a:chOff x="0" y="0"/>
            <a:chExt cx="537855" cy="570522"/>
          </a:xfrm>
        </p:grpSpPr>
        <p:sp>
          <p:nvSpPr>
            <p:cNvPr id="2328"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2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333" name="Rectangle 65"/>
          <p:cNvGrpSpPr/>
          <p:nvPr/>
        </p:nvGrpSpPr>
        <p:grpSpPr>
          <a:xfrm>
            <a:off x="-1653677" y="2708823"/>
            <a:ext cx="535047" cy="570524"/>
            <a:chOff x="0" y="0"/>
            <a:chExt cx="535046" cy="570522"/>
          </a:xfrm>
        </p:grpSpPr>
        <p:sp>
          <p:nvSpPr>
            <p:cNvPr id="2331"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32"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2336" name="Rectangle 66"/>
          <p:cNvGrpSpPr/>
          <p:nvPr/>
        </p:nvGrpSpPr>
        <p:grpSpPr>
          <a:xfrm>
            <a:off x="-1111201" y="2708823"/>
            <a:ext cx="538415" cy="570524"/>
            <a:chOff x="0" y="0"/>
            <a:chExt cx="538413" cy="570522"/>
          </a:xfrm>
        </p:grpSpPr>
        <p:sp>
          <p:nvSpPr>
            <p:cNvPr id="2334"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35"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339" name="Rectangle 67"/>
          <p:cNvGrpSpPr/>
          <p:nvPr/>
        </p:nvGrpSpPr>
        <p:grpSpPr>
          <a:xfrm>
            <a:off x="-573698" y="2708823"/>
            <a:ext cx="547210" cy="684824"/>
            <a:chOff x="0" y="0"/>
            <a:chExt cx="547208" cy="684822"/>
          </a:xfrm>
        </p:grpSpPr>
        <p:sp>
          <p:nvSpPr>
            <p:cNvPr id="2337"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2338"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2342" name="Rectangle 68"/>
          <p:cNvGrpSpPr/>
          <p:nvPr/>
        </p:nvGrpSpPr>
        <p:grpSpPr>
          <a:xfrm>
            <a:off x="-1658899" y="3781931"/>
            <a:ext cx="547699" cy="570523"/>
            <a:chOff x="0" y="0"/>
            <a:chExt cx="547698" cy="570522"/>
          </a:xfrm>
        </p:grpSpPr>
        <p:sp>
          <p:nvSpPr>
            <p:cNvPr id="2340"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41"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345" name="Rectangle 69"/>
          <p:cNvGrpSpPr/>
          <p:nvPr/>
        </p:nvGrpSpPr>
        <p:grpSpPr>
          <a:xfrm>
            <a:off x="-1113795" y="3781931"/>
            <a:ext cx="564820" cy="570523"/>
            <a:chOff x="0" y="0"/>
            <a:chExt cx="564819" cy="570522"/>
          </a:xfrm>
        </p:grpSpPr>
        <p:sp>
          <p:nvSpPr>
            <p:cNvPr id="2343"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44"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2348" name="Rectangle 70"/>
          <p:cNvGrpSpPr/>
          <p:nvPr/>
        </p:nvGrpSpPr>
        <p:grpSpPr>
          <a:xfrm>
            <a:off x="-567922" y="3781931"/>
            <a:ext cx="535756" cy="570523"/>
            <a:chOff x="0" y="0"/>
            <a:chExt cx="535754" cy="570522"/>
          </a:xfrm>
        </p:grpSpPr>
        <p:sp>
          <p:nvSpPr>
            <p:cNvPr id="2346"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47"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2351" name="Rectangle 71"/>
          <p:cNvGrpSpPr/>
          <p:nvPr/>
        </p:nvGrpSpPr>
        <p:grpSpPr>
          <a:xfrm>
            <a:off x="-1650806" y="4860862"/>
            <a:ext cx="550859" cy="570523"/>
            <a:chOff x="0" y="0"/>
            <a:chExt cx="550857" cy="570522"/>
          </a:xfrm>
        </p:grpSpPr>
        <p:sp>
          <p:nvSpPr>
            <p:cNvPr id="2349"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50"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354" name="Rectangle 72"/>
          <p:cNvGrpSpPr/>
          <p:nvPr/>
        </p:nvGrpSpPr>
        <p:grpSpPr>
          <a:xfrm>
            <a:off x="-1107527" y="4860862"/>
            <a:ext cx="537857" cy="570523"/>
            <a:chOff x="0" y="0"/>
            <a:chExt cx="537855" cy="570522"/>
          </a:xfrm>
        </p:grpSpPr>
        <p:sp>
          <p:nvSpPr>
            <p:cNvPr id="2352"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53"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2357" name="Rectangle 73"/>
          <p:cNvGrpSpPr/>
          <p:nvPr/>
        </p:nvGrpSpPr>
        <p:grpSpPr>
          <a:xfrm>
            <a:off x="-570025" y="4860862"/>
            <a:ext cx="538100" cy="570523"/>
            <a:chOff x="0" y="0"/>
            <a:chExt cx="538098" cy="570522"/>
          </a:xfrm>
        </p:grpSpPr>
        <p:sp>
          <p:nvSpPr>
            <p:cNvPr id="2355"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56"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2360" name="Rectangle 74"/>
          <p:cNvGrpSpPr/>
          <p:nvPr/>
        </p:nvGrpSpPr>
        <p:grpSpPr>
          <a:xfrm>
            <a:off x="-1107436" y="5396807"/>
            <a:ext cx="537856" cy="570523"/>
            <a:chOff x="0" y="0"/>
            <a:chExt cx="537855" cy="570522"/>
          </a:xfrm>
        </p:grpSpPr>
        <p:sp>
          <p:nvSpPr>
            <p:cNvPr id="2358"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59"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2363" name="Rectangle 75"/>
          <p:cNvGrpSpPr/>
          <p:nvPr/>
        </p:nvGrpSpPr>
        <p:grpSpPr>
          <a:xfrm>
            <a:off x="-569933" y="5396807"/>
            <a:ext cx="538100" cy="570523"/>
            <a:chOff x="0" y="0"/>
            <a:chExt cx="538098" cy="570522"/>
          </a:xfrm>
        </p:grpSpPr>
        <p:sp>
          <p:nvSpPr>
            <p:cNvPr id="2361"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62"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366" name="Rectangle 76"/>
          <p:cNvGrpSpPr/>
          <p:nvPr/>
        </p:nvGrpSpPr>
        <p:grpSpPr>
          <a:xfrm>
            <a:off x="-1119447" y="5934754"/>
            <a:ext cx="549867" cy="570523"/>
            <a:chOff x="0" y="0"/>
            <a:chExt cx="549866" cy="570522"/>
          </a:xfrm>
        </p:grpSpPr>
        <p:sp>
          <p:nvSpPr>
            <p:cNvPr id="2364"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65"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2369" name="Rectangle 77"/>
          <p:cNvGrpSpPr/>
          <p:nvPr/>
        </p:nvGrpSpPr>
        <p:grpSpPr>
          <a:xfrm>
            <a:off x="-1650805" y="5933209"/>
            <a:ext cx="537201" cy="570523"/>
            <a:chOff x="0" y="0"/>
            <a:chExt cx="537200" cy="570522"/>
          </a:xfrm>
        </p:grpSpPr>
        <p:sp>
          <p:nvSpPr>
            <p:cNvPr id="2367"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68"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2372" name="Rectangle 78"/>
          <p:cNvGrpSpPr/>
          <p:nvPr/>
        </p:nvGrpSpPr>
        <p:grpSpPr>
          <a:xfrm>
            <a:off x="-573698" y="5934740"/>
            <a:ext cx="548859" cy="570523"/>
            <a:chOff x="0" y="0"/>
            <a:chExt cx="548858" cy="570522"/>
          </a:xfrm>
        </p:grpSpPr>
        <p:sp>
          <p:nvSpPr>
            <p:cNvPr id="2370"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71"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375" name="Rectangle 79"/>
          <p:cNvGrpSpPr/>
          <p:nvPr/>
        </p:nvGrpSpPr>
        <p:grpSpPr>
          <a:xfrm>
            <a:off x="-1650805" y="5396798"/>
            <a:ext cx="537856" cy="570523"/>
            <a:chOff x="0" y="0"/>
            <a:chExt cx="537855" cy="570522"/>
          </a:xfrm>
        </p:grpSpPr>
        <p:sp>
          <p:nvSpPr>
            <p:cNvPr id="2373"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74"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2378" name="Rectangle 80"/>
          <p:cNvGrpSpPr/>
          <p:nvPr/>
        </p:nvGrpSpPr>
        <p:grpSpPr>
          <a:xfrm>
            <a:off x="-1122117" y="6634484"/>
            <a:ext cx="536419" cy="570523"/>
            <a:chOff x="0" y="0"/>
            <a:chExt cx="536417" cy="570522"/>
          </a:xfrm>
        </p:grpSpPr>
        <p:sp>
          <p:nvSpPr>
            <p:cNvPr id="2376"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77"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381" name="Rectangle 81"/>
          <p:cNvGrpSpPr/>
          <p:nvPr/>
        </p:nvGrpSpPr>
        <p:grpSpPr>
          <a:xfrm>
            <a:off x="-1662060" y="6634484"/>
            <a:ext cx="529992" cy="570523"/>
            <a:chOff x="0" y="0"/>
            <a:chExt cx="529991" cy="570522"/>
          </a:xfrm>
        </p:grpSpPr>
        <p:sp>
          <p:nvSpPr>
            <p:cNvPr id="2379"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80"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2384" name="Rectangle 82"/>
          <p:cNvGrpSpPr/>
          <p:nvPr/>
        </p:nvGrpSpPr>
        <p:grpSpPr>
          <a:xfrm>
            <a:off x="-575999" y="6634471"/>
            <a:ext cx="535513" cy="570523"/>
            <a:chOff x="0" y="0"/>
            <a:chExt cx="535512" cy="570522"/>
          </a:xfrm>
        </p:grpSpPr>
        <p:sp>
          <p:nvSpPr>
            <p:cNvPr id="2382"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383"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2385"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solidFill>
                  <a:srgbClr val="505050"/>
                </a:solidFill>
                <a:latin typeface="Segoe UI Light"/>
                <a:ea typeface="Segoe UI Light"/>
                <a:cs typeface="Segoe UI Light"/>
                <a:sym typeface="Segoe UI Light"/>
              </a:defRPr>
            </a:lvl1pPr>
            <a:lvl2pPr marL="542549" indent="-318453" defTabSz="914366">
              <a:spcBef>
                <a:spcPts val="0"/>
              </a:spcBef>
              <a:buSzPct val="90000"/>
              <a:buFontTx/>
              <a:defRPr sz="2700">
                <a:solidFill>
                  <a:srgbClr val="505050"/>
                </a:solidFill>
                <a:latin typeface="Segoe UI Light"/>
                <a:ea typeface="Segoe UI Light"/>
                <a:cs typeface="Segoe UI Light"/>
                <a:sym typeface="Segoe UI Light"/>
              </a:defRPr>
            </a:lvl2pPr>
            <a:lvl3pPr marL="766646" indent="-318453" defTabSz="914366">
              <a:spcBef>
                <a:spcPts val="0"/>
              </a:spcBef>
              <a:buSzPct val="90000"/>
              <a:buFontTx/>
              <a:defRPr sz="2700">
                <a:solidFill>
                  <a:srgbClr val="505050"/>
                </a:solidFill>
                <a:latin typeface="Segoe UI Light"/>
                <a:ea typeface="Segoe UI Light"/>
                <a:cs typeface="Segoe UI Light"/>
                <a:sym typeface="Segoe UI Light"/>
              </a:defRPr>
            </a:lvl3pPr>
            <a:lvl4pPr marL="990742" indent="-318453" defTabSz="914366">
              <a:spcBef>
                <a:spcPts val="0"/>
              </a:spcBef>
              <a:buSzPct val="90000"/>
              <a:buFontTx/>
              <a:defRPr sz="2700">
                <a:solidFill>
                  <a:srgbClr val="505050"/>
                </a:solidFill>
                <a:latin typeface="Segoe UI Light"/>
                <a:ea typeface="Segoe UI Light"/>
                <a:cs typeface="Segoe UI Light"/>
                <a:sym typeface="Segoe UI Light"/>
              </a:defRPr>
            </a:lvl4pPr>
            <a:lvl5pPr marL="1214839" indent="-318453" defTabSz="914366">
              <a:spcBef>
                <a:spcPts val="0"/>
              </a:spcBef>
              <a:buSzPct val="90000"/>
              <a:buFontTx/>
              <a:defRPr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386"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solidFill>
                  <a:srgbClr val="0072C6"/>
                </a:solidFill>
                <a:latin typeface="Segoe UI Light"/>
                <a:ea typeface="Segoe UI Light"/>
                <a:cs typeface="Segoe UI Light"/>
                <a:sym typeface="Segoe UI Light"/>
              </a:defRPr>
            </a:lvl1pPr>
          </a:lstStyle>
          <a:p>
            <a:pPr/>
            <a:r>
              <a:t>Title Text</a:t>
            </a:r>
          </a:p>
        </p:txBody>
      </p:sp>
      <p:pic>
        <p:nvPicPr>
          <p:cNvPr id="2387" name="Picture 6" descr="Picture 6"/>
          <p:cNvPicPr>
            <a:picLocks noChangeAspect="1"/>
          </p:cNvPicPr>
          <p:nvPr/>
        </p:nvPicPr>
        <p:blipFill>
          <a:blip r:embed="rId2">
            <a:extLst/>
          </a:blip>
          <a:stretch>
            <a:fillRect/>
          </a:stretch>
        </p:blipFill>
        <p:spPr>
          <a:xfrm>
            <a:off x="343940" y="6043943"/>
            <a:ext cx="1613565" cy="345697"/>
          </a:xfrm>
          <a:prstGeom prst="rect">
            <a:avLst/>
          </a:prstGeom>
          <a:ln w="12700">
            <a:miter lim="400000"/>
          </a:ln>
        </p:spPr>
      </p:pic>
      <p:grpSp>
        <p:nvGrpSpPr>
          <p:cNvPr id="2428" name="Group 48"/>
          <p:cNvGrpSpPr/>
          <p:nvPr/>
        </p:nvGrpSpPr>
        <p:grpSpPr>
          <a:xfrm>
            <a:off x="9076073" y="1662045"/>
            <a:ext cx="2750427" cy="3533909"/>
            <a:chOff x="0" y="0"/>
            <a:chExt cx="2750425" cy="3533908"/>
          </a:xfrm>
        </p:grpSpPr>
        <p:sp>
          <p:nvSpPr>
            <p:cNvPr id="2388"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89"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0"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1"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2"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3"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4"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5"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6"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7"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400" name="Group 59"/>
            <p:cNvGrpSpPr/>
            <p:nvPr/>
          </p:nvGrpSpPr>
          <p:grpSpPr>
            <a:xfrm>
              <a:off x="585433" y="76636"/>
              <a:ext cx="465646" cy="262373"/>
              <a:chOff x="0" y="0"/>
              <a:chExt cx="465645" cy="262372"/>
            </a:xfrm>
          </p:grpSpPr>
          <p:sp>
            <p:nvSpPr>
              <p:cNvPr id="2398"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399"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404" name="Group 60"/>
            <p:cNvGrpSpPr/>
            <p:nvPr/>
          </p:nvGrpSpPr>
          <p:grpSpPr>
            <a:xfrm>
              <a:off x="0" y="829024"/>
              <a:ext cx="377731" cy="229452"/>
              <a:chOff x="0" y="0"/>
              <a:chExt cx="377730" cy="229451"/>
            </a:xfrm>
          </p:grpSpPr>
          <p:sp>
            <p:nvSpPr>
              <p:cNvPr id="2401"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02"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03"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2405"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06"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409" name="Group 63"/>
            <p:cNvGrpSpPr/>
            <p:nvPr/>
          </p:nvGrpSpPr>
          <p:grpSpPr>
            <a:xfrm>
              <a:off x="1839972" y="-1"/>
              <a:ext cx="287643" cy="426884"/>
              <a:chOff x="0" y="0"/>
              <a:chExt cx="287642" cy="426882"/>
            </a:xfrm>
          </p:grpSpPr>
          <p:sp>
            <p:nvSpPr>
              <p:cNvPr id="2407"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08"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415" name="Group 64"/>
            <p:cNvGrpSpPr/>
            <p:nvPr/>
          </p:nvGrpSpPr>
          <p:grpSpPr>
            <a:xfrm>
              <a:off x="2032552" y="1669448"/>
              <a:ext cx="401910" cy="273681"/>
              <a:chOff x="0" y="0"/>
              <a:chExt cx="401909" cy="273679"/>
            </a:xfrm>
          </p:grpSpPr>
          <p:sp>
            <p:nvSpPr>
              <p:cNvPr id="2410"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1"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2"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3"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4"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427" name="Group 65"/>
            <p:cNvGrpSpPr/>
            <p:nvPr/>
          </p:nvGrpSpPr>
          <p:grpSpPr>
            <a:xfrm>
              <a:off x="450874" y="657477"/>
              <a:ext cx="1922615" cy="1303429"/>
              <a:chOff x="0" y="0"/>
              <a:chExt cx="1922614" cy="1303427"/>
            </a:xfrm>
          </p:grpSpPr>
          <p:sp>
            <p:nvSpPr>
              <p:cNvPr id="2416"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7"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8"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19"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0"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1"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2"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3"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4"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5"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426"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242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solidFill>
          <a:srgbClr val="FFFFFF"/>
        </a:solidFill>
      </p:bgPr>
    </p:bg>
    <p:spTree>
      <p:nvGrpSpPr>
        <p:cNvPr id="1" name=""/>
        <p:cNvGrpSpPr/>
        <p:nvPr/>
      </p:nvGrpSpPr>
      <p:grpSpPr>
        <a:xfrm>
          <a:off x="0" y="0"/>
          <a:ext cx="0" cy="0"/>
          <a:chOff x="0" y="0"/>
          <a:chExt cx="0" cy="0"/>
        </a:xfrm>
      </p:grpSpPr>
      <p:grpSp>
        <p:nvGrpSpPr>
          <p:cNvPr id="2438" name="Rectangle 44"/>
          <p:cNvGrpSpPr/>
          <p:nvPr/>
        </p:nvGrpSpPr>
        <p:grpSpPr>
          <a:xfrm>
            <a:off x="-1648349" y="728"/>
            <a:ext cx="537856" cy="570523"/>
            <a:chOff x="0" y="0"/>
            <a:chExt cx="537855" cy="570522"/>
          </a:xfrm>
        </p:grpSpPr>
        <p:sp>
          <p:nvSpPr>
            <p:cNvPr id="2436"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37"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441" name="Rectangle 45"/>
          <p:cNvGrpSpPr/>
          <p:nvPr/>
        </p:nvGrpSpPr>
        <p:grpSpPr>
          <a:xfrm>
            <a:off x="-1111435" y="728"/>
            <a:ext cx="537857" cy="570523"/>
            <a:chOff x="0" y="0"/>
            <a:chExt cx="537855" cy="570522"/>
          </a:xfrm>
        </p:grpSpPr>
        <p:sp>
          <p:nvSpPr>
            <p:cNvPr id="2439"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4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444" name="Rectangle 46"/>
          <p:cNvGrpSpPr/>
          <p:nvPr/>
        </p:nvGrpSpPr>
        <p:grpSpPr>
          <a:xfrm>
            <a:off x="-565545" y="728"/>
            <a:ext cx="537856" cy="684823"/>
            <a:chOff x="0" y="0"/>
            <a:chExt cx="537855" cy="684822"/>
          </a:xfrm>
        </p:grpSpPr>
        <p:sp>
          <p:nvSpPr>
            <p:cNvPr id="2442"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443"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447" name="Rectangle 47"/>
          <p:cNvGrpSpPr/>
          <p:nvPr/>
        </p:nvGrpSpPr>
        <p:grpSpPr>
          <a:xfrm>
            <a:off x="-1648241" y="1082424"/>
            <a:ext cx="537856" cy="570523"/>
            <a:chOff x="0" y="0"/>
            <a:chExt cx="537855" cy="570522"/>
          </a:xfrm>
        </p:grpSpPr>
        <p:sp>
          <p:nvSpPr>
            <p:cNvPr id="2445"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4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450" name="Rectangle 48"/>
          <p:cNvGrpSpPr/>
          <p:nvPr/>
        </p:nvGrpSpPr>
        <p:grpSpPr>
          <a:xfrm>
            <a:off x="-1111553" y="1082424"/>
            <a:ext cx="537856" cy="570523"/>
            <a:chOff x="0" y="0"/>
            <a:chExt cx="537855" cy="570522"/>
          </a:xfrm>
        </p:grpSpPr>
        <p:sp>
          <p:nvSpPr>
            <p:cNvPr id="2448"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4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453" name="Rectangle 49"/>
          <p:cNvGrpSpPr/>
          <p:nvPr/>
        </p:nvGrpSpPr>
        <p:grpSpPr>
          <a:xfrm>
            <a:off x="-565528" y="1082424"/>
            <a:ext cx="537856" cy="570523"/>
            <a:chOff x="0" y="0"/>
            <a:chExt cx="537855" cy="570522"/>
          </a:xfrm>
        </p:grpSpPr>
        <p:sp>
          <p:nvSpPr>
            <p:cNvPr id="2451"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5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456" name="Rectangle 50"/>
          <p:cNvGrpSpPr/>
          <p:nvPr/>
        </p:nvGrpSpPr>
        <p:grpSpPr>
          <a:xfrm>
            <a:off x="-1638305" y="2170893"/>
            <a:ext cx="547464" cy="570523"/>
            <a:chOff x="0" y="0"/>
            <a:chExt cx="547462" cy="570522"/>
          </a:xfrm>
        </p:grpSpPr>
        <p:sp>
          <p:nvSpPr>
            <p:cNvPr id="2454"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55"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459" name="Rectangle 51"/>
          <p:cNvGrpSpPr/>
          <p:nvPr/>
        </p:nvGrpSpPr>
        <p:grpSpPr>
          <a:xfrm>
            <a:off x="-1100179" y="2170893"/>
            <a:ext cx="543288" cy="570523"/>
            <a:chOff x="0" y="0"/>
            <a:chExt cx="543286" cy="570522"/>
          </a:xfrm>
        </p:grpSpPr>
        <p:sp>
          <p:nvSpPr>
            <p:cNvPr id="2457"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58"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462" name="Rectangle 52"/>
          <p:cNvGrpSpPr/>
          <p:nvPr/>
        </p:nvGrpSpPr>
        <p:grpSpPr>
          <a:xfrm>
            <a:off x="-555590" y="2170893"/>
            <a:ext cx="537857" cy="570523"/>
            <a:chOff x="0" y="0"/>
            <a:chExt cx="537855" cy="570522"/>
          </a:xfrm>
        </p:grpSpPr>
        <p:sp>
          <p:nvSpPr>
            <p:cNvPr id="2460"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6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465" name="Rectangle 53"/>
          <p:cNvGrpSpPr/>
          <p:nvPr/>
        </p:nvGrpSpPr>
        <p:grpSpPr>
          <a:xfrm>
            <a:off x="-1658897" y="3245378"/>
            <a:ext cx="556800" cy="570523"/>
            <a:chOff x="0" y="0"/>
            <a:chExt cx="556799" cy="570522"/>
          </a:xfrm>
        </p:grpSpPr>
        <p:sp>
          <p:nvSpPr>
            <p:cNvPr id="2463"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64"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468" name="Rectangle 54"/>
          <p:cNvGrpSpPr/>
          <p:nvPr/>
        </p:nvGrpSpPr>
        <p:grpSpPr>
          <a:xfrm>
            <a:off x="-1112872" y="3245378"/>
            <a:ext cx="547437" cy="570523"/>
            <a:chOff x="0" y="0"/>
            <a:chExt cx="547436" cy="570522"/>
          </a:xfrm>
        </p:grpSpPr>
        <p:sp>
          <p:nvSpPr>
            <p:cNvPr id="2466"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67"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471" name="Rectangle 55"/>
          <p:cNvGrpSpPr/>
          <p:nvPr/>
        </p:nvGrpSpPr>
        <p:grpSpPr>
          <a:xfrm>
            <a:off x="-566846" y="3245378"/>
            <a:ext cx="537857" cy="570523"/>
            <a:chOff x="0" y="0"/>
            <a:chExt cx="537855" cy="570522"/>
          </a:xfrm>
        </p:grpSpPr>
        <p:sp>
          <p:nvSpPr>
            <p:cNvPr id="2469"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70"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474" name="Rectangle 56"/>
          <p:cNvGrpSpPr/>
          <p:nvPr/>
        </p:nvGrpSpPr>
        <p:grpSpPr>
          <a:xfrm>
            <a:off x="-1650802" y="4317107"/>
            <a:ext cx="550858" cy="570523"/>
            <a:chOff x="0" y="0"/>
            <a:chExt cx="550856" cy="570522"/>
          </a:xfrm>
        </p:grpSpPr>
        <p:sp>
          <p:nvSpPr>
            <p:cNvPr id="2472"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73"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477" name="Rectangle 57"/>
          <p:cNvGrpSpPr/>
          <p:nvPr/>
        </p:nvGrpSpPr>
        <p:grpSpPr>
          <a:xfrm>
            <a:off x="-1107997" y="4317107"/>
            <a:ext cx="537856" cy="570523"/>
            <a:chOff x="0" y="0"/>
            <a:chExt cx="537855" cy="570522"/>
          </a:xfrm>
        </p:grpSpPr>
        <p:sp>
          <p:nvSpPr>
            <p:cNvPr id="2475"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76"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480" name="Rectangle 58"/>
          <p:cNvGrpSpPr/>
          <p:nvPr/>
        </p:nvGrpSpPr>
        <p:grpSpPr>
          <a:xfrm>
            <a:off x="-570022" y="4317107"/>
            <a:ext cx="537856" cy="570523"/>
            <a:chOff x="0" y="0"/>
            <a:chExt cx="537855" cy="570522"/>
          </a:xfrm>
        </p:grpSpPr>
        <p:sp>
          <p:nvSpPr>
            <p:cNvPr id="2478"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79"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483" name="Rectangle 59"/>
          <p:cNvGrpSpPr/>
          <p:nvPr/>
        </p:nvGrpSpPr>
        <p:grpSpPr>
          <a:xfrm>
            <a:off x="-1648241" y="545451"/>
            <a:ext cx="537856" cy="570523"/>
            <a:chOff x="0" y="0"/>
            <a:chExt cx="537855" cy="570522"/>
          </a:xfrm>
        </p:grpSpPr>
        <p:sp>
          <p:nvSpPr>
            <p:cNvPr id="2481"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82"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486" name="Rectangle 60"/>
          <p:cNvGrpSpPr/>
          <p:nvPr/>
        </p:nvGrpSpPr>
        <p:grpSpPr>
          <a:xfrm>
            <a:off x="-1111550" y="545443"/>
            <a:ext cx="546119" cy="570523"/>
            <a:chOff x="0" y="0"/>
            <a:chExt cx="546118" cy="570522"/>
          </a:xfrm>
        </p:grpSpPr>
        <p:sp>
          <p:nvSpPr>
            <p:cNvPr id="2484"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85"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489" name="Rectangle 61"/>
          <p:cNvGrpSpPr/>
          <p:nvPr/>
        </p:nvGrpSpPr>
        <p:grpSpPr>
          <a:xfrm>
            <a:off x="-565545" y="545451"/>
            <a:ext cx="537856" cy="570523"/>
            <a:chOff x="0" y="0"/>
            <a:chExt cx="537855" cy="570522"/>
          </a:xfrm>
        </p:grpSpPr>
        <p:sp>
          <p:nvSpPr>
            <p:cNvPr id="2487"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8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2492" name="Rectangle 62"/>
          <p:cNvGrpSpPr/>
          <p:nvPr/>
        </p:nvGrpSpPr>
        <p:grpSpPr>
          <a:xfrm>
            <a:off x="-1648485" y="1627138"/>
            <a:ext cx="537856" cy="570523"/>
            <a:chOff x="0" y="0"/>
            <a:chExt cx="537855" cy="570522"/>
          </a:xfrm>
        </p:grpSpPr>
        <p:sp>
          <p:nvSpPr>
            <p:cNvPr id="2490"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91"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2495" name="Rectangle 63"/>
          <p:cNvGrpSpPr/>
          <p:nvPr/>
        </p:nvGrpSpPr>
        <p:grpSpPr>
          <a:xfrm>
            <a:off x="-1110655" y="1627138"/>
            <a:ext cx="537856" cy="570523"/>
            <a:chOff x="0" y="0"/>
            <a:chExt cx="537855" cy="570522"/>
          </a:xfrm>
        </p:grpSpPr>
        <p:sp>
          <p:nvSpPr>
            <p:cNvPr id="2493"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9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2498" name="Rectangle 64"/>
          <p:cNvGrpSpPr/>
          <p:nvPr/>
        </p:nvGrpSpPr>
        <p:grpSpPr>
          <a:xfrm>
            <a:off x="-565545" y="1627138"/>
            <a:ext cx="537856" cy="570523"/>
            <a:chOff x="0" y="0"/>
            <a:chExt cx="537855" cy="570522"/>
          </a:xfrm>
        </p:grpSpPr>
        <p:sp>
          <p:nvSpPr>
            <p:cNvPr id="2496"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4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501" name="Rectangle 65"/>
          <p:cNvGrpSpPr/>
          <p:nvPr/>
        </p:nvGrpSpPr>
        <p:grpSpPr>
          <a:xfrm>
            <a:off x="-1653677" y="2708823"/>
            <a:ext cx="535047" cy="570524"/>
            <a:chOff x="0" y="0"/>
            <a:chExt cx="535046" cy="570522"/>
          </a:xfrm>
        </p:grpSpPr>
        <p:sp>
          <p:nvSpPr>
            <p:cNvPr id="2499"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00"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2504" name="Rectangle 66"/>
          <p:cNvGrpSpPr/>
          <p:nvPr/>
        </p:nvGrpSpPr>
        <p:grpSpPr>
          <a:xfrm>
            <a:off x="-1111201" y="2708823"/>
            <a:ext cx="538415" cy="570524"/>
            <a:chOff x="0" y="0"/>
            <a:chExt cx="538413" cy="570522"/>
          </a:xfrm>
        </p:grpSpPr>
        <p:sp>
          <p:nvSpPr>
            <p:cNvPr id="2502"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03"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507" name="Rectangle 67"/>
          <p:cNvGrpSpPr/>
          <p:nvPr/>
        </p:nvGrpSpPr>
        <p:grpSpPr>
          <a:xfrm>
            <a:off x="-573698" y="2708823"/>
            <a:ext cx="547210" cy="684824"/>
            <a:chOff x="0" y="0"/>
            <a:chExt cx="547208" cy="684822"/>
          </a:xfrm>
        </p:grpSpPr>
        <p:sp>
          <p:nvSpPr>
            <p:cNvPr id="2505"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2506"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2510" name="Rectangle 68"/>
          <p:cNvGrpSpPr/>
          <p:nvPr/>
        </p:nvGrpSpPr>
        <p:grpSpPr>
          <a:xfrm>
            <a:off x="-1658899" y="3781931"/>
            <a:ext cx="547699" cy="570523"/>
            <a:chOff x="0" y="0"/>
            <a:chExt cx="547698" cy="570522"/>
          </a:xfrm>
        </p:grpSpPr>
        <p:sp>
          <p:nvSpPr>
            <p:cNvPr id="2508"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09"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513" name="Rectangle 69"/>
          <p:cNvGrpSpPr/>
          <p:nvPr/>
        </p:nvGrpSpPr>
        <p:grpSpPr>
          <a:xfrm>
            <a:off x="-1113795" y="3781931"/>
            <a:ext cx="564820" cy="570523"/>
            <a:chOff x="0" y="0"/>
            <a:chExt cx="564819" cy="570522"/>
          </a:xfrm>
        </p:grpSpPr>
        <p:sp>
          <p:nvSpPr>
            <p:cNvPr id="2511"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12"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2516" name="Rectangle 70"/>
          <p:cNvGrpSpPr/>
          <p:nvPr/>
        </p:nvGrpSpPr>
        <p:grpSpPr>
          <a:xfrm>
            <a:off x="-567922" y="3781931"/>
            <a:ext cx="535756" cy="570523"/>
            <a:chOff x="0" y="0"/>
            <a:chExt cx="535754" cy="570522"/>
          </a:xfrm>
        </p:grpSpPr>
        <p:sp>
          <p:nvSpPr>
            <p:cNvPr id="2514"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15"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2519" name="Rectangle 71"/>
          <p:cNvGrpSpPr/>
          <p:nvPr/>
        </p:nvGrpSpPr>
        <p:grpSpPr>
          <a:xfrm>
            <a:off x="-1650806" y="4860862"/>
            <a:ext cx="550859" cy="570523"/>
            <a:chOff x="0" y="0"/>
            <a:chExt cx="550857" cy="570522"/>
          </a:xfrm>
        </p:grpSpPr>
        <p:sp>
          <p:nvSpPr>
            <p:cNvPr id="2517"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18"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522" name="Rectangle 72"/>
          <p:cNvGrpSpPr/>
          <p:nvPr/>
        </p:nvGrpSpPr>
        <p:grpSpPr>
          <a:xfrm>
            <a:off x="-1107527" y="4860862"/>
            <a:ext cx="537857" cy="570523"/>
            <a:chOff x="0" y="0"/>
            <a:chExt cx="537855" cy="570522"/>
          </a:xfrm>
        </p:grpSpPr>
        <p:sp>
          <p:nvSpPr>
            <p:cNvPr id="2520"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21"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2525" name="Rectangle 73"/>
          <p:cNvGrpSpPr/>
          <p:nvPr/>
        </p:nvGrpSpPr>
        <p:grpSpPr>
          <a:xfrm>
            <a:off x="-570025" y="4860862"/>
            <a:ext cx="538100" cy="570523"/>
            <a:chOff x="0" y="0"/>
            <a:chExt cx="538098" cy="570522"/>
          </a:xfrm>
        </p:grpSpPr>
        <p:sp>
          <p:nvSpPr>
            <p:cNvPr id="2523"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24"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2528" name="Rectangle 74"/>
          <p:cNvGrpSpPr/>
          <p:nvPr/>
        </p:nvGrpSpPr>
        <p:grpSpPr>
          <a:xfrm>
            <a:off x="-1107436" y="5396807"/>
            <a:ext cx="537856" cy="570523"/>
            <a:chOff x="0" y="0"/>
            <a:chExt cx="537855" cy="570522"/>
          </a:xfrm>
        </p:grpSpPr>
        <p:sp>
          <p:nvSpPr>
            <p:cNvPr id="2526"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27"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2531" name="Rectangle 75"/>
          <p:cNvGrpSpPr/>
          <p:nvPr/>
        </p:nvGrpSpPr>
        <p:grpSpPr>
          <a:xfrm>
            <a:off x="-569933" y="5396807"/>
            <a:ext cx="538100" cy="570523"/>
            <a:chOff x="0" y="0"/>
            <a:chExt cx="538098" cy="570522"/>
          </a:xfrm>
        </p:grpSpPr>
        <p:sp>
          <p:nvSpPr>
            <p:cNvPr id="2529"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30"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534" name="Rectangle 76"/>
          <p:cNvGrpSpPr/>
          <p:nvPr/>
        </p:nvGrpSpPr>
        <p:grpSpPr>
          <a:xfrm>
            <a:off x="-1119447" y="5934754"/>
            <a:ext cx="549867" cy="570523"/>
            <a:chOff x="0" y="0"/>
            <a:chExt cx="549866" cy="570522"/>
          </a:xfrm>
        </p:grpSpPr>
        <p:sp>
          <p:nvSpPr>
            <p:cNvPr id="2532"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33"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2537" name="Rectangle 77"/>
          <p:cNvGrpSpPr/>
          <p:nvPr/>
        </p:nvGrpSpPr>
        <p:grpSpPr>
          <a:xfrm>
            <a:off x="-1650805" y="5933209"/>
            <a:ext cx="537201" cy="570523"/>
            <a:chOff x="0" y="0"/>
            <a:chExt cx="537200" cy="570522"/>
          </a:xfrm>
        </p:grpSpPr>
        <p:sp>
          <p:nvSpPr>
            <p:cNvPr id="2535"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36"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2540" name="Rectangle 78"/>
          <p:cNvGrpSpPr/>
          <p:nvPr/>
        </p:nvGrpSpPr>
        <p:grpSpPr>
          <a:xfrm>
            <a:off x="-573698" y="5934740"/>
            <a:ext cx="548859" cy="570523"/>
            <a:chOff x="0" y="0"/>
            <a:chExt cx="548858" cy="570522"/>
          </a:xfrm>
        </p:grpSpPr>
        <p:sp>
          <p:nvSpPr>
            <p:cNvPr id="2538"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39"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543" name="Rectangle 79"/>
          <p:cNvGrpSpPr/>
          <p:nvPr/>
        </p:nvGrpSpPr>
        <p:grpSpPr>
          <a:xfrm>
            <a:off x="-1650805" y="5396798"/>
            <a:ext cx="537856" cy="570523"/>
            <a:chOff x="0" y="0"/>
            <a:chExt cx="537855" cy="570522"/>
          </a:xfrm>
        </p:grpSpPr>
        <p:sp>
          <p:nvSpPr>
            <p:cNvPr id="2541"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42"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2546" name="Rectangle 80"/>
          <p:cNvGrpSpPr/>
          <p:nvPr/>
        </p:nvGrpSpPr>
        <p:grpSpPr>
          <a:xfrm>
            <a:off x="-1122117" y="6634484"/>
            <a:ext cx="536419" cy="570523"/>
            <a:chOff x="0" y="0"/>
            <a:chExt cx="536417" cy="570522"/>
          </a:xfrm>
        </p:grpSpPr>
        <p:sp>
          <p:nvSpPr>
            <p:cNvPr id="2544"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45"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549" name="Rectangle 81"/>
          <p:cNvGrpSpPr/>
          <p:nvPr/>
        </p:nvGrpSpPr>
        <p:grpSpPr>
          <a:xfrm>
            <a:off x="-1662060" y="6634484"/>
            <a:ext cx="529992" cy="570523"/>
            <a:chOff x="0" y="0"/>
            <a:chExt cx="529991" cy="570522"/>
          </a:xfrm>
        </p:grpSpPr>
        <p:sp>
          <p:nvSpPr>
            <p:cNvPr id="2547"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48"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2552" name="Rectangle 82"/>
          <p:cNvGrpSpPr/>
          <p:nvPr/>
        </p:nvGrpSpPr>
        <p:grpSpPr>
          <a:xfrm>
            <a:off x="-575999" y="6634471"/>
            <a:ext cx="535513" cy="570523"/>
            <a:chOff x="0" y="0"/>
            <a:chExt cx="535512" cy="570522"/>
          </a:xfrm>
        </p:grpSpPr>
        <p:sp>
          <p:nvSpPr>
            <p:cNvPr id="2550"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551"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2553" name="Rectangle 1"/>
          <p:cNvSpPr/>
          <p:nvPr/>
        </p:nvSpPr>
        <p:spPr>
          <a:xfrm>
            <a:off x="8635869" y="0"/>
            <a:ext cx="3556130" cy="6858000"/>
          </a:xfrm>
          <a:prstGeom prst="rect">
            <a:avLst/>
          </a:prstGeom>
          <a:solidFill>
            <a:srgbClr val="EEEEEE"/>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2554"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solidFill>
                  <a:srgbClr val="505050"/>
                </a:solidFill>
                <a:latin typeface="Segoe UI Light"/>
                <a:ea typeface="Segoe UI Light"/>
                <a:cs typeface="Segoe UI Light"/>
                <a:sym typeface="Segoe UI Light"/>
              </a:defRPr>
            </a:lvl1pPr>
            <a:lvl2pPr marL="542549" indent="-318453" defTabSz="914366">
              <a:spcBef>
                <a:spcPts val="0"/>
              </a:spcBef>
              <a:buSzPct val="90000"/>
              <a:buFontTx/>
              <a:defRPr sz="2700">
                <a:solidFill>
                  <a:srgbClr val="505050"/>
                </a:solidFill>
                <a:latin typeface="Segoe UI Light"/>
                <a:ea typeface="Segoe UI Light"/>
                <a:cs typeface="Segoe UI Light"/>
                <a:sym typeface="Segoe UI Light"/>
              </a:defRPr>
            </a:lvl2pPr>
            <a:lvl3pPr marL="766646" indent="-318453" defTabSz="914366">
              <a:spcBef>
                <a:spcPts val="0"/>
              </a:spcBef>
              <a:buSzPct val="90000"/>
              <a:buFontTx/>
              <a:defRPr sz="2700">
                <a:solidFill>
                  <a:srgbClr val="505050"/>
                </a:solidFill>
                <a:latin typeface="Segoe UI Light"/>
                <a:ea typeface="Segoe UI Light"/>
                <a:cs typeface="Segoe UI Light"/>
                <a:sym typeface="Segoe UI Light"/>
              </a:defRPr>
            </a:lvl3pPr>
            <a:lvl4pPr marL="990742" indent="-318453" defTabSz="914366">
              <a:spcBef>
                <a:spcPts val="0"/>
              </a:spcBef>
              <a:buSzPct val="90000"/>
              <a:buFontTx/>
              <a:defRPr sz="2700">
                <a:solidFill>
                  <a:srgbClr val="505050"/>
                </a:solidFill>
                <a:latin typeface="Segoe UI Light"/>
                <a:ea typeface="Segoe UI Light"/>
                <a:cs typeface="Segoe UI Light"/>
                <a:sym typeface="Segoe UI Light"/>
              </a:defRPr>
            </a:lvl4pPr>
            <a:lvl5pPr marL="1214839" indent="-318453" defTabSz="914366">
              <a:spcBef>
                <a:spcPts val="0"/>
              </a:spcBef>
              <a:buSzPct val="90000"/>
              <a:buFontTx/>
              <a:defRPr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555"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solidFill>
                  <a:srgbClr val="0072C6"/>
                </a:solidFill>
                <a:latin typeface="Segoe UI Light"/>
                <a:ea typeface="Segoe UI Light"/>
                <a:cs typeface="Segoe UI Light"/>
                <a:sym typeface="Segoe UI Light"/>
              </a:defRPr>
            </a:lvl1pPr>
          </a:lstStyle>
          <a:p>
            <a:pPr/>
            <a:r>
              <a:t>Title Text</a:t>
            </a:r>
          </a:p>
        </p:txBody>
      </p:sp>
      <p:pic>
        <p:nvPicPr>
          <p:cNvPr id="2556" name="Picture 6" descr="Picture 6"/>
          <p:cNvPicPr>
            <a:picLocks noChangeAspect="1"/>
          </p:cNvPicPr>
          <p:nvPr/>
        </p:nvPicPr>
        <p:blipFill>
          <a:blip r:embed="rId2">
            <a:extLst/>
          </a:blip>
          <a:stretch>
            <a:fillRect/>
          </a:stretch>
        </p:blipFill>
        <p:spPr>
          <a:xfrm>
            <a:off x="343940" y="6043943"/>
            <a:ext cx="1613565" cy="345697"/>
          </a:xfrm>
          <a:prstGeom prst="rect">
            <a:avLst/>
          </a:prstGeom>
          <a:ln w="12700">
            <a:miter lim="400000"/>
          </a:ln>
        </p:spPr>
      </p:pic>
      <p:grpSp>
        <p:nvGrpSpPr>
          <p:cNvPr id="2597" name="Group 48"/>
          <p:cNvGrpSpPr/>
          <p:nvPr/>
        </p:nvGrpSpPr>
        <p:grpSpPr>
          <a:xfrm>
            <a:off x="9076073" y="1662045"/>
            <a:ext cx="2750427" cy="3533909"/>
            <a:chOff x="0" y="0"/>
            <a:chExt cx="2750425" cy="3533908"/>
          </a:xfrm>
        </p:grpSpPr>
        <p:sp>
          <p:nvSpPr>
            <p:cNvPr id="2557"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58"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59"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0"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1"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2"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3"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4"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5"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6"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569" name="Group 59"/>
            <p:cNvGrpSpPr/>
            <p:nvPr/>
          </p:nvGrpSpPr>
          <p:grpSpPr>
            <a:xfrm>
              <a:off x="585433" y="76636"/>
              <a:ext cx="465646" cy="262373"/>
              <a:chOff x="0" y="0"/>
              <a:chExt cx="465645" cy="262372"/>
            </a:xfrm>
          </p:grpSpPr>
          <p:sp>
            <p:nvSpPr>
              <p:cNvPr id="2567"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68"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573" name="Group 60"/>
            <p:cNvGrpSpPr/>
            <p:nvPr/>
          </p:nvGrpSpPr>
          <p:grpSpPr>
            <a:xfrm>
              <a:off x="0" y="829024"/>
              <a:ext cx="377731" cy="229452"/>
              <a:chOff x="0" y="0"/>
              <a:chExt cx="377730" cy="229451"/>
            </a:xfrm>
          </p:grpSpPr>
          <p:sp>
            <p:nvSpPr>
              <p:cNvPr id="2570"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71"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72"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2574"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75"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578" name="Group 63"/>
            <p:cNvGrpSpPr/>
            <p:nvPr/>
          </p:nvGrpSpPr>
          <p:grpSpPr>
            <a:xfrm>
              <a:off x="1839972" y="-1"/>
              <a:ext cx="287643" cy="426884"/>
              <a:chOff x="0" y="0"/>
              <a:chExt cx="287642" cy="426882"/>
            </a:xfrm>
          </p:grpSpPr>
          <p:sp>
            <p:nvSpPr>
              <p:cNvPr id="2576"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77"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584" name="Group 64"/>
            <p:cNvGrpSpPr/>
            <p:nvPr/>
          </p:nvGrpSpPr>
          <p:grpSpPr>
            <a:xfrm>
              <a:off x="2032552" y="1669448"/>
              <a:ext cx="401910" cy="273681"/>
              <a:chOff x="0" y="0"/>
              <a:chExt cx="401909" cy="273679"/>
            </a:xfrm>
          </p:grpSpPr>
          <p:sp>
            <p:nvSpPr>
              <p:cNvPr id="2579"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0"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1"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2"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3"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596" name="Group 65"/>
            <p:cNvGrpSpPr/>
            <p:nvPr/>
          </p:nvGrpSpPr>
          <p:grpSpPr>
            <a:xfrm>
              <a:off x="450874" y="657477"/>
              <a:ext cx="1922615" cy="1303429"/>
              <a:chOff x="0" y="0"/>
              <a:chExt cx="1922614" cy="1303427"/>
            </a:xfrm>
          </p:grpSpPr>
          <p:sp>
            <p:nvSpPr>
              <p:cNvPr id="2585"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6"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7"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8"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89"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0"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1"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2"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3"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4"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595"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2598" name="TextBox 47"/>
          <p:cNvSpPr txBox="1"/>
          <p:nvPr/>
        </p:nvSpPr>
        <p:spPr>
          <a:xfrm>
            <a:off x="145168" y="291067"/>
            <a:ext cx="4313888" cy="693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2700">
                <a:solidFill>
                  <a:srgbClr val="737373"/>
                </a:solidFill>
                <a:latin typeface="Segoe UI Light"/>
                <a:ea typeface="Segoe UI Light"/>
                <a:cs typeface="Segoe UI Light"/>
                <a:sym typeface="Segoe UI Light"/>
              </a:defRPr>
            </a:lvl1pPr>
          </a:lstStyle>
          <a:p>
            <a:pPr/>
            <a:r>
              <a:t>Microsoft Virtual Academy</a:t>
            </a:r>
          </a:p>
        </p:txBody>
      </p:sp>
      <p:sp>
        <p:nvSpPr>
          <p:cNvPr id="259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bg>
      <p:bgPr>
        <a:solidFill>
          <a:srgbClr val="FFFFFF"/>
        </a:solidFill>
      </p:bgPr>
    </p:bg>
    <p:spTree>
      <p:nvGrpSpPr>
        <p:cNvPr id="1" name=""/>
        <p:cNvGrpSpPr/>
        <p:nvPr/>
      </p:nvGrpSpPr>
      <p:grpSpPr>
        <a:xfrm>
          <a:off x="0" y="0"/>
          <a:ext cx="0" cy="0"/>
          <a:chOff x="0" y="0"/>
          <a:chExt cx="0" cy="0"/>
        </a:xfrm>
      </p:grpSpPr>
      <p:grpSp>
        <p:nvGrpSpPr>
          <p:cNvPr id="2608" name="Rectangle 44"/>
          <p:cNvGrpSpPr/>
          <p:nvPr/>
        </p:nvGrpSpPr>
        <p:grpSpPr>
          <a:xfrm>
            <a:off x="-1648349" y="728"/>
            <a:ext cx="537856" cy="570523"/>
            <a:chOff x="0" y="0"/>
            <a:chExt cx="537855" cy="570522"/>
          </a:xfrm>
        </p:grpSpPr>
        <p:sp>
          <p:nvSpPr>
            <p:cNvPr id="2606"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07"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611" name="Rectangle 45"/>
          <p:cNvGrpSpPr/>
          <p:nvPr/>
        </p:nvGrpSpPr>
        <p:grpSpPr>
          <a:xfrm>
            <a:off x="-1111435" y="728"/>
            <a:ext cx="537857" cy="570523"/>
            <a:chOff x="0" y="0"/>
            <a:chExt cx="537855" cy="570522"/>
          </a:xfrm>
        </p:grpSpPr>
        <p:sp>
          <p:nvSpPr>
            <p:cNvPr id="2609"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1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614" name="Rectangle 46"/>
          <p:cNvGrpSpPr/>
          <p:nvPr/>
        </p:nvGrpSpPr>
        <p:grpSpPr>
          <a:xfrm>
            <a:off x="-565545" y="728"/>
            <a:ext cx="537856" cy="684823"/>
            <a:chOff x="0" y="0"/>
            <a:chExt cx="537855" cy="684822"/>
          </a:xfrm>
        </p:grpSpPr>
        <p:sp>
          <p:nvSpPr>
            <p:cNvPr id="2612"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613"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617" name="Rectangle 47"/>
          <p:cNvGrpSpPr/>
          <p:nvPr/>
        </p:nvGrpSpPr>
        <p:grpSpPr>
          <a:xfrm>
            <a:off x="-1648241" y="1082424"/>
            <a:ext cx="537856" cy="570523"/>
            <a:chOff x="0" y="0"/>
            <a:chExt cx="537855" cy="570522"/>
          </a:xfrm>
        </p:grpSpPr>
        <p:sp>
          <p:nvSpPr>
            <p:cNvPr id="2615"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1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620" name="Rectangle 48"/>
          <p:cNvGrpSpPr/>
          <p:nvPr/>
        </p:nvGrpSpPr>
        <p:grpSpPr>
          <a:xfrm>
            <a:off x="-1111553" y="1082424"/>
            <a:ext cx="537856" cy="570523"/>
            <a:chOff x="0" y="0"/>
            <a:chExt cx="537855" cy="570522"/>
          </a:xfrm>
        </p:grpSpPr>
        <p:sp>
          <p:nvSpPr>
            <p:cNvPr id="2618"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1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623" name="Rectangle 49"/>
          <p:cNvGrpSpPr/>
          <p:nvPr/>
        </p:nvGrpSpPr>
        <p:grpSpPr>
          <a:xfrm>
            <a:off x="-565528" y="1082424"/>
            <a:ext cx="537856" cy="570523"/>
            <a:chOff x="0" y="0"/>
            <a:chExt cx="537855" cy="570522"/>
          </a:xfrm>
        </p:grpSpPr>
        <p:sp>
          <p:nvSpPr>
            <p:cNvPr id="2621"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2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626" name="Rectangle 50"/>
          <p:cNvGrpSpPr/>
          <p:nvPr/>
        </p:nvGrpSpPr>
        <p:grpSpPr>
          <a:xfrm>
            <a:off x="-1638305" y="2170893"/>
            <a:ext cx="547464" cy="570523"/>
            <a:chOff x="0" y="0"/>
            <a:chExt cx="547462" cy="570522"/>
          </a:xfrm>
        </p:grpSpPr>
        <p:sp>
          <p:nvSpPr>
            <p:cNvPr id="2624"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25"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629" name="Rectangle 51"/>
          <p:cNvGrpSpPr/>
          <p:nvPr/>
        </p:nvGrpSpPr>
        <p:grpSpPr>
          <a:xfrm>
            <a:off x="-1100179" y="2170893"/>
            <a:ext cx="543288" cy="570523"/>
            <a:chOff x="0" y="0"/>
            <a:chExt cx="543286" cy="570522"/>
          </a:xfrm>
        </p:grpSpPr>
        <p:sp>
          <p:nvSpPr>
            <p:cNvPr id="2627"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28"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632" name="Rectangle 52"/>
          <p:cNvGrpSpPr/>
          <p:nvPr/>
        </p:nvGrpSpPr>
        <p:grpSpPr>
          <a:xfrm>
            <a:off x="-555590" y="2170893"/>
            <a:ext cx="537857" cy="570523"/>
            <a:chOff x="0" y="0"/>
            <a:chExt cx="537855" cy="570522"/>
          </a:xfrm>
        </p:grpSpPr>
        <p:sp>
          <p:nvSpPr>
            <p:cNvPr id="2630"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3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635" name="Rectangle 53"/>
          <p:cNvGrpSpPr/>
          <p:nvPr/>
        </p:nvGrpSpPr>
        <p:grpSpPr>
          <a:xfrm>
            <a:off x="-1658897" y="3245378"/>
            <a:ext cx="556800" cy="570523"/>
            <a:chOff x="0" y="0"/>
            <a:chExt cx="556799" cy="570522"/>
          </a:xfrm>
        </p:grpSpPr>
        <p:sp>
          <p:nvSpPr>
            <p:cNvPr id="2633"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34"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638" name="Rectangle 54"/>
          <p:cNvGrpSpPr/>
          <p:nvPr/>
        </p:nvGrpSpPr>
        <p:grpSpPr>
          <a:xfrm>
            <a:off x="-1112872" y="3245378"/>
            <a:ext cx="547437" cy="570523"/>
            <a:chOff x="0" y="0"/>
            <a:chExt cx="547436" cy="570522"/>
          </a:xfrm>
        </p:grpSpPr>
        <p:sp>
          <p:nvSpPr>
            <p:cNvPr id="2636"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37"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641" name="Rectangle 55"/>
          <p:cNvGrpSpPr/>
          <p:nvPr/>
        </p:nvGrpSpPr>
        <p:grpSpPr>
          <a:xfrm>
            <a:off x="-566846" y="3245378"/>
            <a:ext cx="537857" cy="570523"/>
            <a:chOff x="0" y="0"/>
            <a:chExt cx="537855" cy="570522"/>
          </a:xfrm>
        </p:grpSpPr>
        <p:sp>
          <p:nvSpPr>
            <p:cNvPr id="2639"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40"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644" name="Rectangle 56"/>
          <p:cNvGrpSpPr/>
          <p:nvPr/>
        </p:nvGrpSpPr>
        <p:grpSpPr>
          <a:xfrm>
            <a:off x="-1650802" y="4317107"/>
            <a:ext cx="550858" cy="570523"/>
            <a:chOff x="0" y="0"/>
            <a:chExt cx="550856" cy="570522"/>
          </a:xfrm>
        </p:grpSpPr>
        <p:sp>
          <p:nvSpPr>
            <p:cNvPr id="2642"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43"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647" name="Rectangle 57"/>
          <p:cNvGrpSpPr/>
          <p:nvPr/>
        </p:nvGrpSpPr>
        <p:grpSpPr>
          <a:xfrm>
            <a:off x="-1107997" y="4317107"/>
            <a:ext cx="537856" cy="570523"/>
            <a:chOff x="0" y="0"/>
            <a:chExt cx="537855" cy="570522"/>
          </a:xfrm>
        </p:grpSpPr>
        <p:sp>
          <p:nvSpPr>
            <p:cNvPr id="2645"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46"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650" name="Rectangle 58"/>
          <p:cNvGrpSpPr/>
          <p:nvPr/>
        </p:nvGrpSpPr>
        <p:grpSpPr>
          <a:xfrm>
            <a:off x="-570022" y="4317107"/>
            <a:ext cx="537856" cy="570523"/>
            <a:chOff x="0" y="0"/>
            <a:chExt cx="537855" cy="570522"/>
          </a:xfrm>
        </p:grpSpPr>
        <p:sp>
          <p:nvSpPr>
            <p:cNvPr id="2648"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49"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653" name="Rectangle 59"/>
          <p:cNvGrpSpPr/>
          <p:nvPr/>
        </p:nvGrpSpPr>
        <p:grpSpPr>
          <a:xfrm>
            <a:off x="-1648241" y="545451"/>
            <a:ext cx="537856" cy="570523"/>
            <a:chOff x="0" y="0"/>
            <a:chExt cx="537855" cy="570522"/>
          </a:xfrm>
        </p:grpSpPr>
        <p:sp>
          <p:nvSpPr>
            <p:cNvPr id="2651"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52"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656" name="Rectangle 60"/>
          <p:cNvGrpSpPr/>
          <p:nvPr/>
        </p:nvGrpSpPr>
        <p:grpSpPr>
          <a:xfrm>
            <a:off x="-1111550" y="545443"/>
            <a:ext cx="546119" cy="570523"/>
            <a:chOff x="0" y="0"/>
            <a:chExt cx="546118" cy="570522"/>
          </a:xfrm>
        </p:grpSpPr>
        <p:sp>
          <p:nvSpPr>
            <p:cNvPr id="2654"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55"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659" name="Rectangle 61"/>
          <p:cNvGrpSpPr/>
          <p:nvPr/>
        </p:nvGrpSpPr>
        <p:grpSpPr>
          <a:xfrm>
            <a:off x="-565545" y="545451"/>
            <a:ext cx="537856" cy="570523"/>
            <a:chOff x="0" y="0"/>
            <a:chExt cx="537855" cy="570522"/>
          </a:xfrm>
        </p:grpSpPr>
        <p:sp>
          <p:nvSpPr>
            <p:cNvPr id="2657"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5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2662" name="Rectangle 62"/>
          <p:cNvGrpSpPr/>
          <p:nvPr/>
        </p:nvGrpSpPr>
        <p:grpSpPr>
          <a:xfrm>
            <a:off x="-1648485" y="1627138"/>
            <a:ext cx="537856" cy="570523"/>
            <a:chOff x="0" y="0"/>
            <a:chExt cx="537855" cy="570522"/>
          </a:xfrm>
        </p:grpSpPr>
        <p:sp>
          <p:nvSpPr>
            <p:cNvPr id="2660"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61"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2665" name="Rectangle 63"/>
          <p:cNvGrpSpPr/>
          <p:nvPr/>
        </p:nvGrpSpPr>
        <p:grpSpPr>
          <a:xfrm>
            <a:off x="-1110655" y="1627138"/>
            <a:ext cx="537856" cy="570523"/>
            <a:chOff x="0" y="0"/>
            <a:chExt cx="537855" cy="570522"/>
          </a:xfrm>
        </p:grpSpPr>
        <p:sp>
          <p:nvSpPr>
            <p:cNvPr id="2663"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6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2668" name="Rectangle 64"/>
          <p:cNvGrpSpPr/>
          <p:nvPr/>
        </p:nvGrpSpPr>
        <p:grpSpPr>
          <a:xfrm>
            <a:off x="-565545" y="1627138"/>
            <a:ext cx="537856" cy="570523"/>
            <a:chOff x="0" y="0"/>
            <a:chExt cx="537855" cy="570522"/>
          </a:xfrm>
        </p:grpSpPr>
        <p:sp>
          <p:nvSpPr>
            <p:cNvPr id="2666"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6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671" name="Rectangle 65"/>
          <p:cNvGrpSpPr/>
          <p:nvPr/>
        </p:nvGrpSpPr>
        <p:grpSpPr>
          <a:xfrm>
            <a:off x="-1653677" y="2708823"/>
            <a:ext cx="535047" cy="570524"/>
            <a:chOff x="0" y="0"/>
            <a:chExt cx="535046" cy="570522"/>
          </a:xfrm>
        </p:grpSpPr>
        <p:sp>
          <p:nvSpPr>
            <p:cNvPr id="2669"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70"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2674" name="Rectangle 66"/>
          <p:cNvGrpSpPr/>
          <p:nvPr/>
        </p:nvGrpSpPr>
        <p:grpSpPr>
          <a:xfrm>
            <a:off x="-1111201" y="2708823"/>
            <a:ext cx="538415" cy="570524"/>
            <a:chOff x="0" y="0"/>
            <a:chExt cx="538413" cy="570522"/>
          </a:xfrm>
        </p:grpSpPr>
        <p:sp>
          <p:nvSpPr>
            <p:cNvPr id="2672"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73"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677" name="Rectangle 67"/>
          <p:cNvGrpSpPr/>
          <p:nvPr/>
        </p:nvGrpSpPr>
        <p:grpSpPr>
          <a:xfrm>
            <a:off x="-573698" y="2708823"/>
            <a:ext cx="547210" cy="684824"/>
            <a:chOff x="0" y="0"/>
            <a:chExt cx="547208" cy="684822"/>
          </a:xfrm>
        </p:grpSpPr>
        <p:sp>
          <p:nvSpPr>
            <p:cNvPr id="2675"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2676"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2680" name="Rectangle 68"/>
          <p:cNvGrpSpPr/>
          <p:nvPr/>
        </p:nvGrpSpPr>
        <p:grpSpPr>
          <a:xfrm>
            <a:off x="-1658899" y="3781931"/>
            <a:ext cx="547699" cy="570523"/>
            <a:chOff x="0" y="0"/>
            <a:chExt cx="547698" cy="570522"/>
          </a:xfrm>
        </p:grpSpPr>
        <p:sp>
          <p:nvSpPr>
            <p:cNvPr id="2678"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79"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683" name="Rectangle 69"/>
          <p:cNvGrpSpPr/>
          <p:nvPr/>
        </p:nvGrpSpPr>
        <p:grpSpPr>
          <a:xfrm>
            <a:off x="-1113795" y="3781931"/>
            <a:ext cx="564820" cy="570523"/>
            <a:chOff x="0" y="0"/>
            <a:chExt cx="564819" cy="570522"/>
          </a:xfrm>
        </p:grpSpPr>
        <p:sp>
          <p:nvSpPr>
            <p:cNvPr id="2681"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82"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2686" name="Rectangle 70"/>
          <p:cNvGrpSpPr/>
          <p:nvPr/>
        </p:nvGrpSpPr>
        <p:grpSpPr>
          <a:xfrm>
            <a:off x="-567922" y="3781931"/>
            <a:ext cx="535756" cy="570523"/>
            <a:chOff x="0" y="0"/>
            <a:chExt cx="535754" cy="570522"/>
          </a:xfrm>
        </p:grpSpPr>
        <p:sp>
          <p:nvSpPr>
            <p:cNvPr id="2684"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85"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2689" name="Rectangle 71"/>
          <p:cNvGrpSpPr/>
          <p:nvPr/>
        </p:nvGrpSpPr>
        <p:grpSpPr>
          <a:xfrm>
            <a:off x="-1650806" y="4860862"/>
            <a:ext cx="550859" cy="570523"/>
            <a:chOff x="0" y="0"/>
            <a:chExt cx="550857" cy="570522"/>
          </a:xfrm>
        </p:grpSpPr>
        <p:sp>
          <p:nvSpPr>
            <p:cNvPr id="2687"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88"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692" name="Rectangle 72"/>
          <p:cNvGrpSpPr/>
          <p:nvPr/>
        </p:nvGrpSpPr>
        <p:grpSpPr>
          <a:xfrm>
            <a:off x="-1107527" y="4860862"/>
            <a:ext cx="537857" cy="570523"/>
            <a:chOff x="0" y="0"/>
            <a:chExt cx="537855" cy="570522"/>
          </a:xfrm>
        </p:grpSpPr>
        <p:sp>
          <p:nvSpPr>
            <p:cNvPr id="2690"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91"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2695" name="Rectangle 73"/>
          <p:cNvGrpSpPr/>
          <p:nvPr/>
        </p:nvGrpSpPr>
        <p:grpSpPr>
          <a:xfrm>
            <a:off x="-570025" y="4860862"/>
            <a:ext cx="538100" cy="570523"/>
            <a:chOff x="0" y="0"/>
            <a:chExt cx="538098" cy="570522"/>
          </a:xfrm>
        </p:grpSpPr>
        <p:sp>
          <p:nvSpPr>
            <p:cNvPr id="2693"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94"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2698" name="Rectangle 74"/>
          <p:cNvGrpSpPr/>
          <p:nvPr/>
        </p:nvGrpSpPr>
        <p:grpSpPr>
          <a:xfrm>
            <a:off x="-1107436" y="5396807"/>
            <a:ext cx="537856" cy="570523"/>
            <a:chOff x="0" y="0"/>
            <a:chExt cx="537855" cy="570522"/>
          </a:xfrm>
        </p:grpSpPr>
        <p:sp>
          <p:nvSpPr>
            <p:cNvPr id="2696"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697"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2701" name="Rectangle 75"/>
          <p:cNvGrpSpPr/>
          <p:nvPr/>
        </p:nvGrpSpPr>
        <p:grpSpPr>
          <a:xfrm>
            <a:off x="-569933" y="5396807"/>
            <a:ext cx="538100" cy="570523"/>
            <a:chOff x="0" y="0"/>
            <a:chExt cx="538098" cy="570522"/>
          </a:xfrm>
        </p:grpSpPr>
        <p:sp>
          <p:nvSpPr>
            <p:cNvPr id="2699"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00"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704" name="Rectangle 76"/>
          <p:cNvGrpSpPr/>
          <p:nvPr/>
        </p:nvGrpSpPr>
        <p:grpSpPr>
          <a:xfrm>
            <a:off x="-1119447" y="5934754"/>
            <a:ext cx="549867" cy="570523"/>
            <a:chOff x="0" y="0"/>
            <a:chExt cx="549866" cy="570522"/>
          </a:xfrm>
        </p:grpSpPr>
        <p:sp>
          <p:nvSpPr>
            <p:cNvPr id="2702"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03"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2707" name="Rectangle 77"/>
          <p:cNvGrpSpPr/>
          <p:nvPr/>
        </p:nvGrpSpPr>
        <p:grpSpPr>
          <a:xfrm>
            <a:off x="-1650805" y="5933209"/>
            <a:ext cx="537201" cy="570523"/>
            <a:chOff x="0" y="0"/>
            <a:chExt cx="537200" cy="570522"/>
          </a:xfrm>
        </p:grpSpPr>
        <p:sp>
          <p:nvSpPr>
            <p:cNvPr id="2705"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06"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2710" name="Rectangle 78"/>
          <p:cNvGrpSpPr/>
          <p:nvPr/>
        </p:nvGrpSpPr>
        <p:grpSpPr>
          <a:xfrm>
            <a:off x="-573698" y="5934740"/>
            <a:ext cx="548859" cy="570523"/>
            <a:chOff x="0" y="0"/>
            <a:chExt cx="548858" cy="570522"/>
          </a:xfrm>
        </p:grpSpPr>
        <p:sp>
          <p:nvSpPr>
            <p:cNvPr id="2708"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09"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713" name="Rectangle 79"/>
          <p:cNvGrpSpPr/>
          <p:nvPr/>
        </p:nvGrpSpPr>
        <p:grpSpPr>
          <a:xfrm>
            <a:off x="-1650805" y="5396798"/>
            <a:ext cx="537856" cy="570523"/>
            <a:chOff x="0" y="0"/>
            <a:chExt cx="537855" cy="570522"/>
          </a:xfrm>
        </p:grpSpPr>
        <p:sp>
          <p:nvSpPr>
            <p:cNvPr id="2711"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12"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2716" name="Rectangle 80"/>
          <p:cNvGrpSpPr/>
          <p:nvPr/>
        </p:nvGrpSpPr>
        <p:grpSpPr>
          <a:xfrm>
            <a:off x="-1122117" y="6634484"/>
            <a:ext cx="536419" cy="570523"/>
            <a:chOff x="0" y="0"/>
            <a:chExt cx="536417" cy="570522"/>
          </a:xfrm>
        </p:grpSpPr>
        <p:sp>
          <p:nvSpPr>
            <p:cNvPr id="2714"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15"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719" name="Rectangle 81"/>
          <p:cNvGrpSpPr/>
          <p:nvPr/>
        </p:nvGrpSpPr>
        <p:grpSpPr>
          <a:xfrm>
            <a:off x="-1662060" y="6634484"/>
            <a:ext cx="529992" cy="570523"/>
            <a:chOff x="0" y="0"/>
            <a:chExt cx="529991" cy="570522"/>
          </a:xfrm>
        </p:grpSpPr>
        <p:sp>
          <p:nvSpPr>
            <p:cNvPr id="2717"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18"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2722" name="Rectangle 82"/>
          <p:cNvGrpSpPr/>
          <p:nvPr/>
        </p:nvGrpSpPr>
        <p:grpSpPr>
          <a:xfrm>
            <a:off x="-575999" y="6634471"/>
            <a:ext cx="535513" cy="570523"/>
            <a:chOff x="0" y="0"/>
            <a:chExt cx="535512" cy="570522"/>
          </a:xfrm>
        </p:grpSpPr>
        <p:sp>
          <p:nvSpPr>
            <p:cNvPr id="2720"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21"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2723" name="Rectangle 1"/>
          <p:cNvSpPr/>
          <p:nvPr/>
        </p:nvSpPr>
        <p:spPr>
          <a:xfrm>
            <a:off x="8635869" y="0"/>
            <a:ext cx="3556130" cy="6858000"/>
          </a:xfrm>
          <a:prstGeom prst="rect">
            <a:avLst/>
          </a:prstGeom>
          <a:solidFill>
            <a:srgbClr val="EEEEEE"/>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2724"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solidFill>
                  <a:srgbClr val="505050"/>
                </a:solidFill>
                <a:latin typeface="Segoe UI Light"/>
                <a:ea typeface="Segoe UI Light"/>
                <a:cs typeface="Segoe UI Light"/>
                <a:sym typeface="Segoe UI Light"/>
              </a:defRPr>
            </a:lvl1pPr>
            <a:lvl2pPr marL="542549" indent="-318453" defTabSz="914366">
              <a:spcBef>
                <a:spcPts val="0"/>
              </a:spcBef>
              <a:buSzPct val="90000"/>
              <a:buFontTx/>
              <a:defRPr sz="2700">
                <a:solidFill>
                  <a:srgbClr val="505050"/>
                </a:solidFill>
                <a:latin typeface="Segoe UI Light"/>
                <a:ea typeface="Segoe UI Light"/>
                <a:cs typeface="Segoe UI Light"/>
                <a:sym typeface="Segoe UI Light"/>
              </a:defRPr>
            </a:lvl2pPr>
            <a:lvl3pPr marL="766646" indent="-318453" defTabSz="914366">
              <a:spcBef>
                <a:spcPts val="0"/>
              </a:spcBef>
              <a:buSzPct val="90000"/>
              <a:buFontTx/>
              <a:defRPr sz="2700">
                <a:solidFill>
                  <a:srgbClr val="505050"/>
                </a:solidFill>
                <a:latin typeface="Segoe UI Light"/>
                <a:ea typeface="Segoe UI Light"/>
                <a:cs typeface="Segoe UI Light"/>
                <a:sym typeface="Segoe UI Light"/>
              </a:defRPr>
            </a:lvl3pPr>
            <a:lvl4pPr marL="990742" indent="-318453" defTabSz="914366">
              <a:spcBef>
                <a:spcPts val="0"/>
              </a:spcBef>
              <a:buSzPct val="90000"/>
              <a:buFontTx/>
              <a:defRPr sz="2700">
                <a:solidFill>
                  <a:srgbClr val="505050"/>
                </a:solidFill>
                <a:latin typeface="Segoe UI Light"/>
                <a:ea typeface="Segoe UI Light"/>
                <a:cs typeface="Segoe UI Light"/>
                <a:sym typeface="Segoe UI Light"/>
              </a:defRPr>
            </a:lvl4pPr>
            <a:lvl5pPr marL="1214839" indent="-318453" defTabSz="914366">
              <a:spcBef>
                <a:spcPts val="0"/>
              </a:spcBef>
              <a:buSzPct val="90000"/>
              <a:buFontTx/>
              <a:defRPr sz="2700">
                <a:solidFill>
                  <a:srgbClr val="505050"/>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725"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solidFill>
                  <a:srgbClr val="0072C6"/>
                </a:solidFill>
                <a:latin typeface="Segoe UI Light"/>
                <a:ea typeface="Segoe UI Light"/>
                <a:cs typeface="Segoe UI Light"/>
                <a:sym typeface="Segoe UI Light"/>
              </a:defRPr>
            </a:lvl1pPr>
          </a:lstStyle>
          <a:p>
            <a:pPr/>
            <a:r>
              <a:t>Title Text</a:t>
            </a:r>
          </a:p>
        </p:txBody>
      </p:sp>
      <p:pic>
        <p:nvPicPr>
          <p:cNvPr id="2726" name="Picture 6" descr="Picture 6"/>
          <p:cNvPicPr>
            <a:picLocks noChangeAspect="1"/>
          </p:cNvPicPr>
          <p:nvPr/>
        </p:nvPicPr>
        <p:blipFill>
          <a:blip r:embed="rId2">
            <a:extLst/>
          </a:blip>
          <a:stretch>
            <a:fillRect/>
          </a:stretch>
        </p:blipFill>
        <p:spPr>
          <a:xfrm>
            <a:off x="343940" y="6043943"/>
            <a:ext cx="1613565" cy="345697"/>
          </a:xfrm>
          <a:prstGeom prst="rect">
            <a:avLst/>
          </a:prstGeom>
          <a:ln w="12700">
            <a:miter lim="400000"/>
          </a:ln>
        </p:spPr>
      </p:pic>
      <p:grpSp>
        <p:nvGrpSpPr>
          <p:cNvPr id="2767" name="Group 48"/>
          <p:cNvGrpSpPr/>
          <p:nvPr/>
        </p:nvGrpSpPr>
        <p:grpSpPr>
          <a:xfrm>
            <a:off x="9076073" y="1662045"/>
            <a:ext cx="2750427" cy="3533909"/>
            <a:chOff x="0" y="0"/>
            <a:chExt cx="2750425" cy="3533908"/>
          </a:xfrm>
        </p:grpSpPr>
        <p:sp>
          <p:nvSpPr>
            <p:cNvPr id="2727"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28"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29"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0"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1"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2"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3"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4"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5"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6"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739" name="Group 59"/>
            <p:cNvGrpSpPr/>
            <p:nvPr/>
          </p:nvGrpSpPr>
          <p:grpSpPr>
            <a:xfrm>
              <a:off x="585433" y="76636"/>
              <a:ext cx="465646" cy="262373"/>
              <a:chOff x="0" y="0"/>
              <a:chExt cx="465645" cy="262372"/>
            </a:xfrm>
          </p:grpSpPr>
          <p:sp>
            <p:nvSpPr>
              <p:cNvPr id="2737"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38"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743" name="Group 60"/>
            <p:cNvGrpSpPr/>
            <p:nvPr/>
          </p:nvGrpSpPr>
          <p:grpSpPr>
            <a:xfrm>
              <a:off x="0" y="829024"/>
              <a:ext cx="377731" cy="229452"/>
              <a:chOff x="0" y="0"/>
              <a:chExt cx="377730" cy="229451"/>
            </a:xfrm>
          </p:grpSpPr>
          <p:sp>
            <p:nvSpPr>
              <p:cNvPr id="2740"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41"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42"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2744"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45"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748" name="Group 63"/>
            <p:cNvGrpSpPr/>
            <p:nvPr/>
          </p:nvGrpSpPr>
          <p:grpSpPr>
            <a:xfrm>
              <a:off x="1839972" y="-1"/>
              <a:ext cx="287643" cy="426884"/>
              <a:chOff x="0" y="0"/>
              <a:chExt cx="287642" cy="426882"/>
            </a:xfrm>
          </p:grpSpPr>
          <p:sp>
            <p:nvSpPr>
              <p:cNvPr id="2746"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47"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754" name="Group 64"/>
            <p:cNvGrpSpPr/>
            <p:nvPr/>
          </p:nvGrpSpPr>
          <p:grpSpPr>
            <a:xfrm>
              <a:off x="2032552" y="1669448"/>
              <a:ext cx="401910" cy="273681"/>
              <a:chOff x="0" y="0"/>
              <a:chExt cx="401909" cy="273679"/>
            </a:xfrm>
          </p:grpSpPr>
          <p:sp>
            <p:nvSpPr>
              <p:cNvPr id="2749"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0"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1"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2"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3"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766" name="Group 65"/>
            <p:cNvGrpSpPr/>
            <p:nvPr/>
          </p:nvGrpSpPr>
          <p:grpSpPr>
            <a:xfrm>
              <a:off x="450874" y="657477"/>
              <a:ext cx="1922615" cy="1303429"/>
              <a:chOff x="0" y="0"/>
              <a:chExt cx="1922614" cy="1303427"/>
            </a:xfrm>
          </p:grpSpPr>
          <p:sp>
            <p:nvSpPr>
              <p:cNvPr id="2755"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6"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7"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8"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59"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0"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1"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2"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3"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4"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765"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276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solidFill>
          <a:srgbClr val="0072C6"/>
        </a:solidFill>
      </p:bgPr>
    </p:bg>
    <p:spTree>
      <p:nvGrpSpPr>
        <p:cNvPr id="1" name=""/>
        <p:cNvGrpSpPr/>
        <p:nvPr/>
      </p:nvGrpSpPr>
      <p:grpSpPr>
        <a:xfrm>
          <a:off x="0" y="0"/>
          <a:ext cx="0" cy="0"/>
          <a:chOff x="0" y="0"/>
          <a:chExt cx="0" cy="0"/>
        </a:xfrm>
      </p:grpSpPr>
      <p:grpSp>
        <p:nvGrpSpPr>
          <p:cNvPr id="2777" name="Rectangle 44"/>
          <p:cNvGrpSpPr/>
          <p:nvPr/>
        </p:nvGrpSpPr>
        <p:grpSpPr>
          <a:xfrm>
            <a:off x="-1648349" y="728"/>
            <a:ext cx="537856" cy="570523"/>
            <a:chOff x="0" y="0"/>
            <a:chExt cx="537855" cy="570522"/>
          </a:xfrm>
        </p:grpSpPr>
        <p:sp>
          <p:nvSpPr>
            <p:cNvPr id="2775"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76"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780" name="Rectangle 45"/>
          <p:cNvGrpSpPr/>
          <p:nvPr/>
        </p:nvGrpSpPr>
        <p:grpSpPr>
          <a:xfrm>
            <a:off x="-1111435" y="728"/>
            <a:ext cx="537857" cy="570523"/>
            <a:chOff x="0" y="0"/>
            <a:chExt cx="537855" cy="570522"/>
          </a:xfrm>
        </p:grpSpPr>
        <p:sp>
          <p:nvSpPr>
            <p:cNvPr id="2778"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7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783" name="Rectangle 46"/>
          <p:cNvGrpSpPr/>
          <p:nvPr/>
        </p:nvGrpSpPr>
        <p:grpSpPr>
          <a:xfrm>
            <a:off x="-565545" y="728"/>
            <a:ext cx="537856" cy="684823"/>
            <a:chOff x="0" y="0"/>
            <a:chExt cx="537855" cy="684822"/>
          </a:xfrm>
        </p:grpSpPr>
        <p:sp>
          <p:nvSpPr>
            <p:cNvPr id="2781"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782"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786" name="Rectangle 47"/>
          <p:cNvGrpSpPr/>
          <p:nvPr/>
        </p:nvGrpSpPr>
        <p:grpSpPr>
          <a:xfrm>
            <a:off x="-1648241" y="1082424"/>
            <a:ext cx="537856" cy="570523"/>
            <a:chOff x="0" y="0"/>
            <a:chExt cx="537855" cy="570522"/>
          </a:xfrm>
        </p:grpSpPr>
        <p:sp>
          <p:nvSpPr>
            <p:cNvPr id="2784"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8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789" name="Rectangle 48"/>
          <p:cNvGrpSpPr/>
          <p:nvPr/>
        </p:nvGrpSpPr>
        <p:grpSpPr>
          <a:xfrm>
            <a:off x="-1111553" y="1082424"/>
            <a:ext cx="537856" cy="570523"/>
            <a:chOff x="0" y="0"/>
            <a:chExt cx="537855" cy="570522"/>
          </a:xfrm>
        </p:grpSpPr>
        <p:sp>
          <p:nvSpPr>
            <p:cNvPr id="2787"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8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792" name="Rectangle 49"/>
          <p:cNvGrpSpPr/>
          <p:nvPr/>
        </p:nvGrpSpPr>
        <p:grpSpPr>
          <a:xfrm>
            <a:off x="-565528" y="1082424"/>
            <a:ext cx="537856" cy="570523"/>
            <a:chOff x="0" y="0"/>
            <a:chExt cx="537855" cy="570522"/>
          </a:xfrm>
        </p:grpSpPr>
        <p:sp>
          <p:nvSpPr>
            <p:cNvPr id="2790"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9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795" name="Rectangle 50"/>
          <p:cNvGrpSpPr/>
          <p:nvPr/>
        </p:nvGrpSpPr>
        <p:grpSpPr>
          <a:xfrm>
            <a:off x="-1638305" y="2170893"/>
            <a:ext cx="547464" cy="570523"/>
            <a:chOff x="0" y="0"/>
            <a:chExt cx="547462" cy="570522"/>
          </a:xfrm>
        </p:grpSpPr>
        <p:sp>
          <p:nvSpPr>
            <p:cNvPr id="2793"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94"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798" name="Rectangle 51"/>
          <p:cNvGrpSpPr/>
          <p:nvPr/>
        </p:nvGrpSpPr>
        <p:grpSpPr>
          <a:xfrm>
            <a:off x="-1100179" y="2170893"/>
            <a:ext cx="543288" cy="570523"/>
            <a:chOff x="0" y="0"/>
            <a:chExt cx="543286" cy="570522"/>
          </a:xfrm>
        </p:grpSpPr>
        <p:sp>
          <p:nvSpPr>
            <p:cNvPr id="2796"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797"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801" name="Rectangle 52"/>
          <p:cNvGrpSpPr/>
          <p:nvPr/>
        </p:nvGrpSpPr>
        <p:grpSpPr>
          <a:xfrm>
            <a:off x="-555590" y="2170893"/>
            <a:ext cx="537857" cy="570523"/>
            <a:chOff x="0" y="0"/>
            <a:chExt cx="537855" cy="570522"/>
          </a:xfrm>
        </p:grpSpPr>
        <p:sp>
          <p:nvSpPr>
            <p:cNvPr id="2799"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0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804" name="Rectangle 53"/>
          <p:cNvGrpSpPr/>
          <p:nvPr/>
        </p:nvGrpSpPr>
        <p:grpSpPr>
          <a:xfrm>
            <a:off x="-1658897" y="3245378"/>
            <a:ext cx="556800" cy="570523"/>
            <a:chOff x="0" y="0"/>
            <a:chExt cx="556799" cy="570522"/>
          </a:xfrm>
        </p:grpSpPr>
        <p:sp>
          <p:nvSpPr>
            <p:cNvPr id="2802"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03"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807" name="Rectangle 54"/>
          <p:cNvGrpSpPr/>
          <p:nvPr/>
        </p:nvGrpSpPr>
        <p:grpSpPr>
          <a:xfrm>
            <a:off x="-1112872" y="3245378"/>
            <a:ext cx="547437" cy="570523"/>
            <a:chOff x="0" y="0"/>
            <a:chExt cx="547436" cy="570522"/>
          </a:xfrm>
        </p:grpSpPr>
        <p:sp>
          <p:nvSpPr>
            <p:cNvPr id="2805"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06"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810" name="Rectangle 55"/>
          <p:cNvGrpSpPr/>
          <p:nvPr/>
        </p:nvGrpSpPr>
        <p:grpSpPr>
          <a:xfrm>
            <a:off x="-566846" y="3245378"/>
            <a:ext cx="537857" cy="570523"/>
            <a:chOff x="0" y="0"/>
            <a:chExt cx="537855" cy="570522"/>
          </a:xfrm>
        </p:grpSpPr>
        <p:sp>
          <p:nvSpPr>
            <p:cNvPr id="2808"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09"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813" name="Rectangle 56"/>
          <p:cNvGrpSpPr/>
          <p:nvPr/>
        </p:nvGrpSpPr>
        <p:grpSpPr>
          <a:xfrm>
            <a:off x="-1650802" y="4317107"/>
            <a:ext cx="550858" cy="570523"/>
            <a:chOff x="0" y="0"/>
            <a:chExt cx="550856" cy="570522"/>
          </a:xfrm>
        </p:grpSpPr>
        <p:sp>
          <p:nvSpPr>
            <p:cNvPr id="2811"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12"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816" name="Rectangle 57"/>
          <p:cNvGrpSpPr/>
          <p:nvPr/>
        </p:nvGrpSpPr>
        <p:grpSpPr>
          <a:xfrm>
            <a:off x="-1107997" y="4317107"/>
            <a:ext cx="537856" cy="570523"/>
            <a:chOff x="0" y="0"/>
            <a:chExt cx="537855" cy="570522"/>
          </a:xfrm>
        </p:grpSpPr>
        <p:sp>
          <p:nvSpPr>
            <p:cNvPr id="2814"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15"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819" name="Rectangle 58"/>
          <p:cNvGrpSpPr/>
          <p:nvPr/>
        </p:nvGrpSpPr>
        <p:grpSpPr>
          <a:xfrm>
            <a:off x="-570022" y="4317107"/>
            <a:ext cx="537856" cy="570523"/>
            <a:chOff x="0" y="0"/>
            <a:chExt cx="537855" cy="570522"/>
          </a:xfrm>
        </p:grpSpPr>
        <p:sp>
          <p:nvSpPr>
            <p:cNvPr id="2817"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18"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822" name="Rectangle 59"/>
          <p:cNvGrpSpPr/>
          <p:nvPr/>
        </p:nvGrpSpPr>
        <p:grpSpPr>
          <a:xfrm>
            <a:off x="-1648241" y="545451"/>
            <a:ext cx="537856" cy="570523"/>
            <a:chOff x="0" y="0"/>
            <a:chExt cx="537855" cy="570522"/>
          </a:xfrm>
        </p:grpSpPr>
        <p:sp>
          <p:nvSpPr>
            <p:cNvPr id="2820"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21"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825" name="Rectangle 60"/>
          <p:cNvGrpSpPr/>
          <p:nvPr/>
        </p:nvGrpSpPr>
        <p:grpSpPr>
          <a:xfrm>
            <a:off x="-1111550" y="545443"/>
            <a:ext cx="546119" cy="570523"/>
            <a:chOff x="0" y="0"/>
            <a:chExt cx="546118" cy="570522"/>
          </a:xfrm>
        </p:grpSpPr>
        <p:sp>
          <p:nvSpPr>
            <p:cNvPr id="2823"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24"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828" name="Rectangle 61"/>
          <p:cNvGrpSpPr/>
          <p:nvPr/>
        </p:nvGrpSpPr>
        <p:grpSpPr>
          <a:xfrm>
            <a:off x="-565545" y="545451"/>
            <a:ext cx="537856" cy="570523"/>
            <a:chOff x="0" y="0"/>
            <a:chExt cx="537855" cy="570522"/>
          </a:xfrm>
        </p:grpSpPr>
        <p:sp>
          <p:nvSpPr>
            <p:cNvPr id="2826"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2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2831" name="Rectangle 62"/>
          <p:cNvGrpSpPr/>
          <p:nvPr/>
        </p:nvGrpSpPr>
        <p:grpSpPr>
          <a:xfrm>
            <a:off x="-1648485" y="1627138"/>
            <a:ext cx="537856" cy="570523"/>
            <a:chOff x="0" y="0"/>
            <a:chExt cx="537855" cy="570522"/>
          </a:xfrm>
        </p:grpSpPr>
        <p:sp>
          <p:nvSpPr>
            <p:cNvPr id="2829"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30"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2834" name="Rectangle 63"/>
          <p:cNvGrpSpPr/>
          <p:nvPr/>
        </p:nvGrpSpPr>
        <p:grpSpPr>
          <a:xfrm>
            <a:off x="-1110655" y="1627138"/>
            <a:ext cx="537856" cy="570523"/>
            <a:chOff x="0" y="0"/>
            <a:chExt cx="537855" cy="570522"/>
          </a:xfrm>
        </p:grpSpPr>
        <p:sp>
          <p:nvSpPr>
            <p:cNvPr id="2832"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3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2837" name="Rectangle 64"/>
          <p:cNvGrpSpPr/>
          <p:nvPr/>
        </p:nvGrpSpPr>
        <p:grpSpPr>
          <a:xfrm>
            <a:off x="-565545" y="1627138"/>
            <a:ext cx="537856" cy="570523"/>
            <a:chOff x="0" y="0"/>
            <a:chExt cx="537855" cy="570522"/>
          </a:xfrm>
        </p:grpSpPr>
        <p:sp>
          <p:nvSpPr>
            <p:cNvPr id="2835"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3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840" name="Rectangle 65"/>
          <p:cNvGrpSpPr/>
          <p:nvPr/>
        </p:nvGrpSpPr>
        <p:grpSpPr>
          <a:xfrm>
            <a:off x="-1653677" y="2708823"/>
            <a:ext cx="535047" cy="570524"/>
            <a:chOff x="0" y="0"/>
            <a:chExt cx="535046" cy="570522"/>
          </a:xfrm>
        </p:grpSpPr>
        <p:sp>
          <p:nvSpPr>
            <p:cNvPr id="2838"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39"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2843" name="Rectangle 66"/>
          <p:cNvGrpSpPr/>
          <p:nvPr/>
        </p:nvGrpSpPr>
        <p:grpSpPr>
          <a:xfrm>
            <a:off x="-1111201" y="2708823"/>
            <a:ext cx="538415" cy="570524"/>
            <a:chOff x="0" y="0"/>
            <a:chExt cx="538413" cy="570522"/>
          </a:xfrm>
        </p:grpSpPr>
        <p:sp>
          <p:nvSpPr>
            <p:cNvPr id="2841"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42"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846" name="Rectangle 67"/>
          <p:cNvGrpSpPr/>
          <p:nvPr/>
        </p:nvGrpSpPr>
        <p:grpSpPr>
          <a:xfrm>
            <a:off x="-573698" y="2708823"/>
            <a:ext cx="547210" cy="684824"/>
            <a:chOff x="0" y="0"/>
            <a:chExt cx="547208" cy="684822"/>
          </a:xfrm>
        </p:grpSpPr>
        <p:sp>
          <p:nvSpPr>
            <p:cNvPr id="2844"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2845"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2849" name="Rectangle 68"/>
          <p:cNvGrpSpPr/>
          <p:nvPr/>
        </p:nvGrpSpPr>
        <p:grpSpPr>
          <a:xfrm>
            <a:off x="-1658899" y="3781931"/>
            <a:ext cx="547699" cy="570523"/>
            <a:chOff x="0" y="0"/>
            <a:chExt cx="547698" cy="570522"/>
          </a:xfrm>
        </p:grpSpPr>
        <p:sp>
          <p:nvSpPr>
            <p:cNvPr id="2847"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48"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852" name="Rectangle 69"/>
          <p:cNvGrpSpPr/>
          <p:nvPr/>
        </p:nvGrpSpPr>
        <p:grpSpPr>
          <a:xfrm>
            <a:off x="-1113795" y="3781931"/>
            <a:ext cx="564820" cy="570523"/>
            <a:chOff x="0" y="0"/>
            <a:chExt cx="564819" cy="570522"/>
          </a:xfrm>
        </p:grpSpPr>
        <p:sp>
          <p:nvSpPr>
            <p:cNvPr id="2850"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51"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2855" name="Rectangle 70"/>
          <p:cNvGrpSpPr/>
          <p:nvPr/>
        </p:nvGrpSpPr>
        <p:grpSpPr>
          <a:xfrm>
            <a:off x="-567922" y="3781931"/>
            <a:ext cx="535756" cy="570523"/>
            <a:chOff x="0" y="0"/>
            <a:chExt cx="535754" cy="570522"/>
          </a:xfrm>
        </p:grpSpPr>
        <p:sp>
          <p:nvSpPr>
            <p:cNvPr id="2853"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54"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2858" name="Rectangle 71"/>
          <p:cNvGrpSpPr/>
          <p:nvPr/>
        </p:nvGrpSpPr>
        <p:grpSpPr>
          <a:xfrm>
            <a:off x="-1650806" y="4860862"/>
            <a:ext cx="550859" cy="570523"/>
            <a:chOff x="0" y="0"/>
            <a:chExt cx="550857" cy="570522"/>
          </a:xfrm>
        </p:grpSpPr>
        <p:sp>
          <p:nvSpPr>
            <p:cNvPr id="2856"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57"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861" name="Rectangle 72"/>
          <p:cNvGrpSpPr/>
          <p:nvPr/>
        </p:nvGrpSpPr>
        <p:grpSpPr>
          <a:xfrm>
            <a:off x="-1107527" y="4860862"/>
            <a:ext cx="537857" cy="570523"/>
            <a:chOff x="0" y="0"/>
            <a:chExt cx="537855" cy="570522"/>
          </a:xfrm>
        </p:grpSpPr>
        <p:sp>
          <p:nvSpPr>
            <p:cNvPr id="2859"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60"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2864" name="Rectangle 73"/>
          <p:cNvGrpSpPr/>
          <p:nvPr/>
        </p:nvGrpSpPr>
        <p:grpSpPr>
          <a:xfrm>
            <a:off x="-570025" y="4860862"/>
            <a:ext cx="538100" cy="570523"/>
            <a:chOff x="0" y="0"/>
            <a:chExt cx="538098" cy="570522"/>
          </a:xfrm>
        </p:grpSpPr>
        <p:sp>
          <p:nvSpPr>
            <p:cNvPr id="2862"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63"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2867" name="Rectangle 74"/>
          <p:cNvGrpSpPr/>
          <p:nvPr/>
        </p:nvGrpSpPr>
        <p:grpSpPr>
          <a:xfrm>
            <a:off x="-1107436" y="5396807"/>
            <a:ext cx="537856" cy="570523"/>
            <a:chOff x="0" y="0"/>
            <a:chExt cx="537855" cy="570522"/>
          </a:xfrm>
        </p:grpSpPr>
        <p:sp>
          <p:nvSpPr>
            <p:cNvPr id="2865"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66"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2870" name="Rectangle 75"/>
          <p:cNvGrpSpPr/>
          <p:nvPr/>
        </p:nvGrpSpPr>
        <p:grpSpPr>
          <a:xfrm>
            <a:off x="-569933" y="5396807"/>
            <a:ext cx="538100" cy="570523"/>
            <a:chOff x="0" y="0"/>
            <a:chExt cx="538098" cy="570522"/>
          </a:xfrm>
        </p:grpSpPr>
        <p:sp>
          <p:nvSpPr>
            <p:cNvPr id="2868"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69"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2873" name="Rectangle 76"/>
          <p:cNvGrpSpPr/>
          <p:nvPr/>
        </p:nvGrpSpPr>
        <p:grpSpPr>
          <a:xfrm>
            <a:off x="-1119447" y="5934754"/>
            <a:ext cx="549867" cy="570523"/>
            <a:chOff x="0" y="0"/>
            <a:chExt cx="549866" cy="570522"/>
          </a:xfrm>
        </p:grpSpPr>
        <p:sp>
          <p:nvSpPr>
            <p:cNvPr id="2871"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72"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2876" name="Rectangle 77"/>
          <p:cNvGrpSpPr/>
          <p:nvPr/>
        </p:nvGrpSpPr>
        <p:grpSpPr>
          <a:xfrm>
            <a:off x="-1650805" y="5933209"/>
            <a:ext cx="537201" cy="570523"/>
            <a:chOff x="0" y="0"/>
            <a:chExt cx="537200" cy="570522"/>
          </a:xfrm>
        </p:grpSpPr>
        <p:sp>
          <p:nvSpPr>
            <p:cNvPr id="2874"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75"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2879" name="Rectangle 78"/>
          <p:cNvGrpSpPr/>
          <p:nvPr/>
        </p:nvGrpSpPr>
        <p:grpSpPr>
          <a:xfrm>
            <a:off x="-573698" y="5934740"/>
            <a:ext cx="548859" cy="570523"/>
            <a:chOff x="0" y="0"/>
            <a:chExt cx="548858" cy="570522"/>
          </a:xfrm>
        </p:grpSpPr>
        <p:sp>
          <p:nvSpPr>
            <p:cNvPr id="2877"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78"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882" name="Rectangle 79"/>
          <p:cNvGrpSpPr/>
          <p:nvPr/>
        </p:nvGrpSpPr>
        <p:grpSpPr>
          <a:xfrm>
            <a:off x="-1650805" y="5396798"/>
            <a:ext cx="537856" cy="570523"/>
            <a:chOff x="0" y="0"/>
            <a:chExt cx="537855" cy="570522"/>
          </a:xfrm>
        </p:grpSpPr>
        <p:sp>
          <p:nvSpPr>
            <p:cNvPr id="2880"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81"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2885" name="Rectangle 80"/>
          <p:cNvGrpSpPr/>
          <p:nvPr/>
        </p:nvGrpSpPr>
        <p:grpSpPr>
          <a:xfrm>
            <a:off x="-1122117" y="6634484"/>
            <a:ext cx="536419" cy="570523"/>
            <a:chOff x="0" y="0"/>
            <a:chExt cx="536417" cy="570522"/>
          </a:xfrm>
        </p:grpSpPr>
        <p:sp>
          <p:nvSpPr>
            <p:cNvPr id="2883"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84"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2888" name="Rectangle 81"/>
          <p:cNvGrpSpPr/>
          <p:nvPr/>
        </p:nvGrpSpPr>
        <p:grpSpPr>
          <a:xfrm>
            <a:off x="-1662060" y="6634484"/>
            <a:ext cx="529992" cy="570523"/>
            <a:chOff x="0" y="0"/>
            <a:chExt cx="529991" cy="570522"/>
          </a:xfrm>
        </p:grpSpPr>
        <p:sp>
          <p:nvSpPr>
            <p:cNvPr id="2886"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87"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2891" name="Rectangle 82"/>
          <p:cNvGrpSpPr/>
          <p:nvPr/>
        </p:nvGrpSpPr>
        <p:grpSpPr>
          <a:xfrm>
            <a:off x="-575999" y="6634471"/>
            <a:ext cx="535513" cy="570523"/>
            <a:chOff x="0" y="0"/>
            <a:chExt cx="535512" cy="570522"/>
          </a:xfrm>
        </p:grpSpPr>
        <p:sp>
          <p:nvSpPr>
            <p:cNvPr id="2889"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890"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pic>
        <p:nvPicPr>
          <p:cNvPr id="2892" name="Picture 89" descr="Picture 89"/>
          <p:cNvPicPr>
            <a:picLocks noChangeAspect="1"/>
          </p:cNvPicPr>
          <p:nvPr/>
        </p:nvPicPr>
        <p:blipFill>
          <a:blip r:embed="rId2">
            <a:extLst/>
          </a:blip>
          <a:stretch>
            <a:fillRect/>
          </a:stretch>
        </p:blipFill>
        <p:spPr>
          <a:xfrm>
            <a:off x="343940" y="6023859"/>
            <a:ext cx="2238699" cy="365781"/>
          </a:xfrm>
          <a:prstGeom prst="rect">
            <a:avLst/>
          </a:prstGeom>
          <a:ln w="12700">
            <a:miter lim="400000"/>
          </a:ln>
        </p:spPr>
      </p:pic>
      <p:sp>
        <p:nvSpPr>
          <p:cNvPr id="2893" name="Rectangle 1"/>
          <p:cNvSpPr/>
          <p:nvPr/>
        </p:nvSpPr>
        <p:spPr>
          <a:xfrm>
            <a:off x="8635869" y="0"/>
            <a:ext cx="3556130" cy="6858000"/>
          </a:xfrm>
          <a:prstGeom prst="rect">
            <a:avLst/>
          </a:prstGeom>
          <a:solidFill>
            <a:srgbClr val="EEEEEE"/>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2894"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latin typeface="Segoe UI Light"/>
                <a:ea typeface="Segoe UI Light"/>
                <a:cs typeface="Segoe UI Light"/>
                <a:sym typeface="Segoe UI Light"/>
              </a:defRPr>
            </a:lvl1pPr>
            <a:lvl2pPr marL="542549" indent="-318453" defTabSz="914366">
              <a:spcBef>
                <a:spcPts val="0"/>
              </a:spcBef>
              <a:buSzPct val="90000"/>
              <a:buFontTx/>
              <a:defRPr sz="2700">
                <a:latin typeface="Segoe UI Light"/>
                <a:ea typeface="Segoe UI Light"/>
                <a:cs typeface="Segoe UI Light"/>
                <a:sym typeface="Segoe UI Light"/>
              </a:defRPr>
            </a:lvl2pPr>
            <a:lvl3pPr marL="766646" indent="-318453" defTabSz="914366">
              <a:spcBef>
                <a:spcPts val="0"/>
              </a:spcBef>
              <a:buSzPct val="90000"/>
              <a:buFontTx/>
              <a:defRPr sz="2700">
                <a:latin typeface="Segoe UI Light"/>
                <a:ea typeface="Segoe UI Light"/>
                <a:cs typeface="Segoe UI Light"/>
                <a:sym typeface="Segoe UI Light"/>
              </a:defRPr>
            </a:lvl3pPr>
            <a:lvl4pPr marL="990742" indent="-318453" defTabSz="914366">
              <a:spcBef>
                <a:spcPts val="0"/>
              </a:spcBef>
              <a:buSzPct val="90000"/>
              <a:buFontTx/>
              <a:defRPr sz="2700">
                <a:latin typeface="Segoe UI Light"/>
                <a:ea typeface="Segoe UI Light"/>
                <a:cs typeface="Segoe UI Light"/>
                <a:sym typeface="Segoe UI Light"/>
              </a:defRPr>
            </a:lvl4pPr>
            <a:lvl5pPr marL="1214839" indent="-318453" defTabSz="914366">
              <a:spcBef>
                <a:spcPts val="0"/>
              </a:spcBef>
              <a:buSzPct val="90000"/>
              <a:buFontTx/>
              <a:defRPr sz="27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2895"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latin typeface="Segoe UI Light"/>
                <a:ea typeface="Segoe UI Light"/>
                <a:cs typeface="Segoe UI Light"/>
                <a:sym typeface="Segoe UI Light"/>
              </a:defRPr>
            </a:lvl1pPr>
          </a:lstStyle>
          <a:p>
            <a:pPr/>
            <a:r>
              <a:t>Title Text</a:t>
            </a:r>
          </a:p>
        </p:txBody>
      </p:sp>
      <p:grpSp>
        <p:nvGrpSpPr>
          <p:cNvPr id="2936" name="Group 48"/>
          <p:cNvGrpSpPr/>
          <p:nvPr/>
        </p:nvGrpSpPr>
        <p:grpSpPr>
          <a:xfrm>
            <a:off x="9076073" y="1662045"/>
            <a:ext cx="2750427" cy="3533909"/>
            <a:chOff x="0" y="0"/>
            <a:chExt cx="2750425" cy="3533908"/>
          </a:xfrm>
        </p:grpSpPr>
        <p:sp>
          <p:nvSpPr>
            <p:cNvPr id="2896"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897"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898"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899"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0"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1"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2"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3"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4"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5"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908" name="Group 59"/>
            <p:cNvGrpSpPr/>
            <p:nvPr/>
          </p:nvGrpSpPr>
          <p:grpSpPr>
            <a:xfrm>
              <a:off x="585433" y="76636"/>
              <a:ext cx="465646" cy="262373"/>
              <a:chOff x="0" y="0"/>
              <a:chExt cx="465645" cy="262372"/>
            </a:xfrm>
          </p:grpSpPr>
          <p:sp>
            <p:nvSpPr>
              <p:cNvPr id="2906"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07"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912" name="Group 60"/>
            <p:cNvGrpSpPr/>
            <p:nvPr/>
          </p:nvGrpSpPr>
          <p:grpSpPr>
            <a:xfrm>
              <a:off x="0" y="829024"/>
              <a:ext cx="377731" cy="229452"/>
              <a:chOff x="0" y="0"/>
              <a:chExt cx="377730" cy="229451"/>
            </a:xfrm>
          </p:grpSpPr>
          <p:sp>
            <p:nvSpPr>
              <p:cNvPr id="2909"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10"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11"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2913"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14"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2917" name="Group 63"/>
            <p:cNvGrpSpPr/>
            <p:nvPr/>
          </p:nvGrpSpPr>
          <p:grpSpPr>
            <a:xfrm>
              <a:off x="1839972" y="-1"/>
              <a:ext cx="287643" cy="426884"/>
              <a:chOff x="0" y="0"/>
              <a:chExt cx="287642" cy="426882"/>
            </a:xfrm>
          </p:grpSpPr>
          <p:sp>
            <p:nvSpPr>
              <p:cNvPr id="2915"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16"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923" name="Group 64"/>
            <p:cNvGrpSpPr/>
            <p:nvPr/>
          </p:nvGrpSpPr>
          <p:grpSpPr>
            <a:xfrm>
              <a:off x="2032552" y="1669448"/>
              <a:ext cx="401910" cy="273681"/>
              <a:chOff x="0" y="0"/>
              <a:chExt cx="401909" cy="273679"/>
            </a:xfrm>
          </p:grpSpPr>
          <p:sp>
            <p:nvSpPr>
              <p:cNvPr id="2918"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19"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0"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1"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2"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2935" name="Group 65"/>
            <p:cNvGrpSpPr/>
            <p:nvPr/>
          </p:nvGrpSpPr>
          <p:grpSpPr>
            <a:xfrm>
              <a:off x="450874" y="657477"/>
              <a:ext cx="1922615" cy="1303429"/>
              <a:chOff x="0" y="0"/>
              <a:chExt cx="1922614" cy="1303427"/>
            </a:xfrm>
          </p:grpSpPr>
          <p:sp>
            <p:nvSpPr>
              <p:cNvPr id="2924"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5"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6"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7"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8"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29"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30"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31"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32"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33"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2934"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2937" name="TextBox 47"/>
          <p:cNvSpPr txBox="1"/>
          <p:nvPr/>
        </p:nvSpPr>
        <p:spPr>
          <a:xfrm>
            <a:off x="145168" y="291067"/>
            <a:ext cx="4313888" cy="693257"/>
          </a:xfrm>
          <a:prstGeom prst="rect">
            <a:avLst/>
          </a:prstGeom>
          <a:ln w="12700">
            <a:miter lim="400000"/>
          </a:ln>
          <a:extLst>
            <a:ext uri="{C572A759-6A51-4108-AA02-DFA0A04FC94B}">
              <ma14:wrappingTextBoxFlag xmlns:ma14="http://schemas.microsoft.com/office/mac/drawingml/2011/main" val="1"/>
            </a:ext>
          </a:extLst>
        </p:spPr>
        <p:txBody>
          <a:bodyPr wrap="none" lIns="143427" tIns="143427" rIns="143427" bIns="143427">
            <a:spAutoFit/>
          </a:bodyPr>
          <a:lstStyle>
            <a:lvl1pPr defTabSz="914366">
              <a:lnSpc>
                <a:spcPct val="90000"/>
              </a:lnSpc>
              <a:spcBef>
                <a:spcPts val="500"/>
              </a:spcBef>
              <a:defRPr sz="2700">
                <a:solidFill>
                  <a:srgbClr val="FFFFFF"/>
                </a:solidFill>
                <a:latin typeface="Segoe UI Light"/>
                <a:ea typeface="Segoe UI Light"/>
                <a:cs typeface="Segoe UI Light"/>
                <a:sym typeface="Segoe UI Light"/>
              </a:defRPr>
            </a:lvl1pPr>
          </a:lstStyle>
          <a:p>
            <a:pPr/>
            <a:r>
              <a:t>Microsoft Virtual Academy</a:t>
            </a:r>
          </a:p>
        </p:txBody>
      </p:sp>
      <p:sp>
        <p:nvSpPr>
          <p:cNvPr id="293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type="tx" showMasterSp="1" showMasterPhAnim="1">
  <p:cSld name="5_Title Slide">
    <p:bg>
      <p:bgPr>
        <a:solidFill>
          <a:srgbClr val="0072C6"/>
        </a:solidFill>
      </p:bgPr>
    </p:bg>
    <p:spTree>
      <p:nvGrpSpPr>
        <p:cNvPr id="1" name=""/>
        <p:cNvGrpSpPr/>
        <p:nvPr/>
      </p:nvGrpSpPr>
      <p:grpSpPr>
        <a:xfrm>
          <a:off x="0" y="0"/>
          <a:ext cx="0" cy="0"/>
          <a:chOff x="0" y="0"/>
          <a:chExt cx="0" cy="0"/>
        </a:xfrm>
      </p:grpSpPr>
      <p:grpSp>
        <p:nvGrpSpPr>
          <p:cNvPr id="2947" name="Rectangle 44"/>
          <p:cNvGrpSpPr/>
          <p:nvPr/>
        </p:nvGrpSpPr>
        <p:grpSpPr>
          <a:xfrm>
            <a:off x="-1648349" y="728"/>
            <a:ext cx="537856" cy="570523"/>
            <a:chOff x="0" y="0"/>
            <a:chExt cx="537855" cy="570522"/>
          </a:xfrm>
        </p:grpSpPr>
        <p:sp>
          <p:nvSpPr>
            <p:cNvPr id="2945"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46"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2950" name="Rectangle 45"/>
          <p:cNvGrpSpPr/>
          <p:nvPr/>
        </p:nvGrpSpPr>
        <p:grpSpPr>
          <a:xfrm>
            <a:off x="-1111435" y="728"/>
            <a:ext cx="537857" cy="570523"/>
            <a:chOff x="0" y="0"/>
            <a:chExt cx="537855" cy="570522"/>
          </a:xfrm>
        </p:grpSpPr>
        <p:sp>
          <p:nvSpPr>
            <p:cNvPr id="2948"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4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2953" name="Rectangle 46"/>
          <p:cNvGrpSpPr/>
          <p:nvPr/>
        </p:nvGrpSpPr>
        <p:grpSpPr>
          <a:xfrm>
            <a:off x="-565545" y="728"/>
            <a:ext cx="537856" cy="684823"/>
            <a:chOff x="0" y="0"/>
            <a:chExt cx="537855" cy="684822"/>
          </a:xfrm>
        </p:grpSpPr>
        <p:sp>
          <p:nvSpPr>
            <p:cNvPr id="2951"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2952"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2956" name="Rectangle 47"/>
          <p:cNvGrpSpPr/>
          <p:nvPr/>
        </p:nvGrpSpPr>
        <p:grpSpPr>
          <a:xfrm>
            <a:off x="-1648241" y="1082424"/>
            <a:ext cx="537856" cy="570523"/>
            <a:chOff x="0" y="0"/>
            <a:chExt cx="537855" cy="570522"/>
          </a:xfrm>
        </p:grpSpPr>
        <p:sp>
          <p:nvSpPr>
            <p:cNvPr id="2954"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5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2959" name="Rectangle 48"/>
          <p:cNvGrpSpPr/>
          <p:nvPr/>
        </p:nvGrpSpPr>
        <p:grpSpPr>
          <a:xfrm>
            <a:off x="-1111553" y="1082424"/>
            <a:ext cx="537856" cy="570523"/>
            <a:chOff x="0" y="0"/>
            <a:chExt cx="537855" cy="570522"/>
          </a:xfrm>
        </p:grpSpPr>
        <p:sp>
          <p:nvSpPr>
            <p:cNvPr id="2957"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5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2962" name="Rectangle 49"/>
          <p:cNvGrpSpPr/>
          <p:nvPr/>
        </p:nvGrpSpPr>
        <p:grpSpPr>
          <a:xfrm>
            <a:off x="-565528" y="1082424"/>
            <a:ext cx="537856" cy="570523"/>
            <a:chOff x="0" y="0"/>
            <a:chExt cx="537855" cy="570522"/>
          </a:xfrm>
        </p:grpSpPr>
        <p:sp>
          <p:nvSpPr>
            <p:cNvPr id="2960"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6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2965" name="Rectangle 50"/>
          <p:cNvGrpSpPr/>
          <p:nvPr/>
        </p:nvGrpSpPr>
        <p:grpSpPr>
          <a:xfrm>
            <a:off x="-1638305" y="2170893"/>
            <a:ext cx="547464" cy="570523"/>
            <a:chOff x="0" y="0"/>
            <a:chExt cx="547462" cy="570522"/>
          </a:xfrm>
        </p:grpSpPr>
        <p:sp>
          <p:nvSpPr>
            <p:cNvPr id="2963"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64"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2968" name="Rectangle 51"/>
          <p:cNvGrpSpPr/>
          <p:nvPr/>
        </p:nvGrpSpPr>
        <p:grpSpPr>
          <a:xfrm>
            <a:off x="-1100179" y="2170893"/>
            <a:ext cx="543288" cy="570523"/>
            <a:chOff x="0" y="0"/>
            <a:chExt cx="543286" cy="570522"/>
          </a:xfrm>
        </p:grpSpPr>
        <p:sp>
          <p:nvSpPr>
            <p:cNvPr id="2966"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67"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971" name="Rectangle 52"/>
          <p:cNvGrpSpPr/>
          <p:nvPr/>
        </p:nvGrpSpPr>
        <p:grpSpPr>
          <a:xfrm>
            <a:off x="-555590" y="2170893"/>
            <a:ext cx="537857" cy="570523"/>
            <a:chOff x="0" y="0"/>
            <a:chExt cx="537855" cy="570522"/>
          </a:xfrm>
        </p:grpSpPr>
        <p:sp>
          <p:nvSpPr>
            <p:cNvPr id="2969"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7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974" name="Rectangle 53"/>
          <p:cNvGrpSpPr/>
          <p:nvPr/>
        </p:nvGrpSpPr>
        <p:grpSpPr>
          <a:xfrm>
            <a:off x="-1658897" y="3245378"/>
            <a:ext cx="556800" cy="570523"/>
            <a:chOff x="0" y="0"/>
            <a:chExt cx="556799" cy="570522"/>
          </a:xfrm>
        </p:grpSpPr>
        <p:sp>
          <p:nvSpPr>
            <p:cNvPr id="2972"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73"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977" name="Rectangle 54"/>
          <p:cNvGrpSpPr/>
          <p:nvPr/>
        </p:nvGrpSpPr>
        <p:grpSpPr>
          <a:xfrm>
            <a:off x="-1112872" y="3245378"/>
            <a:ext cx="547437" cy="570523"/>
            <a:chOff x="0" y="0"/>
            <a:chExt cx="547436" cy="570522"/>
          </a:xfrm>
        </p:grpSpPr>
        <p:sp>
          <p:nvSpPr>
            <p:cNvPr id="2975"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76"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2980" name="Rectangle 55"/>
          <p:cNvGrpSpPr/>
          <p:nvPr/>
        </p:nvGrpSpPr>
        <p:grpSpPr>
          <a:xfrm>
            <a:off x="-566846" y="3245378"/>
            <a:ext cx="537857" cy="570523"/>
            <a:chOff x="0" y="0"/>
            <a:chExt cx="537855" cy="570522"/>
          </a:xfrm>
        </p:grpSpPr>
        <p:sp>
          <p:nvSpPr>
            <p:cNvPr id="2978"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79"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2983" name="Rectangle 56"/>
          <p:cNvGrpSpPr/>
          <p:nvPr/>
        </p:nvGrpSpPr>
        <p:grpSpPr>
          <a:xfrm>
            <a:off x="-1650802" y="4317107"/>
            <a:ext cx="550858" cy="570523"/>
            <a:chOff x="0" y="0"/>
            <a:chExt cx="550856" cy="570522"/>
          </a:xfrm>
        </p:grpSpPr>
        <p:sp>
          <p:nvSpPr>
            <p:cNvPr id="2981"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82"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2986" name="Rectangle 57"/>
          <p:cNvGrpSpPr/>
          <p:nvPr/>
        </p:nvGrpSpPr>
        <p:grpSpPr>
          <a:xfrm>
            <a:off x="-1107997" y="4317107"/>
            <a:ext cx="537856" cy="570523"/>
            <a:chOff x="0" y="0"/>
            <a:chExt cx="537855" cy="570522"/>
          </a:xfrm>
        </p:grpSpPr>
        <p:sp>
          <p:nvSpPr>
            <p:cNvPr id="2984"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85"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2989" name="Rectangle 58"/>
          <p:cNvGrpSpPr/>
          <p:nvPr/>
        </p:nvGrpSpPr>
        <p:grpSpPr>
          <a:xfrm>
            <a:off x="-570022" y="4317107"/>
            <a:ext cx="537856" cy="570523"/>
            <a:chOff x="0" y="0"/>
            <a:chExt cx="537855" cy="570522"/>
          </a:xfrm>
        </p:grpSpPr>
        <p:sp>
          <p:nvSpPr>
            <p:cNvPr id="2987"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88"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2992" name="Rectangle 59"/>
          <p:cNvGrpSpPr/>
          <p:nvPr/>
        </p:nvGrpSpPr>
        <p:grpSpPr>
          <a:xfrm>
            <a:off x="-1648241" y="545451"/>
            <a:ext cx="537856" cy="570523"/>
            <a:chOff x="0" y="0"/>
            <a:chExt cx="537855" cy="570522"/>
          </a:xfrm>
        </p:grpSpPr>
        <p:sp>
          <p:nvSpPr>
            <p:cNvPr id="2990"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91"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2995" name="Rectangle 60"/>
          <p:cNvGrpSpPr/>
          <p:nvPr/>
        </p:nvGrpSpPr>
        <p:grpSpPr>
          <a:xfrm>
            <a:off x="-1111550" y="545443"/>
            <a:ext cx="546119" cy="570523"/>
            <a:chOff x="0" y="0"/>
            <a:chExt cx="546118" cy="570522"/>
          </a:xfrm>
        </p:grpSpPr>
        <p:sp>
          <p:nvSpPr>
            <p:cNvPr id="2993"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94"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2998" name="Rectangle 61"/>
          <p:cNvGrpSpPr/>
          <p:nvPr/>
        </p:nvGrpSpPr>
        <p:grpSpPr>
          <a:xfrm>
            <a:off x="-565545" y="545451"/>
            <a:ext cx="537856" cy="570523"/>
            <a:chOff x="0" y="0"/>
            <a:chExt cx="537855" cy="570522"/>
          </a:xfrm>
        </p:grpSpPr>
        <p:sp>
          <p:nvSpPr>
            <p:cNvPr id="2996"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29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001" name="Rectangle 62"/>
          <p:cNvGrpSpPr/>
          <p:nvPr/>
        </p:nvGrpSpPr>
        <p:grpSpPr>
          <a:xfrm>
            <a:off x="-1648485" y="1627138"/>
            <a:ext cx="537856" cy="570523"/>
            <a:chOff x="0" y="0"/>
            <a:chExt cx="537855" cy="570522"/>
          </a:xfrm>
        </p:grpSpPr>
        <p:sp>
          <p:nvSpPr>
            <p:cNvPr id="2999"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00"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004" name="Rectangle 63"/>
          <p:cNvGrpSpPr/>
          <p:nvPr/>
        </p:nvGrpSpPr>
        <p:grpSpPr>
          <a:xfrm>
            <a:off x="-1110655" y="1627138"/>
            <a:ext cx="537856" cy="570523"/>
            <a:chOff x="0" y="0"/>
            <a:chExt cx="537855" cy="570522"/>
          </a:xfrm>
        </p:grpSpPr>
        <p:sp>
          <p:nvSpPr>
            <p:cNvPr id="3002"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0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007" name="Rectangle 64"/>
          <p:cNvGrpSpPr/>
          <p:nvPr/>
        </p:nvGrpSpPr>
        <p:grpSpPr>
          <a:xfrm>
            <a:off x="-565545" y="1627138"/>
            <a:ext cx="537856" cy="570523"/>
            <a:chOff x="0" y="0"/>
            <a:chExt cx="537855" cy="570522"/>
          </a:xfrm>
        </p:grpSpPr>
        <p:sp>
          <p:nvSpPr>
            <p:cNvPr id="3005"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0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010" name="Rectangle 65"/>
          <p:cNvGrpSpPr/>
          <p:nvPr/>
        </p:nvGrpSpPr>
        <p:grpSpPr>
          <a:xfrm>
            <a:off x="-1653677" y="2708823"/>
            <a:ext cx="535047" cy="570524"/>
            <a:chOff x="0" y="0"/>
            <a:chExt cx="535046" cy="570522"/>
          </a:xfrm>
        </p:grpSpPr>
        <p:sp>
          <p:nvSpPr>
            <p:cNvPr id="3008"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09"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013" name="Rectangle 66"/>
          <p:cNvGrpSpPr/>
          <p:nvPr/>
        </p:nvGrpSpPr>
        <p:grpSpPr>
          <a:xfrm>
            <a:off x="-1111201" y="2708823"/>
            <a:ext cx="538415" cy="570524"/>
            <a:chOff x="0" y="0"/>
            <a:chExt cx="538413" cy="570522"/>
          </a:xfrm>
        </p:grpSpPr>
        <p:sp>
          <p:nvSpPr>
            <p:cNvPr id="3011"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12"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016" name="Rectangle 67"/>
          <p:cNvGrpSpPr/>
          <p:nvPr/>
        </p:nvGrpSpPr>
        <p:grpSpPr>
          <a:xfrm>
            <a:off x="-573698" y="2708823"/>
            <a:ext cx="547210" cy="684824"/>
            <a:chOff x="0" y="0"/>
            <a:chExt cx="547208" cy="684822"/>
          </a:xfrm>
        </p:grpSpPr>
        <p:sp>
          <p:nvSpPr>
            <p:cNvPr id="3014"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015"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019" name="Rectangle 68"/>
          <p:cNvGrpSpPr/>
          <p:nvPr/>
        </p:nvGrpSpPr>
        <p:grpSpPr>
          <a:xfrm>
            <a:off x="-1658899" y="3781931"/>
            <a:ext cx="547699" cy="570523"/>
            <a:chOff x="0" y="0"/>
            <a:chExt cx="547698" cy="570522"/>
          </a:xfrm>
        </p:grpSpPr>
        <p:sp>
          <p:nvSpPr>
            <p:cNvPr id="3017"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18"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022" name="Rectangle 69"/>
          <p:cNvGrpSpPr/>
          <p:nvPr/>
        </p:nvGrpSpPr>
        <p:grpSpPr>
          <a:xfrm>
            <a:off x="-1113795" y="3781931"/>
            <a:ext cx="564820" cy="570523"/>
            <a:chOff x="0" y="0"/>
            <a:chExt cx="564819" cy="570522"/>
          </a:xfrm>
        </p:grpSpPr>
        <p:sp>
          <p:nvSpPr>
            <p:cNvPr id="3020"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21"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025" name="Rectangle 70"/>
          <p:cNvGrpSpPr/>
          <p:nvPr/>
        </p:nvGrpSpPr>
        <p:grpSpPr>
          <a:xfrm>
            <a:off x="-567922" y="3781931"/>
            <a:ext cx="535756" cy="570523"/>
            <a:chOff x="0" y="0"/>
            <a:chExt cx="535754" cy="570522"/>
          </a:xfrm>
        </p:grpSpPr>
        <p:sp>
          <p:nvSpPr>
            <p:cNvPr id="3023"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24"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028" name="Rectangle 71"/>
          <p:cNvGrpSpPr/>
          <p:nvPr/>
        </p:nvGrpSpPr>
        <p:grpSpPr>
          <a:xfrm>
            <a:off x="-1650806" y="4860862"/>
            <a:ext cx="550859" cy="570523"/>
            <a:chOff x="0" y="0"/>
            <a:chExt cx="550857" cy="570522"/>
          </a:xfrm>
        </p:grpSpPr>
        <p:sp>
          <p:nvSpPr>
            <p:cNvPr id="3026"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27"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031" name="Rectangle 72"/>
          <p:cNvGrpSpPr/>
          <p:nvPr/>
        </p:nvGrpSpPr>
        <p:grpSpPr>
          <a:xfrm>
            <a:off x="-1107527" y="4860862"/>
            <a:ext cx="537857" cy="570523"/>
            <a:chOff x="0" y="0"/>
            <a:chExt cx="537855" cy="570522"/>
          </a:xfrm>
        </p:grpSpPr>
        <p:sp>
          <p:nvSpPr>
            <p:cNvPr id="3029"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30"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034" name="Rectangle 73"/>
          <p:cNvGrpSpPr/>
          <p:nvPr/>
        </p:nvGrpSpPr>
        <p:grpSpPr>
          <a:xfrm>
            <a:off x="-570025" y="4860862"/>
            <a:ext cx="538100" cy="570523"/>
            <a:chOff x="0" y="0"/>
            <a:chExt cx="538098" cy="570522"/>
          </a:xfrm>
        </p:grpSpPr>
        <p:sp>
          <p:nvSpPr>
            <p:cNvPr id="3032"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33"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037" name="Rectangle 74"/>
          <p:cNvGrpSpPr/>
          <p:nvPr/>
        </p:nvGrpSpPr>
        <p:grpSpPr>
          <a:xfrm>
            <a:off x="-1107436" y="5396807"/>
            <a:ext cx="537856" cy="570523"/>
            <a:chOff x="0" y="0"/>
            <a:chExt cx="537855" cy="570522"/>
          </a:xfrm>
        </p:grpSpPr>
        <p:sp>
          <p:nvSpPr>
            <p:cNvPr id="3035"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36"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040" name="Rectangle 75"/>
          <p:cNvGrpSpPr/>
          <p:nvPr/>
        </p:nvGrpSpPr>
        <p:grpSpPr>
          <a:xfrm>
            <a:off x="-569933" y="5396807"/>
            <a:ext cx="538100" cy="570523"/>
            <a:chOff x="0" y="0"/>
            <a:chExt cx="538098" cy="570522"/>
          </a:xfrm>
        </p:grpSpPr>
        <p:sp>
          <p:nvSpPr>
            <p:cNvPr id="3038"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39"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043" name="Rectangle 76"/>
          <p:cNvGrpSpPr/>
          <p:nvPr/>
        </p:nvGrpSpPr>
        <p:grpSpPr>
          <a:xfrm>
            <a:off x="-1119447" y="5934754"/>
            <a:ext cx="549867" cy="570523"/>
            <a:chOff x="0" y="0"/>
            <a:chExt cx="549866" cy="570522"/>
          </a:xfrm>
        </p:grpSpPr>
        <p:sp>
          <p:nvSpPr>
            <p:cNvPr id="3041"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42"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046" name="Rectangle 77"/>
          <p:cNvGrpSpPr/>
          <p:nvPr/>
        </p:nvGrpSpPr>
        <p:grpSpPr>
          <a:xfrm>
            <a:off x="-1650805" y="5933209"/>
            <a:ext cx="537201" cy="570523"/>
            <a:chOff x="0" y="0"/>
            <a:chExt cx="537200" cy="570522"/>
          </a:xfrm>
        </p:grpSpPr>
        <p:sp>
          <p:nvSpPr>
            <p:cNvPr id="3044"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45"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049" name="Rectangle 78"/>
          <p:cNvGrpSpPr/>
          <p:nvPr/>
        </p:nvGrpSpPr>
        <p:grpSpPr>
          <a:xfrm>
            <a:off x="-573698" y="5934740"/>
            <a:ext cx="548859" cy="570523"/>
            <a:chOff x="0" y="0"/>
            <a:chExt cx="548858" cy="570522"/>
          </a:xfrm>
        </p:grpSpPr>
        <p:sp>
          <p:nvSpPr>
            <p:cNvPr id="3047"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48"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052" name="Rectangle 79"/>
          <p:cNvGrpSpPr/>
          <p:nvPr/>
        </p:nvGrpSpPr>
        <p:grpSpPr>
          <a:xfrm>
            <a:off x="-1650805" y="5396798"/>
            <a:ext cx="537856" cy="570523"/>
            <a:chOff x="0" y="0"/>
            <a:chExt cx="537855" cy="570522"/>
          </a:xfrm>
        </p:grpSpPr>
        <p:sp>
          <p:nvSpPr>
            <p:cNvPr id="3050"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51"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055" name="Rectangle 80"/>
          <p:cNvGrpSpPr/>
          <p:nvPr/>
        </p:nvGrpSpPr>
        <p:grpSpPr>
          <a:xfrm>
            <a:off x="-1122117" y="6634484"/>
            <a:ext cx="536419" cy="570523"/>
            <a:chOff x="0" y="0"/>
            <a:chExt cx="536417" cy="570522"/>
          </a:xfrm>
        </p:grpSpPr>
        <p:sp>
          <p:nvSpPr>
            <p:cNvPr id="3053"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54"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058" name="Rectangle 81"/>
          <p:cNvGrpSpPr/>
          <p:nvPr/>
        </p:nvGrpSpPr>
        <p:grpSpPr>
          <a:xfrm>
            <a:off x="-1662060" y="6634484"/>
            <a:ext cx="529992" cy="570523"/>
            <a:chOff x="0" y="0"/>
            <a:chExt cx="529991" cy="570522"/>
          </a:xfrm>
        </p:grpSpPr>
        <p:sp>
          <p:nvSpPr>
            <p:cNvPr id="3056"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57"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061" name="Rectangle 82"/>
          <p:cNvGrpSpPr/>
          <p:nvPr/>
        </p:nvGrpSpPr>
        <p:grpSpPr>
          <a:xfrm>
            <a:off x="-575999" y="6634471"/>
            <a:ext cx="535513" cy="570523"/>
            <a:chOff x="0" y="0"/>
            <a:chExt cx="535512" cy="570522"/>
          </a:xfrm>
        </p:grpSpPr>
        <p:sp>
          <p:nvSpPr>
            <p:cNvPr id="3059"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060"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pic>
        <p:nvPicPr>
          <p:cNvPr id="3062" name="Picture 89" descr="Picture 89"/>
          <p:cNvPicPr>
            <a:picLocks noChangeAspect="1"/>
          </p:cNvPicPr>
          <p:nvPr/>
        </p:nvPicPr>
        <p:blipFill>
          <a:blip r:embed="rId2">
            <a:extLst/>
          </a:blip>
          <a:stretch>
            <a:fillRect/>
          </a:stretch>
        </p:blipFill>
        <p:spPr>
          <a:xfrm>
            <a:off x="343940" y="6023859"/>
            <a:ext cx="2238699" cy="365781"/>
          </a:xfrm>
          <a:prstGeom prst="rect">
            <a:avLst/>
          </a:prstGeom>
          <a:ln w="12700">
            <a:miter lim="400000"/>
          </a:ln>
        </p:spPr>
      </p:pic>
      <p:sp>
        <p:nvSpPr>
          <p:cNvPr id="3063" name="Rectangle 1"/>
          <p:cNvSpPr/>
          <p:nvPr/>
        </p:nvSpPr>
        <p:spPr>
          <a:xfrm>
            <a:off x="8635869" y="0"/>
            <a:ext cx="3556130" cy="6858000"/>
          </a:xfrm>
          <a:prstGeom prst="rect">
            <a:avLst/>
          </a:prstGeom>
          <a:solidFill>
            <a:srgbClr val="EEEEEE"/>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3064" name="Body Level One…"/>
          <p:cNvSpPr txBox="1"/>
          <p:nvPr>
            <p:ph type="body" sz="quarter" idx="1"/>
          </p:nvPr>
        </p:nvSpPr>
        <p:spPr>
          <a:xfrm>
            <a:off x="269238" y="2720519"/>
            <a:ext cx="8270508" cy="896553"/>
          </a:xfrm>
          <a:prstGeom prst="rect">
            <a:avLst/>
          </a:prstGeom>
        </p:spPr>
        <p:txBody>
          <a:bodyPr lIns="91439" tIns="91439" rIns="91439" bIns="91439"/>
          <a:lstStyle>
            <a:lvl1pPr marL="0" indent="0" defTabSz="914366">
              <a:spcBef>
                <a:spcPts val="0"/>
              </a:spcBef>
              <a:buSzTx/>
              <a:buFontTx/>
              <a:buNone/>
              <a:defRPr sz="2700">
                <a:latin typeface="Segoe UI Light"/>
                <a:ea typeface="Segoe UI Light"/>
                <a:cs typeface="Segoe UI Light"/>
                <a:sym typeface="Segoe UI Light"/>
              </a:defRPr>
            </a:lvl1pPr>
            <a:lvl2pPr marL="542549" indent="-318453" defTabSz="914366">
              <a:spcBef>
                <a:spcPts val="0"/>
              </a:spcBef>
              <a:buSzPct val="90000"/>
              <a:buFontTx/>
              <a:defRPr sz="2700">
                <a:latin typeface="Segoe UI Light"/>
                <a:ea typeface="Segoe UI Light"/>
                <a:cs typeface="Segoe UI Light"/>
                <a:sym typeface="Segoe UI Light"/>
              </a:defRPr>
            </a:lvl2pPr>
            <a:lvl3pPr marL="766646" indent="-318453" defTabSz="914366">
              <a:spcBef>
                <a:spcPts val="0"/>
              </a:spcBef>
              <a:buSzPct val="90000"/>
              <a:buFontTx/>
              <a:defRPr sz="2700">
                <a:latin typeface="Segoe UI Light"/>
                <a:ea typeface="Segoe UI Light"/>
                <a:cs typeface="Segoe UI Light"/>
                <a:sym typeface="Segoe UI Light"/>
              </a:defRPr>
            </a:lvl3pPr>
            <a:lvl4pPr marL="990742" indent="-318453" defTabSz="914366">
              <a:spcBef>
                <a:spcPts val="0"/>
              </a:spcBef>
              <a:buSzPct val="90000"/>
              <a:buFontTx/>
              <a:defRPr sz="2700">
                <a:latin typeface="Segoe UI Light"/>
                <a:ea typeface="Segoe UI Light"/>
                <a:cs typeface="Segoe UI Light"/>
                <a:sym typeface="Segoe UI Light"/>
              </a:defRPr>
            </a:lvl4pPr>
            <a:lvl5pPr marL="1214839" indent="-318453" defTabSz="914366">
              <a:spcBef>
                <a:spcPts val="0"/>
              </a:spcBef>
              <a:buSzPct val="90000"/>
              <a:buFontTx/>
              <a:defRPr sz="2700">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065" name="Title Text"/>
          <p:cNvSpPr txBox="1"/>
          <p:nvPr>
            <p:ph type="title"/>
          </p:nvPr>
        </p:nvSpPr>
        <p:spPr>
          <a:xfrm>
            <a:off x="269237" y="1644657"/>
            <a:ext cx="8270508" cy="1075863"/>
          </a:xfrm>
          <a:prstGeom prst="rect">
            <a:avLst/>
          </a:prstGeom>
        </p:spPr>
        <p:txBody>
          <a:bodyPr lIns="91439" tIns="91439" rIns="91439" bIns="91439" anchor="t"/>
          <a:lstStyle>
            <a:lvl1pPr defTabSz="914366">
              <a:defRPr spc="-78" sz="5800">
                <a:latin typeface="Segoe UI Light"/>
                <a:ea typeface="Segoe UI Light"/>
                <a:cs typeface="Segoe UI Light"/>
                <a:sym typeface="Segoe UI Light"/>
              </a:defRPr>
            </a:lvl1pPr>
          </a:lstStyle>
          <a:p>
            <a:pPr/>
            <a:r>
              <a:t>Title Text</a:t>
            </a:r>
          </a:p>
        </p:txBody>
      </p:sp>
      <p:grpSp>
        <p:nvGrpSpPr>
          <p:cNvPr id="3106" name="Group 48"/>
          <p:cNvGrpSpPr/>
          <p:nvPr/>
        </p:nvGrpSpPr>
        <p:grpSpPr>
          <a:xfrm>
            <a:off x="9076073" y="1662045"/>
            <a:ext cx="2750427" cy="3533909"/>
            <a:chOff x="0" y="0"/>
            <a:chExt cx="2750425" cy="3533908"/>
          </a:xfrm>
        </p:grpSpPr>
        <p:sp>
          <p:nvSpPr>
            <p:cNvPr id="3066" name="Freeform 8"/>
            <p:cNvSpPr/>
            <p:nvPr/>
          </p:nvSpPr>
          <p:spPr>
            <a:xfrm>
              <a:off x="728881" y="421676"/>
              <a:ext cx="1339935" cy="1338132"/>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273" y="21597"/>
                  </a:moveTo>
                  <a:cubicBezTo>
                    <a:pt x="10259" y="21597"/>
                    <a:pt x="10259" y="21597"/>
                    <a:pt x="10259" y="21597"/>
                  </a:cubicBezTo>
                  <a:cubicBezTo>
                    <a:pt x="9894" y="21570"/>
                    <a:pt x="9529" y="21543"/>
                    <a:pt x="9178" y="21489"/>
                  </a:cubicBezTo>
                  <a:cubicBezTo>
                    <a:pt x="9097" y="21475"/>
                    <a:pt x="9043" y="21408"/>
                    <a:pt x="9056" y="21326"/>
                  </a:cubicBezTo>
                  <a:cubicBezTo>
                    <a:pt x="9070" y="21259"/>
                    <a:pt x="9137" y="21205"/>
                    <a:pt x="9219" y="21218"/>
                  </a:cubicBezTo>
                  <a:cubicBezTo>
                    <a:pt x="9556" y="21272"/>
                    <a:pt x="9921" y="21299"/>
                    <a:pt x="10273" y="21326"/>
                  </a:cubicBezTo>
                  <a:cubicBezTo>
                    <a:pt x="10354" y="21326"/>
                    <a:pt x="10408" y="21394"/>
                    <a:pt x="10408" y="21462"/>
                  </a:cubicBezTo>
                  <a:cubicBezTo>
                    <a:pt x="10394" y="21529"/>
                    <a:pt x="10340" y="21597"/>
                    <a:pt x="10273" y="21597"/>
                  </a:cubicBezTo>
                  <a:close/>
                  <a:moveTo>
                    <a:pt x="11341" y="21597"/>
                  </a:moveTo>
                  <a:cubicBezTo>
                    <a:pt x="11273" y="21597"/>
                    <a:pt x="11219" y="21529"/>
                    <a:pt x="11206" y="21462"/>
                  </a:cubicBezTo>
                  <a:cubicBezTo>
                    <a:pt x="11206" y="21394"/>
                    <a:pt x="11260" y="21326"/>
                    <a:pt x="11341" y="21326"/>
                  </a:cubicBezTo>
                  <a:cubicBezTo>
                    <a:pt x="11692" y="21299"/>
                    <a:pt x="12057" y="21272"/>
                    <a:pt x="12395" y="21218"/>
                  </a:cubicBezTo>
                  <a:cubicBezTo>
                    <a:pt x="12476" y="21205"/>
                    <a:pt x="12544" y="21259"/>
                    <a:pt x="12557" y="21326"/>
                  </a:cubicBezTo>
                  <a:cubicBezTo>
                    <a:pt x="12571" y="21408"/>
                    <a:pt x="12517" y="21475"/>
                    <a:pt x="12436" y="21475"/>
                  </a:cubicBezTo>
                  <a:cubicBezTo>
                    <a:pt x="12084" y="21529"/>
                    <a:pt x="11719" y="21570"/>
                    <a:pt x="11354" y="21597"/>
                  </a:cubicBezTo>
                  <a:lnTo>
                    <a:pt x="11341" y="21597"/>
                  </a:lnTo>
                  <a:close/>
                  <a:moveTo>
                    <a:pt x="8137" y="21272"/>
                  </a:moveTo>
                  <a:cubicBezTo>
                    <a:pt x="8124" y="21272"/>
                    <a:pt x="8110" y="21272"/>
                    <a:pt x="8097" y="21259"/>
                  </a:cubicBezTo>
                  <a:cubicBezTo>
                    <a:pt x="7745" y="21178"/>
                    <a:pt x="7394" y="21070"/>
                    <a:pt x="7056" y="20934"/>
                  </a:cubicBezTo>
                  <a:cubicBezTo>
                    <a:pt x="6988" y="20907"/>
                    <a:pt x="6948" y="20840"/>
                    <a:pt x="6975" y="20758"/>
                  </a:cubicBezTo>
                  <a:cubicBezTo>
                    <a:pt x="7002" y="20691"/>
                    <a:pt x="7083" y="20664"/>
                    <a:pt x="7150" y="20691"/>
                  </a:cubicBezTo>
                  <a:cubicBezTo>
                    <a:pt x="7488" y="20813"/>
                    <a:pt x="7826" y="20921"/>
                    <a:pt x="8164" y="21002"/>
                  </a:cubicBezTo>
                  <a:cubicBezTo>
                    <a:pt x="8245" y="21015"/>
                    <a:pt x="8286" y="21097"/>
                    <a:pt x="8272" y="21164"/>
                  </a:cubicBezTo>
                  <a:cubicBezTo>
                    <a:pt x="8245" y="21232"/>
                    <a:pt x="8191" y="21272"/>
                    <a:pt x="8137" y="21272"/>
                  </a:cubicBezTo>
                  <a:close/>
                  <a:moveTo>
                    <a:pt x="13476" y="21272"/>
                  </a:moveTo>
                  <a:cubicBezTo>
                    <a:pt x="13422" y="21272"/>
                    <a:pt x="13368" y="21232"/>
                    <a:pt x="13341" y="21164"/>
                  </a:cubicBezTo>
                  <a:cubicBezTo>
                    <a:pt x="13328" y="21097"/>
                    <a:pt x="13368" y="21015"/>
                    <a:pt x="13449" y="21002"/>
                  </a:cubicBezTo>
                  <a:cubicBezTo>
                    <a:pt x="13787" y="20907"/>
                    <a:pt x="14125" y="20799"/>
                    <a:pt x="14463" y="20677"/>
                  </a:cubicBezTo>
                  <a:cubicBezTo>
                    <a:pt x="14531" y="20650"/>
                    <a:pt x="14612" y="20691"/>
                    <a:pt x="14639" y="20758"/>
                  </a:cubicBezTo>
                  <a:cubicBezTo>
                    <a:pt x="14666" y="20826"/>
                    <a:pt x="14625" y="20907"/>
                    <a:pt x="14558" y="20934"/>
                  </a:cubicBezTo>
                  <a:cubicBezTo>
                    <a:pt x="14220" y="21056"/>
                    <a:pt x="13868" y="21164"/>
                    <a:pt x="13517" y="21259"/>
                  </a:cubicBezTo>
                  <a:cubicBezTo>
                    <a:pt x="13503" y="21259"/>
                    <a:pt x="13490" y="21272"/>
                    <a:pt x="13476" y="21272"/>
                  </a:cubicBezTo>
                  <a:close/>
                  <a:moveTo>
                    <a:pt x="6110" y="20515"/>
                  </a:moveTo>
                  <a:cubicBezTo>
                    <a:pt x="6096" y="20515"/>
                    <a:pt x="6069" y="20515"/>
                    <a:pt x="6056" y="20501"/>
                  </a:cubicBezTo>
                  <a:cubicBezTo>
                    <a:pt x="5731" y="20353"/>
                    <a:pt x="5407" y="20163"/>
                    <a:pt x="5096" y="19974"/>
                  </a:cubicBezTo>
                  <a:cubicBezTo>
                    <a:pt x="5028" y="19933"/>
                    <a:pt x="5015" y="19852"/>
                    <a:pt x="5055" y="19785"/>
                  </a:cubicBezTo>
                  <a:cubicBezTo>
                    <a:pt x="5096" y="19731"/>
                    <a:pt x="5177" y="19703"/>
                    <a:pt x="5245" y="19744"/>
                  </a:cubicBezTo>
                  <a:cubicBezTo>
                    <a:pt x="5542" y="19933"/>
                    <a:pt x="5853" y="20109"/>
                    <a:pt x="6177" y="20258"/>
                  </a:cubicBezTo>
                  <a:cubicBezTo>
                    <a:pt x="6245" y="20299"/>
                    <a:pt x="6272" y="20380"/>
                    <a:pt x="6231" y="20447"/>
                  </a:cubicBezTo>
                  <a:cubicBezTo>
                    <a:pt x="6204" y="20488"/>
                    <a:pt x="6164" y="20515"/>
                    <a:pt x="6110" y="20515"/>
                  </a:cubicBezTo>
                  <a:close/>
                  <a:moveTo>
                    <a:pt x="15504" y="20515"/>
                  </a:moveTo>
                  <a:cubicBezTo>
                    <a:pt x="15450" y="20515"/>
                    <a:pt x="15396" y="20488"/>
                    <a:pt x="15382" y="20434"/>
                  </a:cubicBezTo>
                  <a:cubicBezTo>
                    <a:pt x="15342" y="20366"/>
                    <a:pt x="15369" y="20299"/>
                    <a:pt x="15436" y="20258"/>
                  </a:cubicBezTo>
                  <a:cubicBezTo>
                    <a:pt x="15761" y="20109"/>
                    <a:pt x="16072" y="19933"/>
                    <a:pt x="16369" y="19744"/>
                  </a:cubicBezTo>
                  <a:cubicBezTo>
                    <a:pt x="16437" y="19703"/>
                    <a:pt x="16518" y="19717"/>
                    <a:pt x="16558" y="19785"/>
                  </a:cubicBezTo>
                  <a:cubicBezTo>
                    <a:pt x="16599" y="19852"/>
                    <a:pt x="16572" y="19933"/>
                    <a:pt x="16518" y="19974"/>
                  </a:cubicBezTo>
                  <a:cubicBezTo>
                    <a:pt x="16207" y="20163"/>
                    <a:pt x="15882" y="20339"/>
                    <a:pt x="15558" y="20501"/>
                  </a:cubicBezTo>
                  <a:cubicBezTo>
                    <a:pt x="15544" y="20515"/>
                    <a:pt x="15517" y="20515"/>
                    <a:pt x="15504" y="20515"/>
                  </a:cubicBezTo>
                  <a:close/>
                  <a:moveTo>
                    <a:pt x="4285" y="19379"/>
                  </a:moveTo>
                  <a:cubicBezTo>
                    <a:pt x="4258" y="19379"/>
                    <a:pt x="4231" y="19365"/>
                    <a:pt x="4204" y="19352"/>
                  </a:cubicBezTo>
                  <a:cubicBezTo>
                    <a:pt x="3906" y="19122"/>
                    <a:pt x="3636" y="18892"/>
                    <a:pt x="3366" y="18635"/>
                  </a:cubicBezTo>
                  <a:cubicBezTo>
                    <a:pt x="3312" y="18581"/>
                    <a:pt x="3312" y="18500"/>
                    <a:pt x="3366" y="18446"/>
                  </a:cubicBezTo>
                  <a:cubicBezTo>
                    <a:pt x="3420" y="18391"/>
                    <a:pt x="3501" y="18391"/>
                    <a:pt x="3555" y="18446"/>
                  </a:cubicBezTo>
                  <a:cubicBezTo>
                    <a:pt x="3812" y="18689"/>
                    <a:pt x="4082" y="18919"/>
                    <a:pt x="4366" y="19135"/>
                  </a:cubicBezTo>
                  <a:cubicBezTo>
                    <a:pt x="4420" y="19176"/>
                    <a:pt x="4434" y="19271"/>
                    <a:pt x="4393" y="19325"/>
                  </a:cubicBezTo>
                  <a:cubicBezTo>
                    <a:pt x="4366" y="19365"/>
                    <a:pt x="4325" y="19379"/>
                    <a:pt x="4285" y="19379"/>
                  </a:cubicBezTo>
                  <a:close/>
                  <a:moveTo>
                    <a:pt x="17329" y="19365"/>
                  </a:moveTo>
                  <a:cubicBezTo>
                    <a:pt x="17288" y="19365"/>
                    <a:pt x="17248" y="19352"/>
                    <a:pt x="17221" y="19325"/>
                  </a:cubicBezTo>
                  <a:cubicBezTo>
                    <a:pt x="17180" y="19257"/>
                    <a:pt x="17180" y="19176"/>
                    <a:pt x="17248" y="19135"/>
                  </a:cubicBezTo>
                  <a:cubicBezTo>
                    <a:pt x="17531" y="18919"/>
                    <a:pt x="17802" y="18676"/>
                    <a:pt x="18059" y="18432"/>
                  </a:cubicBezTo>
                  <a:cubicBezTo>
                    <a:pt x="18113" y="18378"/>
                    <a:pt x="18194" y="18391"/>
                    <a:pt x="18248" y="18446"/>
                  </a:cubicBezTo>
                  <a:cubicBezTo>
                    <a:pt x="18302" y="18500"/>
                    <a:pt x="18288" y="18581"/>
                    <a:pt x="18234" y="18635"/>
                  </a:cubicBezTo>
                  <a:cubicBezTo>
                    <a:pt x="17977" y="18878"/>
                    <a:pt x="17694" y="19122"/>
                    <a:pt x="17410" y="19338"/>
                  </a:cubicBezTo>
                  <a:cubicBezTo>
                    <a:pt x="17383" y="19365"/>
                    <a:pt x="17356" y="19365"/>
                    <a:pt x="17329" y="19365"/>
                  </a:cubicBezTo>
                  <a:close/>
                  <a:moveTo>
                    <a:pt x="2717" y="17891"/>
                  </a:moveTo>
                  <a:cubicBezTo>
                    <a:pt x="2676" y="17891"/>
                    <a:pt x="2649" y="17878"/>
                    <a:pt x="2622" y="17850"/>
                  </a:cubicBezTo>
                  <a:cubicBezTo>
                    <a:pt x="2379" y="17566"/>
                    <a:pt x="2149" y="17282"/>
                    <a:pt x="1946" y="16985"/>
                  </a:cubicBezTo>
                  <a:cubicBezTo>
                    <a:pt x="1906" y="16917"/>
                    <a:pt x="1919" y="16836"/>
                    <a:pt x="1973" y="16795"/>
                  </a:cubicBezTo>
                  <a:cubicBezTo>
                    <a:pt x="2041" y="16755"/>
                    <a:pt x="2122" y="16768"/>
                    <a:pt x="2163" y="16823"/>
                  </a:cubicBezTo>
                  <a:cubicBezTo>
                    <a:pt x="2365" y="17120"/>
                    <a:pt x="2595" y="17404"/>
                    <a:pt x="2825" y="17675"/>
                  </a:cubicBezTo>
                  <a:cubicBezTo>
                    <a:pt x="2866" y="17729"/>
                    <a:pt x="2866" y="17810"/>
                    <a:pt x="2812" y="17864"/>
                  </a:cubicBezTo>
                  <a:cubicBezTo>
                    <a:pt x="2784" y="17878"/>
                    <a:pt x="2744" y="17891"/>
                    <a:pt x="2717" y="17891"/>
                  </a:cubicBezTo>
                  <a:close/>
                  <a:moveTo>
                    <a:pt x="18897" y="17891"/>
                  </a:moveTo>
                  <a:cubicBezTo>
                    <a:pt x="18856" y="17891"/>
                    <a:pt x="18829" y="17878"/>
                    <a:pt x="18802" y="17850"/>
                  </a:cubicBezTo>
                  <a:cubicBezTo>
                    <a:pt x="18748" y="17810"/>
                    <a:pt x="18734" y="17715"/>
                    <a:pt x="18788" y="17661"/>
                  </a:cubicBezTo>
                  <a:cubicBezTo>
                    <a:pt x="19018" y="17391"/>
                    <a:pt x="19235" y="17107"/>
                    <a:pt x="19437" y="16823"/>
                  </a:cubicBezTo>
                  <a:cubicBezTo>
                    <a:pt x="19478" y="16755"/>
                    <a:pt x="19572" y="16741"/>
                    <a:pt x="19627" y="16782"/>
                  </a:cubicBezTo>
                  <a:cubicBezTo>
                    <a:pt x="19694" y="16823"/>
                    <a:pt x="19708" y="16917"/>
                    <a:pt x="19667" y="16971"/>
                  </a:cubicBezTo>
                  <a:cubicBezTo>
                    <a:pt x="19451" y="17269"/>
                    <a:pt x="19235" y="17566"/>
                    <a:pt x="18991" y="17837"/>
                  </a:cubicBezTo>
                  <a:cubicBezTo>
                    <a:pt x="18964" y="17864"/>
                    <a:pt x="18924" y="17891"/>
                    <a:pt x="18897" y="17891"/>
                  </a:cubicBezTo>
                  <a:close/>
                  <a:moveTo>
                    <a:pt x="1487" y="16119"/>
                  </a:moveTo>
                  <a:cubicBezTo>
                    <a:pt x="1433" y="16119"/>
                    <a:pt x="1392" y="16106"/>
                    <a:pt x="1365" y="16052"/>
                  </a:cubicBezTo>
                  <a:cubicBezTo>
                    <a:pt x="1189" y="15741"/>
                    <a:pt x="1027" y="15402"/>
                    <a:pt x="879" y="15078"/>
                  </a:cubicBezTo>
                  <a:cubicBezTo>
                    <a:pt x="852" y="15010"/>
                    <a:pt x="879" y="14929"/>
                    <a:pt x="960" y="14902"/>
                  </a:cubicBezTo>
                  <a:cubicBezTo>
                    <a:pt x="1027" y="14861"/>
                    <a:pt x="1095" y="14902"/>
                    <a:pt x="1135" y="14970"/>
                  </a:cubicBezTo>
                  <a:cubicBezTo>
                    <a:pt x="1271" y="15294"/>
                    <a:pt x="1433" y="15619"/>
                    <a:pt x="1609" y="15916"/>
                  </a:cubicBezTo>
                  <a:cubicBezTo>
                    <a:pt x="1636" y="15984"/>
                    <a:pt x="1609" y="16065"/>
                    <a:pt x="1554" y="16106"/>
                  </a:cubicBezTo>
                  <a:cubicBezTo>
                    <a:pt x="1527" y="16119"/>
                    <a:pt x="1500" y="16119"/>
                    <a:pt x="1487" y="16119"/>
                  </a:cubicBezTo>
                  <a:close/>
                  <a:moveTo>
                    <a:pt x="20127" y="16119"/>
                  </a:moveTo>
                  <a:cubicBezTo>
                    <a:pt x="20100" y="16119"/>
                    <a:pt x="20073" y="16106"/>
                    <a:pt x="20059" y="16092"/>
                  </a:cubicBezTo>
                  <a:cubicBezTo>
                    <a:pt x="19991" y="16065"/>
                    <a:pt x="19964" y="15984"/>
                    <a:pt x="20005" y="15916"/>
                  </a:cubicBezTo>
                  <a:cubicBezTo>
                    <a:pt x="20181" y="15605"/>
                    <a:pt x="20343" y="15281"/>
                    <a:pt x="20478" y="14956"/>
                  </a:cubicBezTo>
                  <a:cubicBezTo>
                    <a:pt x="20505" y="14888"/>
                    <a:pt x="20586" y="14861"/>
                    <a:pt x="20654" y="14888"/>
                  </a:cubicBezTo>
                  <a:cubicBezTo>
                    <a:pt x="20721" y="14915"/>
                    <a:pt x="20748" y="14997"/>
                    <a:pt x="20721" y="15064"/>
                  </a:cubicBezTo>
                  <a:cubicBezTo>
                    <a:pt x="20586" y="15402"/>
                    <a:pt x="20424" y="15727"/>
                    <a:pt x="20248" y="16038"/>
                  </a:cubicBezTo>
                  <a:cubicBezTo>
                    <a:pt x="20221" y="16092"/>
                    <a:pt x="20167" y="16119"/>
                    <a:pt x="20127" y="16119"/>
                  </a:cubicBezTo>
                  <a:close/>
                  <a:moveTo>
                    <a:pt x="635" y="14145"/>
                  </a:moveTo>
                  <a:cubicBezTo>
                    <a:pt x="568" y="14145"/>
                    <a:pt x="514" y="14104"/>
                    <a:pt x="500" y="14050"/>
                  </a:cubicBezTo>
                  <a:cubicBezTo>
                    <a:pt x="392" y="13698"/>
                    <a:pt x="297" y="13347"/>
                    <a:pt x="230" y="12995"/>
                  </a:cubicBezTo>
                  <a:cubicBezTo>
                    <a:pt x="216" y="12914"/>
                    <a:pt x="257" y="12846"/>
                    <a:pt x="338" y="12833"/>
                  </a:cubicBezTo>
                  <a:cubicBezTo>
                    <a:pt x="406" y="12819"/>
                    <a:pt x="473" y="12860"/>
                    <a:pt x="487" y="12941"/>
                  </a:cubicBezTo>
                  <a:cubicBezTo>
                    <a:pt x="568" y="13279"/>
                    <a:pt x="649" y="13631"/>
                    <a:pt x="757" y="13969"/>
                  </a:cubicBezTo>
                  <a:cubicBezTo>
                    <a:pt x="784" y="14036"/>
                    <a:pt x="743" y="14117"/>
                    <a:pt x="676" y="14131"/>
                  </a:cubicBezTo>
                  <a:cubicBezTo>
                    <a:pt x="662" y="14145"/>
                    <a:pt x="649" y="14145"/>
                    <a:pt x="635" y="14145"/>
                  </a:cubicBezTo>
                  <a:close/>
                  <a:moveTo>
                    <a:pt x="20978" y="14131"/>
                  </a:moveTo>
                  <a:cubicBezTo>
                    <a:pt x="20965" y="14131"/>
                    <a:pt x="20951" y="14131"/>
                    <a:pt x="20938" y="14131"/>
                  </a:cubicBezTo>
                  <a:cubicBezTo>
                    <a:pt x="20857" y="14104"/>
                    <a:pt x="20830" y="14023"/>
                    <a:pt x="20843" y="13955"/>
                  </a:cubicBezTo>
                  <a:cubicBezTo>
                    <a:pt x="20951" y="13617"/>
                    <a:pt x="21046" y="13265"/>
                    <a:pt x="21113" y="12927"/>
                  </a:cubicBezTo>
                  <a:cubicBezTo>
                    <a:pt x="21127" y="12846"/>
                    <a:pt x="21194" y="12806"/>
                    <a:pt x="21276" y="12819"/>
                  </a:cubicBezTo>
                  <a:cubicBezTo>
                    <a:pt x="21343" y="12833"/>
                    <a:pt x="21397" y="12900"/>
                    <a:pt x="21384" y="12981"/>
                  </a:cubicBezTo>
                  <a:cubicBezTo>
                    <a:pt x="21303" y="13333"/>
                    <a:pt x="21208" y="13685"/>
                    <a:pt x="21100" y="14036"/>
                  </a:cubicBezTo>
                  <a:cubicBezTo>
                    <a:pt x="21086" y="14090"/>
                    <a:pt x="21032" y="14131"/>
                    <a:pt x="20978" y="14131"/>
                  </a:cubicBezTo>
                  <a:close/>
                  <a:moveTo>
                    <a:pt x="203" y="12035"/>
                  </a:moveTo>
                  <a:cubicBezTo>
                    <a:pt x="122" y="12035"/>
                    <a:pt x="68" y="11980"/>
                    <a:pt x="68" y="11913"/>
                  </a:cubicBezTo>
                  <a:cubicBezTo>
                    <a:pt x="27" y="11548"/>
                    <a:pt x="14" y="11182"/>
                    <a:pt x="0" y="10817"/>
                  </a:cubicBezTo>
                  <a:cubicBezTo>
                    <a:pt x="0" y="10736"/>
                    <a:pt x="68" y="10682"/>
                    <a:pt x="135" y="10682"/>
                  </a:cubicBezTo>
                  <a:cubicBezTo>
                    <a:pt x="135" y="10682"/>
                    <a:pt x="135" y="10682"/>
                    <a:pt x="135" y="10682"/>
                  </a:cubicBezTo>
                  <a:cubicBezTo>
                    <a:pt x="216" y="10682"/>
                    <a:pt x="270" y="10736"/>
                    <a:pt x="270" y="10817"/>
                  </a:cubicBezTo>
                  <a:cubicBezTo>
                    <a:pt x="284" y="11169"/>
                    <a:pt x="297" y="11534"/>
                    <a:pt x="324" y="11886"/>
                  </a:cubicBezTo>
                  <a:cubicBezTo>
                    <a:pt x="338" y="11953"/>
                    <a:pt x="284" y="12021"/>
                    <a:pt x="216" y="12035"/>
                  </a:cubicBezTo>
                  <a:lnTo>
                    <a:pt x="203" y="12035"/>
                  </a:lnTo>
                  <a:close/>
                  <a:moveTo>
                    <a:pt x="21411" y="12021"/>
                  </a:moveTo>
                  <a:cubicBezTo>
                    <a:pt x="21397" y="12021"/>
                    <a:pt x="21397" y="12021"/>
                    <a:pt x="21397" y="12021"/>
                  </a:cubicBezTo>
                  <a:cubicBezTo>
                    <a:pt x="21316" y="12008"/>
                    <a:pt x="21262" y="11940"/>
                    <a:pt x="21276" y="11872"/>
                  </a:cubicBezTo>
                  <a:cubicBezTo>
                    <a:pt x="21303" y="11521"/>
                    <a:pt x="21330" y="11155"/>
                    <a:pt x="21330" y="10804"/>
                  </a:cubicBezTo>
                  <a:cubicBezTo>
                    <a:pt x="21330" y="10777"/>
                    <a:pt x="21330" y="10777"/>
                    <a:pt x="21330" y="10777"/>
                  </a:cubicBezTo>
                  <a:cubicBezTo>
                    <a:pt x="21330" y="10709"/>
                    <a:pt x="21384" y="10641"/>
                    <a:pt x="21465" y="10641"/>
                  </a:cubicBezTo>
                  <a:cubicBezTo>
                    <a:pt x="21532" y="10641"/>
                    <a:pt x="21600" y="10709"/>
                    <a:pt x="21600" y="10777"/>
                  </a:cubicBezTo>
                  <a:cubicBezTo>
                    <a:pt x="21600" y="10804"/>
                    <a:pt x="21600" y="10804"/>
                    <a:pt x="21600" y="10804"/>
                  </a:cubicBezTo>
                  <a:cubicBezTo>
                    <a:pt x="21600" y="11169"/>
                    <a:pt x="21573" y="11534"/>
                    <a:pt x="21546" y="11899"/>
                  </a:cubicBezTo>
                  <a:cubicBezTo>
                    <a:pt x="21532" y="11967"/>
                    <a:pt x="21478" y="12021"/>
                    <a:pt x="21411" y="12021"/>
                  </a:cubicBezTo>
                  <a:close/>
                  <a:moveTo>
                    <a:pt x="189" y="9871"/>
                  </a:moveTo>
                  <a:cubicBezTo>
                    <a:pt x="176" y="9871"/>
                    <a:pt x="176" y="9871"/>
                    <a:pt x="176" y="9871"/>
                  </a:cubicBezTo>
                  <a:cubicBezTo>
                    <a:pt x="108" y="9871"/>
                    <a:pt x="54" y="9803"/>
                    <a:pt x="54" y="9722"/>
                  </a:cubicBezTo>
                  <a:cubicBezTo>
                    <a:pt x="95" y="9357"/>
                    <a:pt x="149" y="8991"/>
                    <a:pt x="216" y="8640"/>
                  </a:cubicBezTo>
                  <a:cubicBezTo>
                    <a:pt x="243" y="8572"/>
                    <a:pt x="311" y="8518"/>
                    <a:pt x="378" y="8532"/>
                  </a:cubicBezTo>
                  <a:cubicBezTo>
                    <a:pt x="460" y="8545"/>
                    <a:pt x="500" y="8626"/>
                    <a:pt x="487" y="8694"/>
                  </a:cubicBezTo>
                  <a:cubicBezTo>
                    <a:pt x="419" y="9045"/>
                    <a:pt x="365" y="9397"/>
                    <a:pt x="324" y="9749"/>
                  </a:cubicBezTo>
                  <a:cubicBezTo>
                    <a:pt x="324" y="9816"/>
                    <a:pt x="257" y="9871"/>
                    <a:pt x="189" y="9871"/>
                  </a:cubicBezTo>
                  <a:close/>
                  <a:moveTo>
                    <a:pt x="21411" y="9830"/>
                  </a:moveTo>
                  <a:cubicBezTo>
                    <a:pt x="21330" y="9830"/>
                    <a:pt x="21276" y="9789"/>
                    <a:pt x="21276" y="9708"/>
                  </a:cubicBezTo>
                  <a:cubicBezTo>
                    <a:pt x="21235" y="9357"/>
                    <a:pt x="21181" y="9005"/>
                    <a:pt x="21113" y="8667"/>
                  </a:cubicBezTo>
                  <a:cubicBezTo>
                    <a:pt x="21086" y="8586"/>
                    <a:pt x="21140" y="8518"/>
                    <a:pt x="21208" y="8504"/>
                  </a:cubicBezTo>
                  <a:cubicBezTo>
                    <a:pt x="21289" y="8491"/>
                    <a:pt x="21357" y="8532"/>
                    <a:pt x="21370" y="8613"/>
                  </a:cubicBezTo>
                  <a:cubicBezTo>
                    <a:pt x="21451" y="8964"/>
                    <a:pt x="21505" y="9329"/>
                    <a:pt x="21532" y="9681"/>
                  </a:cubicBezTo>
                  <a:cubicBezTo>
                    <a:pt x="21546" y="9762"/>
                    <a:pt x="21492" y="9830"/>
                    <a:pt x="21424" y="9830"/>
                  </a:cubicBezTo>
                  <a:lnTo>
                    <a:pt x="21411" y="9830"/>
                  </a:lnTo>
                  <a:close/>
                  <a:moveTo>
                    <a:pt x="622" y="7761"/>
                  </a:moveTo>
                  <a:cubicBezTo>
                    <a:pt x="608" y="7761"/>
                    <a:pt x="595" y="7761"/>
                    <a:pt x="581" y="7747"/>
                  </a:cubicBezTo>
                  <a:cubicBezTo>
                    <a:pt x="514" y="7734"/>
                    <a:pt x="473" y="7652"/>
                    <a:pt x="500" y="7585"/>
                  </a:cubicBezTo>
                  <a:cubicBezTo>
                    <a:pt x="608" y="7233"/>
                    <a:pt x="730" y="6895"/>
                    <a:pt x="879" y="6557"/>
                  </a:cubicBezTo>
                  <a:cubicBezTo>
                    <a:pt x="906" y="6489"/>
                    <a:pt x="987" y="6449"/>
                    <a:pt x="1054" y="6489"/>
                  </a:cubicBezTo>
                  <a:cubicBezTo>
                    <a:pt x="1122" y="6516"/>
                    <a:pt x="1149" y="6597"/>
                    <a:pt x="1122" y="6665"/>
                  </a:cubicBezTo>
                  <a:cubicBezTo>
                    <a:pt x="987" y="6990"/>
                    <a:pt x="852" y="7328"/>
                    <a:pt x="757" y="7666"/>
                  </a:cubicBezTo>
                  <a:cubicBezTo>
                    <a:pt x="730" y="7720"/>
                    <a:pt x="676" y="7761"/>
                    <a:pt x="622" y="7761"/>
                  </a:cubicBezTo>
                  <a:close/>
                  <a:moveTo>
                    <a:pt x="20965" y="7720"/>
                  </a:moveTo>
                  <a:cubicBezTo>
                    <a:pt x="20911" y="7720"/>
                    <a:pt x="20857" y="7693"/>
                    <a:pt x="20843" y="7625"/>
                  </a:cubicBezTo>
                  <a:cubicBezTo>
                    <a:pt x="20735" y="7287"/>
                    <a:pt x="20613" y="6949"/>
                    <a:pt x="20465" y="6624"/>
                  </a:cubicBezTo>
                  <a:cubicBezTo>
                    <a:pt x="20438" y="6557"/>
                    <a:pt x="20465" y="6476"/>
                    <a:pt x="20532" y="6449"/>
                  </a:cubicBezTo>
                  <a:cubicBezTo>
                    <a:pt x="20600" y="6422"/>
                    <a:pt x="20681" y="6449"/>
                    <a:pt x="20721" y="6516"/>
                  </a:cubicBezTo>
                  <a:cubicBezTo>
                    <a:pt x="20857" y="6854"/>
                    <a:pt x="20992" y="7206"/>
                    <a:pt x="21100" y="7544"/>
                  </a:cubicBezTo>
                  <a:cubicBezTo>
                    <a:pt x="21113" y="7625"/>
                    <a:pt x="21086" y="7693"/>
                    <a:pt x="21005" y="7720"/>
                  </a:cubicBezTo>
                  <a:cubicBezTo>
                    <a:pt x="20992" y="7720"/>
                    <a:pt x="20978" y="7720"/>
                    <a:pt x="20965" y="7720"/>
                  </a:cubicBezTo>
                  <a:close/>
                  <a:moveTo>
                    <a:pt x="1473" y="5772"/>
                  </a:moveTo>
                  <a:cubicBezTo>
                    <a:pt x="1446" y="5772"/>
                    <a:pt x="1433" y="5772"/>
                    <a:pt x="1406" y="5759"/>
                  </a:cubicBezTo>
                  <a:cubicBezTo>
                    <a:pt x="1338" y="5718"/>
                    <a:pt x="1325" y="5637"/>
                    <a:pt x="1352" y="5569"/>
                  </a:cubicBezTo>
                  <a:cubicBezTo>
                    <a:pt x="1527" y="5258"/>
                    <a:pt x="1730" y="4947"/>
                    <a:pt x="1933" y="4650"/>
                  </a:cubicBezTo>
                  <a:cubicBezTo>
                    <a:pt x="1973" y="4582"/>
                    <a:pt x="2055" y="4569"/>
                    <a:pt x="2122" y="4609"/>
                  </a:cubicBezTo>
                  <a:cubicBezTo>
                    <a:pt x="2176" y="4650"/>
                    <a:pt x="2203" y="4731"/>
                    <a:pt x="2149" y="4799"/>
                  </a:cubicBezTo>
                  <a:cubicBezTo>
                    <a:pt x="1946" y="5096"/>
                    <a:pt x="1757" y="5394"/>
                    <a:pt x="1595" y="5705"/>
                  </a:cubicBezTo>
                  <a:cubicBezTo>
                    <a:pt x="1568" y="5745"/>
                    <a:pt x="1514" y="5772"/>
                    <a:pt x="1473" y="5772"/>
                  </a:cubicBezTo>
                  <a:close/>
                  <a:moveTo>
                    <a:pt x="20113" y="5745"/>
                  </a:moveTo>
                  <a:cubicBezTo>
                    <a:pt x="20059" y="5745"/>
                    <a:pt x="20019" y="5718"/>
                    <a:pt x="19991" y="5678"/>
                  </a:cubicBezTo>
                  <a:cubicBezTo>
                    <a:pt x="19816" y="5367"/>
                    <a:pt x="19627" y="5055"/>
                    <a:pt x="19424" y="4771"/>
                  </a:cubicBezTo>
                  <a:cubicBezTo>
                    <a:pt x="19383" y="4704"/>
                    <a:pt x="19397" y="4623"/>
                    <a:pt x="19464" y="4582"/>
                  </a:cubicBezTo>
                  <a:cubicBezTo>
                    <a:pt x="19518" y="4542"/>
                    <a:pt x="19613" y="4555"/>
                    <a:pt x="19654" y="4609"/>
                  </a:cubicBezTo>
                  <a:cubicBezTo>
                    <a:pt x="19856" y="4907"/>
                    <a:pt x="20059" y="5231"/>
                    <a:pt x="20235" y="5542"/>
                  </a:cubicBezTo>
                  <a:cubicBezTo>
                    <a:pt x="20262" y="5610"/>
                    <a:pt x="20248" y="5691"/>
                    <a:pt x="20181" y="5732"/>
                  </a:cubicBezTo>
                  <a:cubicBezTo>
                    <a:pt x="20154" y="5732"/>
                    <a:pt x="20140" y="5745"/>
                    <a:pt x="20113" y="5745"/>
                  </a:cubicBezTo>
                  <a:close/>
                  <a:moveTo>
                    <a:pt x="2703" y="4001"/>
                  </a:moveTo>
                  <a:cubicBezTo>
                    <a:pt x="2676" y="4001"/>
                    <a:pt x="2636" y="3987"/>
                    <a:pt x="2622" y="3973"/>
                  </a:cubicBezTo>
                  <a:cubicBezTo>
                    <a:pt x="2555" y="3919"/>
                    <a:pt x="2555" y="3838"/>
                    <a:pt x="2595" y="3784"/>
                  </a:cubicBezTo>
                  <a:cubicBezTo>
                    <a:pt x="2839" y="3500"/>
                    <a:pt x="3095" y="3230"/>
                    <a:pt x="3352" y="2986"/>
                  </a:cubicBezTo>
                  <a:cubicBezTo>
                    <a:pt x="3406" y="2932"/>
                    <a:pt x="3487" y="2932"/>
                    <a:pt x="3541" y="2986"/>
                  </a:cubicBezTo>
                  <a:cubicBezTo>
                    <a:pt x="3595" y="3040"/>
                    <a:pt x="3595" y="3135"/>
                    <a:pt x="3541" y="3175"/>
                  </a:cubicBezTo>
                  <a:cubicBezTo>
                    <a:pt x="3285" y="3419"/>
                    <a:pt x="3041" y="3689"/>
                    <a:pt x="2812" y="3960"/>
                  </a:cubicBezTo>
                  <a:cubicBezTo>
                    <a:pt x="2784" y="3987"/>
                    <a:pt x="2744" y="4001"/>
                    <a:pt x="2703" y="4001"/>
                  </a:cubicBezTo>
                  <a:close/>
                  <a:moveTo>
                    <a:pt x="18870" y="3973"/>
                  </a:moveTo>
                  <a:cubicBezTo>
                    <a:pt x="18843" y="3973"/>
                    <a:pt x="18802" y="3960"/>
                    <a:pt x="18775" y="3933"/>
                  </a:cubicBezTo>
                  <a:cubicBezTo>
                    <a:pt x="18545" y="3662"/>
                    <a:pt x="18288" y="3405"/>
                    <a:pt x="18032" y="3162"/>
                  </a:cubicBezTo>
                  <a:cubicBezTo>
                    <a:pt x="17977" y="3108"/>
                    <a:pt x="17977" y="3013"/>
                    <a:pt x="18032" y="2959"/>
                  </a:cubicBezTo>
                  <a:cubicBezTo>
                    <a:pt x="18086" y="2905"/>
                    <a:pt x="18167" y="2905"/>
                    <a:pt x="18221" y="2959"/>
                  </a:cubicBezTo>
                  <a:cubicBezTo>
                    <a:pt x="18491" y="3216"/>
                    <a:pt x="18748" y="3473"/>
                    <a:pt x="18978" y="3757"/>
                  </a:cubicBezTo>
                  <a:cubicBezTo>
                    <a:pt x="19032" y="3811"/>
                    <a:pt x="19018" y="3892"/>
                    <a:pt x="18964" y="3946"/>
                  </a:cubicBezTo>
                  <a:cubicBezTo>
                    <a:pt x="18937" y="3960"/>
                    <a:pt x="18910" y="3973"/>
                    <a:pt x="18870" y="3973"/>
                  </a:cubicBezTo>
                  <a:close/>
                  <a:moveTo>
                    <a:pt x="4258" y="2513"/>
                  </a:moveTo>
                  <a:cubicBezTo>
                    <a:pt x="4231" y="2513"/>
                    <a:pt x="4190" y="2499"/>
                    <a:pt x="4163" y="2459"/>
                  </a:cubicBezTo>
                  <a:cubicBezTo>
                    <a:pt x="4109" y="2405"/>
                    <a:pt x="4123" y="2323"/>
                    <a:pt x="4177" y="2269"/>
                  </a:cubicBezTo>
                  <a:cubicBezTo>
                    <a:pt x="4474" y="2053"/>
                    <a:pt x="4771" y="1836"/>
                    <a:pt x="5082" y="1647"/>
                  </a:cubicBezTo>
                  <a:cubicBezTo>
                    <a:pt x="5136" y="1607"/>
                    <a:pt x="5218" y="1620"/>
                    <a:pt x="5258" y="1688"/>
                  </a:cubicBezTo>
                  <a:cubicBezTo>
                    <a:pt x="5299" y="1755"/>
                    <a:pt x="5285" y="1836"/>
                    <a:pt x="5218" y="1877"/>
                  </a:cubicBezTo>
                  <a:cubicBezTo>
                    <a:pt x="4920" y="2066"/>
                    <a:pt x="4623" y="2269"/>
                    <a:pt x="4352" y="2486"/>
                  </a:cubicBezTo>
                  <a:cubicBezTo>
                    <a:pt x="4325" y="2499"/>
                    <a:pt x="4298" y="2513"/>
                    <a:pt x="4258" y="2513"/>
                  </a:cubicBezTo>
                  <a:close/>
                  <a:moveTo>
                    <a:pt x="17315" y="2486"/>
                  </a:moveTo>
                  <a:cubicBezTo>
                    <a:pt x="17288" y="2486"/>
                    <a:pt x="17248" y="2486"/>
                    <a:pt x="17234" y="2459"/>
                  </a:cubicBezTo>
                  <a:cubicBezTo>
                    <a:pt x="16950" y="2242"/>
                    <a:pt x="16653" y="2039"/>
                    <a:pt x="16355" y="1850"/>
                  </a:cubicBezTo>
                  <a:cubicBezTo>
                    <a:pt x="16288" y="1809"/>
                    <a:pt x="16274" y="1728"/>
                    <a:pt x="16315" y="1674"/>
                  </a:cubicBezTo>
                  <a:cubicBezTo>
                    <a:pt x="16342" y="1607"/>
                    <a:pt x="16437" y="1579"/>
                    <a:pt x="16491" y="1620"/>
                  </a:cubicBezTo>
                  <a:cubicBezTo>
                    <a:pt x="16802" y="1823"/>
                    <a:pt x="17099" y="2026"/>
                    <a:pt x="17396" y="2256"/>
                  </a:cubicBezTo>
                  <a:cubicBezTo>
                    <a:pt x="17450" y="2296"/>
                    <a:pt x="17464" y="2377"/>
                    <a:pt x="17423" y="2445"/>
                  </a:cubicBezTo>
                  <a:cubicBezTo>
                    <a:pt x="17396" y="2472"/>
                    <a:pt x="17356" y="2486"/>
                    <a:pt x="17315" y="2486"/>
                  </a:cubicBezTo>
                  <a:close/>
                  <a:moveTo>
                    <a:pt x="6096" y="1363"/>
                  </a:moveTo>
                  <a:cubicBezTo>
                    <a:pt x="6042" y="1363"/>
                    <a:pt x="5988" y="1336"/>
                    <a:pt x="5974" y="1295"/>
                  </a:cubicBezTo>
                  <a:cubicBezTo>
                    <a:pt x="5934" y="1228"/>
                    <a:pt x="5961" y="1147"/>
                    <a:pt x="6029" y="1106"/>
                  </a:cubicBezTo>
                  <a:cubicBezTo>
                    <a:pt x="6353" y="944"/>
                    <a:pt x="6691" y="809"/>
                    <a:pt x="7042" y="673"/>
                  </a:cubicBezTo>
                  <a:cubicBezTo>
                    <a:pt x="7110" y="646"/>
                    <a:pt x="7177" y="687"/>
                    <a:pt x="7205" y="754"/>
                  </a:cubicBezTo>
                  <a:cubicBezTo>
                    <a:pt x="7232" y="822"/>
                    <a:pt x="7205" y="903"/>
                    <a:pt x="7123" y="930"/>
                  </a:cubicBezTo>
                  <a:cubicBezTo>
                    <a:pt x="6799" y="1052"/>
                    <a:pt x="6475" y="1201"/>
                    <a:pt x="6150" y="1350"/>
                  </a:cubicBezTo>
                  <a:cubicBezTo>
                    <a:pt x="6137" y="1363"/>
                    <a:pt x="6110" y="1363"/>
                    <a:pt x="6096" y="1363"/>
                  </a:cubicBezTo>
                  <a:close/>
                  <a:moveTo>
                    <a:pt x="15477" y="1350"/>
                  </a:moveTo>
                  <a:cubicBezTo>
                    <a:pt x="15463" y="1350"/>
                    <a:pt x="15436" y="1350"/>
                    <a:pt x="15423" y="1336"/>
                  </a:cubicBezTo>
                  <a:cubicBezTo>
                    <a:pt x="15098" y="1187"/>
                    <a:pt x="14774" y="1038"/>
                    <a:pt x="14436" y="917"/>
                  </a:cubicBezTo>
                  <a:cubicBezTo>
                    <a:pt x="14368" y="890"/>
                    <a:pt x="14328" y="809"/>
                    <a:pt x="14355" y="741"/>
                  </a:cubicBezTo>
                  <a:cubicBezTo>
                    <a:pt x="14382" y="673"/>
                    <a:pt x="14463" y="633"/>
                    <a:pt x="14531" y="660"/>
                  </a:cubicBezTo>
                  <a:cubicBezTo>
                    <a:pt x="14869" y="795"/>
                    <a:pt x="15207" y="930"/>
                    <a:pt x="15544" y="1093"/>
                  </a:cubicBezTo>
                  <a:cubicBezTo>
                    <a:pt x="15612" y="1133"/>
                    <a:pt x="15639" y="1214"/>
                    <a:pt x="15598" y="1282"/>
                  </a:cubicBezTo>
                  <a:cubicBezTo>
                    <a:pt x="15571" y="1322"/>
                    <a:pt x="15531" y="1350"/>
                    <a:pt x="15477" y="1350"/>
                  </a:cubicBezTo>
                  <a:close/>
                  <a:moveTo>
                    <a:pt x="8110" y="619"/>
                  </a:moveTo>
                  <a:cubicBezTo>
                    <a:pt x="8056" y="619"/>
                    <a:pt x="8002" y="579"/>
                    <a:pt x="7988" y="511"/>
                  </a:cubicBezTo>
                  <a:cubicBezTo>
                    <a:pt x="7961" y="443"/>
                    <a:pt x="8002" y="362"/>
                    <a:pt x="8083" y="349"/>
                  </a:cubicBezTo>
                  <a:cubicBezTo>
                    <a:pt x="8435" y="254"/>
                    <a:pt x="8786" y="186"/>
                    <a:pt x="9151" y="132"/>
                  </a:cubicBezTo>
                  <a:cubicBezTo>
                    <a:pt x="9219" y="119"/>
                    <a:pt x="9286" y="173"/>
                    <a:pt x="9300" y="240"/>
                  </a:cubicBezTo>
                  <a:cubicBezTo>
                    <a:pt x="9313" y="308"/>
                    <a:pt x="9259" y="389"/>
                    <a:pt x="9191" y="389"/>
                  </a:cubicBezTo>
                  <a:cubicBezTo>
                    <a:pt x="8840" y="443"/>
                    <a:pt x="8489" y="524"/>
                    <a:pt x="8151" y="606"/>
                  </a:cubicBezTo>
                  <a:cubicBezTo>
                    <a:pt x="8137" y="619"/>
                    <a:pt x="8124" y="619"/>
                    <a:pt x="8110" y="619"/>
                  </a:cubicBezTo>
                  <a:close/>
                  <a:moveTo>
                    <a:pt x="13449" y="606"/>
                  </a:moveTo>
                  <a:cubicBezTo>
                    <a:pt x="13449" y="606"/>
                    <a:pt x="13436" y="606"/>
                    <a:pt x="13422" y="606"/>
                  </a:cubicBezTo>
                  <a:cubicBezTo>
                    <a:pt x="13084" y="511"/>
                    <a:pt x="12733" y="443"/>
                    <a:pt x="12381" y="389"/>
                  </a:cubicBezTo>
                  <a:cubicBezTo>
                    <a:pt x="12300" y="376"/>
                    <a:pt x="12246" y="308"/>
                    <a:pt x="12260" y="240"/>
                  </a:cubicBezTo>
                  <a:cubicBezTo>
                    <a:pt x="12273" y="159"/>
                    <a:pt x="12341" y="105"/>
                    <a:pt x="12422" y="119"/>
                  </a:cubicBezTo>
                  <a:cubicBezTo>
                    <a:pt x="12773" y="173"/>
                    <a:pt x="13138" y="254"/>
                    <a:pt x="13490" y="335"/>
                  </a:cubicBezTo>
                  <a:cubicBezTo>
                    <a:pt x="13557" y="362"/>
                    <a:pt x="13612" y="430"/>
                    <a:pt x="13584" y="497"/>
                  </a:cubicBezTo>
                  <a:cubicBezTo>
                    <a:pt x="13571" y="565"/>
                    <a:pt x="13517" y="606"/>
                    <a:pt x="13449" y="606"/>
                  </a:cubicBezTo>
                  <a:close/>
                  <a:moveTo>
                    <a:pt x="10246" y="281"/>
                  </a:moveTo>
                  <a:cubicBezTo>
                    <a:pt x="10178" y="281"/>
                    <a:pt x="10111" y="227"/>
                    <a:pt x="10111" y="159"/>
                  </a:cubicBezTo>
                  <a:cubicBezTo>
                    <a:pt x="10111" y="78"/>
                    <a:pt x="10165" y="24"/>
                    <a:pt x="10232" y="11"/>
                  </a:cubicBezTo>
                  <a:cubicBezTo>
                    <a:pt x="10597" y="-3"/>
                    <a:pt x="10962" y="-3"/>
                    <a:pt x="11327" y="11"/>
                  </a:cubicBezTo>
                  <a:cubicBezTo>
                    <a:pt x="11408" y="24"/>
                    <a:pt x="11462" y="78"/>
                    <a:pt x="11462" y="159"/>
                  </a:cubicBezTo>
                  <a:cubicBezTo>
                    <a:pt x="11449" y="227"/>
                    <a:pt x="11395" y="295"/>
                    <a:pt x="11314" y="281"/>
                  </a:cubicBezTo>
                  <a:cubicBezTo>
                    <a:pt x="10962" y="268"/>
                    <a:pt x="10597" y="268"/>
                    <a:pt x="10246" y="281"/>
                  </a:cubicBezTo>
                  <a:close/>
                </a:path>
              </a:pathLst>
            </a:cu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67" name="Oval 50"/>
            <p:cNvSpPr/>
            <p:nvPr/>
          </p:nvSpPr>
          <p:spPr>
            <a:xfrm>
              <a:off x="228469" y="3430282"/>
              <a:ext cx="2320909" cy="103627"/>
            </a:xfrm>
            <a:prstGeom prst="ellipse">
              <a:avLst/>
            </a:prstGeom>
            <a:solidFill>
              <a:srgbClr val="A0A0A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68" name="Freeform 51"/>
            <p:cNvSpPr/>
            <p:nvPr/>
          </p:nvSpPr>
          <p:spPr>
            <a:xfrm>
              <a:off x="2047314" y="2676400"/>
              <a:ext cx="168371" cy="129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2"/>
                  </a:moveTo>
                  <a:lnTo>
                    <a:pt x="10302" y="0"/>
                  </a:lnTo>
                  <a:lnTo>
                    <a:pt x="21600" y="14256"/>
                  </a:lnTo>
                  <a:lnTo>
                    <a:pt x="21600" y="20304"/>
                  </a:lnTo>
                  <a:lnTo>
                    <a:pt x="19274" y="21600"/>
                  </a:lnTo>
                  <a:lnTo>
                    <a:pt x="3655" y="14688"/>
                  </a:lnTo>
                  <a:lnTo>
                    <a:pt x="0" y="6912"/>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69" name="Freeform 52"/>
            <p:cNvSpPr/>
            <p:nvPr/>
          </p:nvSpPr>
          <p:spPr>
            <a:xfrm>
              <a:off x="1391969" y="1875883"/>
              <a:ext cx="735646" cy="86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
                  </a:moveTo>
                  <a:lnTo>
                    <a:pt x="19546" y="21600"/>
                  </a:lnTo>
                  <a:lnTo>
                    <a:pt x="21600" y="20169"/>
                  </a:lnTo>
                  <a:lnTo>
                    <a:pt x="4715" y="0"/>
                  </a:lnTo>
                  <a:lnTo>
                    <a:pt x="0" y="1627"/>
                  </a:lnTo>
                  <a:close/>
                </a:path>
              </a:pathLst>
            </a:custGeom>
            <a:solidFill>
              <a:schemeClr val="accent5"/>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0" name="Freeform 53"/>
            <p:cNvSpPr/>
            <p:nvPr/>
          </p:nvSpPr>
          <p:spPr>
            <a:xfrm>
              <a:off x="1215374" y="1881065"/>
              <a:ext cx="173552" cy="1095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430"/>
                  </a:lnTo>
                  <a:lnTo>
                    <a:pt x="0" y="0"/>
                  </a:lnTo>
                  <a:lnTo>
                    <a:pt x="10316" y="21600"/>
                  </a:lnTo>
                  <a:lnTo>
                    <a:pt x="21600" y="216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1" name="Freeform 54"/>
            <p:cNvSpPr/>
            <p:nvPr/>
          </p:nvSpPr>
          <p:spPr>
            <a:xfrm>
              <a:off x="632555" y="1220445"/>
              <a:ext cx="36265"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86" y="0"/>
                  </a:moveTo>
                  <a:lnTo>
                    <a:pt x="0" y="21073"/>
                  </a:lnTo>
                  <a:lnTo>
                    <a:pt x="7714" y="21600"/>
                  </a:lnTo>
                  <a:lnTo>
                    <a:pt x="21600" y="527"/>
                  </a:lnTo>
                  <a:lnTo>
                    <a:pt x="13886"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2" name="Freeform 55"/>
            <p:cNvSpPr/>
            <p:nvPr/>
          </p:nvSpPr>
          <p:spPr>
            <a:xfrm>
              <a:off x="2111616" y="1220445"/>
              <a:ext cx="33676" cy="106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8" y="0"/>
                  </a:moveTo>
                  <a:lnTo>
                    <a:pt x="21600" y="21073"/>
                  </a:lnTo>
                  <a:lnTo>
                    <a:pt x="13292" y="21600"/>
                  </a:lnTo>
                  <a:lnTo>
                    <a:pt x="0" y="527"/>
                  </a:lnTo>
                  <a:lnTo>
                    <a:pt x="8308" y="0"/>
                  </a:lnTo>
                  <a:close/>
                </a:path>
              </a:pathLst>
            </a:custGeom>
            <a:solidFill>
              <a:srgbClr val="F3F3F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3" name="Oval 28"/>
            <p:cNvSpPr/>
            <p:nvPr/>
          </p:nvSpPr>
          <p:spPr>
            <a:xfrm>
              <a:off x="1155796" y="3028730"/>
              <a:ext cx="466255" cy="466321"/>
            </a:xfrm>
            <a:prstGeom prst="ellipse">
              <a:avLst/>
            </a:prstGeom>
            <a:solidFill>
              <a:schemeClr val="accent4"/>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4" name="Freeform 29"/>
            <p:cNvSpPr/>
            <p:nvPr/>
          </p:nvSpPr>
          <p:spPr>
            <a:xfrm>
              <a:off x="1155796" y="3238574"/>
              <a:ext cx="466255" cy="256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21600"/>
                  </a:moveTo>
                  <a:cubicBezTo>
                    <a:pt x="16806" y="21600"/>
                    <a:pt x="21600" y="12754"/>
                    <a:pt x="21600" y="1851"/>
                  </a:cubicBezTo>
                  <a:cubicBezTo>
                    <a:pt x="21600" y="1234"/>
                    <a:pt x="21600" y="617"/>
                    <a:pt x="21544" y="0"/>
                  </a:cubicBezTo>
                  <a:cubicBezTo>
                    <a:pt x="21036" y="9977"/>
                    <a:pt x="16411" y="17794"/>
                    <a:pt x="10828" y="17794"/>
                  </a:cubicBezTo>
                  <a:cubicBezTo>
                    <a:pt x="5189" y="17794"/>
                    <a:pt x="564" y="9977"/>
                    <a:pt x="56" y="0"/>
                  </a:cubicBezTo>
                  <a:cubicBezTo>
                    <a:pt x="0" y="617"/>
                    <a:pt x="0" y="1234"/>
                    <a:pt x="0" y="1851"/>
                  </a:cubicBezTo>
                  <a:cubicBezTo>
                    <a:pt x="0" y="12754"/>
                    <a:pt x="4850" y="21600"/>
                    <a:pt x="10828" y="21600"/>
                  </a:cubicBezTo>
                </a:path>
              </a:pathLst>
            </a:custGeom>
            <a:solidFill>
              <a:schemeClr val="accent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5" name="Freeform 30"/>
            <p:cNvSpPr/>
            <p:nvPr/>
          </p:nvSpPr>
          <p:spPr>
            <a:xfrm>
              <a:off x="1259408" y="2976916"/>
              <a:ext cx="126926" cy="147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612" y="0"/>
                  </a:lnTo>
                  <a:lnTo>
                    <a:pt x="0" y="16674"/>
                  </a:lnTo>
                  <a:lnTo>
                    <a:pt x="2645" y="21600"/>
                  </a:lnTo>
                  <a:lnTo>
                    <a:pt x="6171" y="21600"/>
                  </a:lnTo>
                  <a:lnTo>
                    <a:pt x="21600" y="7200"/>
                  </a:lnTo>
                  <a:lnTo>
                    <a:pt x="21600" y="0"/>
                  </a:lnTo>
                  <a:close/>
                </a:path>
              </a:pathLst>
            </a:custGeom>
            <a:solidFill>
              <a:srgbClr val="002052"/>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3078" name="Group 59"/>
            <p:cNvGrpSpPr/>
            <p:nvPr/>
          </p:nvGrpSpPr>
          <p:grpSpPr>
            <a:xfrm>
              <a:off x="585433" y="76636"/>
              <a:ext cx="465646" cy="262373"/>
              <a:chOff x="0" y="0"/>
              <a:chExt cx="465645" cy="262372"/>
            </a:xfrm>
          </p:grpSpPr>
          <p:sp>
            <p:nvSpPr>
              <p:cNvPr id="3076" name="Freeform 107"/>
              <p:cNvSpPr/>
              <p:nvPr/>
            </p:nvSpPr>
            <p:spPr>
              <a:xfrm>
                <a:off x="-1" y="-1"/>
                <a:ext cx="465647" cy="2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3" y="0"/>
                    </a:moveTo>
                    <a:lnTo>
                      <a:pt x="1217" y="0"/>
                    </a:lnTo>
                    <a:lnTo>
                      <a:pt x="761" y="270"/>
                    </a:lnTo>
                    <a:lnTo>
                      <a:pt x="152" y="1350"/>
                    </a:lnTo>
                    <a:lnTo>
                      <a:pt x="0" y="2160"/>
                    </a:lnTo>
                    <a:lnTo>
                      <a:pt x="0" y="19440"/>
                    </a:lnTo>
                    <a:lnTo>
                      <a:pt x="152" y="20250"/>
                    </a:lnTo>
                    <a:lnTo>
                      <a:pt x="456" y="21060"/>
                    </a:lnTo>
                    <a:lnTo>
                      <a:pt x="761" y="21600"/>
                    </a:lnTo>
                    <a:lnTo>
                      <a:pt x="20839" y="21600"/>
                    </a:lnTo>
                    <a:lnTo>
                      <a:pt x="21296" y="21060"/>
                    </a:lnTo>
                    <a:lnTo>
                      <a:pt x="21600" y="19440"/>
                    </a:lnTo>
                    <a:lnTo>
                      <a:pt x="21600" y="2160"/>
                    </a:lnTo>
                    <a:lnTo>
                      <a:pt x="21448" y="1350"/>
                    </a:lnTo>
                    <a:lnTo>
                      <a:pt x="21296" y="810"/>
                    </a:lnTo>
                    <a:lnTo>
                      <a:pt x="20839" y="270"/>
                    </a:lnTo>
                    <a:lnTo>
                      <a:pt x="20383" y="0"/>
                    </a:lnTo>
                    <a:close/>
                    <a:moveTo>
                      <a:pt x="19470" y="18360"/>
                    </a:moveTo>
                    <a:lnTo>
                      <a:pt x="2130" y="18360"/>
                    </a:lnTo>
                    <a:lnTo>
                      <a:pt x="2130" y="3510"/>
                    </a:lnTo>
                    <a:lnTo>
                      <a:pt x="19470" y="3510"/>
                    </a:lnTo>
                    <a:lnTo>
                      <a:pt x="19470"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77" name="Freeform 108"/>
              <p:cNvSpPr/>
              <p:nvPr/>
            </p:nvSpPr>
            <p:spPr>
              <a:xfrm>
                <a:off x="206589" y="72152"/>
                <a:ext cx="78701" cy="121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3082" name="Group 60"/>
            <p:cNvGrpSpPr/>
            <p:nvPr/>
          </p:nvGrpSpPr>
          <p:grpSpPr>
            <a:xfrm>
              <a:off x="0" y="829024"/>
              <a:ext cx="377731" cy="229452"/>
              <a:chOff x="0" y="0"/>
              <a:chExt cx="377730" cy="229451"/>
            </a:xfrm>
          </p:grpSpPr>
          <p:sp>
            <p:nvSpPr>
              <p:cNvPr id="3079" name="Freeform 104"/>
              <p:cNvSpPr/>
              <p:nvPr/>
            </p:nvSpPr>
            <p:spPr>
              <a:xfrm>
                <a:off x="50982" y="0"/>
                <a:ext cx="326749"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613" y="0"/>
                    </a:lnTo>
                    <a:lnTo>
                      <a:pt x="0" y="1080"/>
                    </a:lnTo>
                    <a:lnTo>
                      <a:pt x="0" y="2700"/>
                    </a:lnTo>
                    <a:lnTo>
                      <a:pt x="18536" y="2700"/>
                    </a:lnTo>
                    <a:lnTo>
                      <a:pt x="19455" y="3240"/>
                    </a:lnTo>
                    <a:lnTo>
                      <a:pt x="19762" y="4050"/>
                    </a:lnTo>
                    <a:lnTo>
                      <a:pt x="19762" y="21600"/>
                    </a:lnTo>
                    <a:lnTo>
                      <a:pt x="20374" y="21600"/>
                    </a:lnTo>
                    <a:lnTo>
                      <a:pt x="20834" y="21330"/>
                    </a:lnTo>
                    <a:lnTo>
                      <a:pt x="21294" y="20790"/>
                    </a:lnTo>
                    <a:lnTo>
                      <a:pt x="21600" y="20250"/>
                    </a:lnTo>
                    <a:lnTo>
                      <a:pt x="21600" y="1080"/>
                    </a:lnTo>
                    <a:lnTo>
                      <a:pt x="21294" y="540"/>
                    </a:lnTo>
                    <a:lnTo>
                      <a:pt x="20834" y="0"/>
                    </a:lnTo>
                    <a:lnTo>
                      <a:pt x="20374"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80" name="Freeform 105"/>
              <p:cNvSpPr/>
              <p:nvPr/>
            </p:nvSpPr>
            <p:spPr>
              <a:xfrm>
                <a:off x="-1" y="44036"/>
                <a:ext cx="326750" cy="18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74" y="0"/>
                    </a:moveTo>
                    <a:lnTo>
                      <a:pt x="1072" y="0"/>
                    </a:lnTo>
                    <a:lnTo>
                      <a:pt x="613" y="270"/>
                    </a:lnTo>
                    <a:lnTo>
                      <a:pt x="0" y="1350"/>
                    </a:lnTo>
                    <a:lnTo>
                      <a:pt x="0" y="20250"/>
                    </a:lnTo>
                    <a:lnTo>
                      <a:pt x="306" y="21060"/>
                    </a:lnTo>
                    <a:lnTo>
                      <a:pt x="613" y="21600"/>
                    </a:lnTo>
                    <a:lnTo>
                      <a:pt x="20834" y="21600"/>
                    </a:lnTo>
                    <a:lnTo>
                      <a:pt x="21294" y="21060"/>
                    </a:lnTo>
                    <a:lnTo>
                      <a:pt x="21600" y="20250"/>
                    </a:lnTo>
                    <a:lnTo>
                      <a:pt x="21600" y="1350"/>
                    </a:lnTo>
                    <a:lnTo>
                      <a:pt x="21294" y="810"/>
                    </a:lnTo>
                    <a:lnTo>
                      <a:pt x="20834" y="270"/>
                    </a:lnTo>
                    <a:lnTo>
                      <a:pt x="20374" y="0"/>
                    </a:lnTo>
                    <a:close/>
                    <a:moveTo>
                      <a:pt x="19455" y="18360"/>
                    </a:moveTo>
                    <a:lnTo>
                      <a:pt x="2145" y="18360"/>
                    </a:lnTo>
                    <a:lnTo>
                      <a:pt x="2145" y="3510"/>
                    </a:lnTo>
                    <a:lnTo>
                      <a:pt x="19455" y="3510"/>
                    </a:lnTo>
                    <a:lnTo>
                      <a:pt x="19455" y="1836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81" name="Freeform 106"/>
              <p:cNvSpPr/>
              <p:nvPr/>
            </p:nvSpPr>
            <p:spPr>
              <a:xfrm>
                <a:off x="143676" y="95025"/>
                <a:ext cx="55618"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508"/>
                    </a:lnTo>
                    <a:lnTo>
                      <a:pt x="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sp>
          <p:nvSpPr>
            <p:cNvPr id="3083" name="Freeform 59"/>
            <p:cNvSpPr/>
            <p:nvPr/>
          </p:nvSpPr>
          <p:spPr>
            <a:xfrm>
              <a:off x="2437768" y="749062"/>
              <a:ext cx="312658" cy="37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44"/>
                  </a:moveTo>
                  <a:lnTo>
                    <a:pt x="7540" y="10969"/>
                  </a:lnTo>
                  <a:lnTo>
                    <a:pt x="0" y="15863"/>
                  </a:lnTo>
                  <a:lnTo>
                    <a:pt x="0" y="6244"/>
                  </a:lnTo>
                  <a:close/>
                  <a:moveTo>
                    <a:pt x="10800" y="4725"/>
                  </a:moveTo>
                  <a:lnTo>
                    <a:pt x="12023" y="6075"/>
                  </a:lnTo>
                  <a:lnTo>
                    <a:pt x="13042" y="7594"/>
                  </a:lnTo>
                  <a:lnTo>
                    <a:pt x="13653" y="9281"/>
                  </a:lnTo>
                  <a:lnTo>
                    <a:pt x="13857" y="10969"/>
                  </a:lnTo>
                  <a:lnTo>
                    <a:pt x="13653" y="12825"/>
                  </a:lnTo>
                  <a:lnTo>
                    <a:pt x="13042" y="14344"/>
                  </a:lnTo>
                  <a:lnTo>
                    <a:pt x="12023" y="16031"/>
                  </a:lnTo>
                  <a:lnTo>
                    <a:pt x="10800" y="17381"/>
                  </a:lnTo>
                  <a:lnTo>
                    <a:pt x="10596" y="17550"/>
                  </a:lnTo>
                  <a:lnTo>
                    <a:pt x="10392" y="17550"/>
                  </a:lnTo>
                  <a:lnTo>
                    <a:pt x="9170" y="16875"/>
                  </a:lnTo>
                  <a:lnTo>
                    <a:pt x="9577" y="16537"/>
                  </a:lnTo>
                  <a:lnTo>
                    <a:pt x="10800" y="15356"/>
                  </a:lnTo>
                  <a:lnTo>
                    <a:pt x="11819" y="14006"/>
                  </a:lnTo>
                  <a:lnTo>
                    <a:pt x="12226" y="12487"/>
                  </a:lnTo>
                  <a:lnTo>
                    <a:pt x="12430" y="10969"/>
                  </a:lnTo>
                  <a:lnTo>
                    <a:pt x="12226" y="9619"/>
                  </a:lnTo>
                  <a:lnTo>
                    <a:pt x="11819" y="8100"/>
                  </a:lnTo>
                  <a:lnTo>
                    <a:pt x="10800" y="6750"/>
                  </a:lnTo>
                  <a:lnTo>
                    <a:pt x="9577" y="5569"/>
                  </a:lnTo>
                  <a:lnTo>
                    <a:pt x="8762" y="4894"/>
                  </a:lnTo>
                  <a:lnTo>
                    <a:pt x="9985" y="4050"/>
                  </a:lnTo>
                  <a:lnTo>
                    <a:pt x="10800" y="4725"/>
                  </a:lnTo>
                  <a:close/>
                  <a:moveTo>
                    <a:pt x="12226" y="18731"/>
                  </a:moveTo>
                  <a:lnTo>
                    <a:pt x="12430" y="18731"/>
                  </a:lnTo>
                  <a:lnTo>
                    <a:pt x="14060" y="17044"/>
                  </a:lnTo>
                  <a:lnTo>
                    <a:pt x="14672" y="16200"/>
                  </a:lnTo>
                  <a:lnTo>
                    <a:pt x="15283" y="15187"/>
                  </a:lnTo>
                  <a:lnTo>
                    <a:pt x="15691" y="14175"/>
                  </a:lnTo>
                  <a:lnTo>
                    <a:pt x="16098" y="12150"/>
                  </a:lnTo>
                  <a:lnTo>
                    <a:pt x="16302" y="10969"/>
                  </a:lnTo>
                  <a:lnTo>
                    <a:pt x="15691" y="7931"/>
                  </a:lnTo>
                  <a:lnTo>
                    <a:pt x="15283" y="6919"/>
                  </a:lnTo>
                  <a:lnTo>
                    <a:pt x="14672" y="5906"/>
                  </a:lnTo>
                  <a:lnTo>
                    <a:pt x="14060" y="5062"/>
                  </a:lnTo>
                  <a:lnTo>
                    <a:pt x="13245" y="4050"/>
                  </a:lnTo>
                  <a:lnTo>
                    <a:pt x="11819" y="2869"/>
                  </a:lnTo>
                  <a:lnTo>
                    <a:pt x="13042" y="2194"/>
                  </a:lnTo>
                  <a:lnTo>
                    <a:pt x="14468" y="3375"/>
                  </a:lnTo>
                  <a:lnTo>
                    <a:pt x="16098" y="5400"/>
                  </a:lnTo>
                  <a:lnTo>
                    <a:pt x="16709" y="6412"/>
                  </a:lnTo>
                  <a:lnTo>
                    <a:pt x="17117" y="7594"/>
                  </a:lnTo>
                  <a:lnTo>
                    <a:pt x="17321" y="8775"/>
                  </a:lnTo>
                  <a:lnTo>
                    <a:pt x="17525" y="9788"/>
                  </a:lnTo>
                  <a:lnTo>
                    <a:pt x="17728" y="10969"/>
                  </a:lnTo>
                  <a:lnTo>
                    <a:pt x="17117" y="14512"/>
                  </a:lnTo>
                  <a:lnTo>
                    <a:pt x="16709" y="15525"/>
                  </a:lnTo>
                  <a:lnTo>
                    <a:pt x="16098" y="16706"/>
                  </a:lnTo>
                  <a:lnTo>
                    <a:pt x="15283" y="17719"/>
                  </a:lnTo>
                  <a:lnTo>
                    <a:pt x="14468" y="18562"/>
                  </a:lnTo>
                  <a:lnTo>
                    <a:pt x="13449" y="19575"/>
                  </a:lnTo>
                  <a:lnTo>
                    <a:pt x="12226" y="18731"/>
                  </a:lnTo>
                  <a:close/>
                  <a:moveTo>
                    <a:pt x="16302" y="169"/>
                  </a:moveTo>
                  <a:lnTo>
                    <a:pt x="17525" y="1350"/>
                  </a:lnTo>
                  <a:lnTo>
                    <a:pt x="18543" y="2531"/>
                  </a:lnTo>
                  <a:lnTo>
                    <a:pt x="19562" y="3881"/>
                  </a:lnTo>
                  <a:lnTo>
                    <a:pt x="20377" y="5231"/>
                  </a:lnTo>
                  <a:lnTo>
                    <a:pt x="20989" y="6581"/>
                  </a:lnTo>
                  <a:lnTo>
                    <a:pt x="21396" y="8100"/>
                  </a:lnTo>
                  <a:lnTo>
                    <a:pt x="21600" y="9619"/>
                  </a:lnTo>
                  <a:lnTo>
                    <a:pt x="21600" y="12487"/>
                  </a:lnTo>
                  <a:lnTo>
                    <a:pt x="21396" y="13837"/>
                  </a:lnTo>
                  <a:lnTo>
                    <a:pt x="20989" y="15187"/>
                  </a:lnTo>
                  <a:lnTo>
                    <a:pt x="20377" y="16706"/>
                  </a:lnTo>
                  <a:lnTo>
                    <a:pt x="19766" y="17887"/>
                  </a:lnTo>
                  <a:lnTo>
                    <a:pt x="18747" y="19237"/>
                  </a:lnTo>
                  <a:lnTo>
                    <a:pt x="17728" y="20419"/>
                  </a:lnTo>
                  <a:lnTo>
                    <a:pt x="16506" y="21600"/>
                  </a:lnTo>
                  <a:lnTo>
                    <a:pt x="15487" y="20925"/>
                  </a:lnTo>
                  <a:lnTo>
                    <a:pt x="16506" y="19912"/>
                  </a:lnTo>
                  <a:lnTo>
                    <a:pt x="17321" y="18900"/>
                  </a:lnTo>
                  <a:lnTo>
                    <a:pt x="18136" y="17719"/>
                  </a:lnTo>
                  <a:lnTo>
                    <a:pt x="18951" y="16369"/>
                  </a:lnTo>
                  <a:lnTo>
                    <a:pt x="19562" y="15019"/>
                  </a:lnTo>
                  <a:lnTo>
                    <a:pt x="19970" y="13669"/>
                  </a:lnTo>
                  <a:lnTo>
                    <a:pt x="20174" y="12319"/>
                  </a:lnTo>
                  <a:lnTo>
                    <a:pt x="20174" y="9619"/>
                  </a:lnTo>
                  <a:lnTo>
                    <a:pt x="19970" y="8269"/>
                  </a:lnTo>
                  <a:lnTo>
                    <a:pt x="19562" y="6919"/>
                  </a:lnTo>
                  <a:lnTo>
                    <a:pt x="18951" y="5737"/>
                  </a:lnTo>
                  <a:lnTo>
                    <a:pt x="18136" y="4387"/>
                  </a:lnTo>
                  <a:lnTo>
                    <a:pt x="17321" y="3206"/>
                  </a:lnTo>
                  <a:lnTo>
                    <a:pt x="16302" y="2025"/>
                  </a:lnTo>
                  <a:lnTo>
                    <a:pt x="15079" y="1013"/>
                  </a:lnTo>
                  <a:lnTo>
                    <a:pt x="15079" y="844"/>
                  </a:lnTo>
                  <a:lnTo>
                    <a:pt x="16098" y="0"/>
                  </a:lnTo>
                  <a:lnTo>
                    <a:pt x="16098" y="169"/>
                  </a:lnTo>
                  <a:lnTo>
                    <a:pt x="16302" y="169"/>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84" name="Freeform 131"/>
            <p:cNvSpPr/>
            <p:nvPr/>
          </p:nvSpPr>
          <p:spPr>
            <a:xfrm>
              <a:off x="450523" y="1666314"/>
              <a:ext cx="380850" cy="29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70" y="500"/>
                  </a:moveTo>
                  <a:lnTo>
                    <a:pt x="4870" y="21200"/>
                  </a:lnTo>
                  <a:lnTo>
                    <a:pt x="0" y="21200"/>
                  </a:lnTo>
                  <a:lnTo>
                    <a:pt x="0" y="500"/>
                  </a:lnTo>
                  <a:lnTo>
                    <a:pt x="4870" y="500"/>
                  </a:lnTo>
                  <a:close/>
                  <a:moveTo>
                    <a:pt x="3927" y="2900"/>
                  </a:moveTo>
                  <a:lnTo>
                    <a:pt x="943" y="2900"/>
                  </a:lnTo>
                  <a:lnTo>
                    <a:pt x="943" y="4100"/>
                  </a:lnTo>
                  <a:lnTo>
                    <a:pt x="3927" y="4100"/>
                  </a:lnTo>
                  <a:lnTo>
                    <a:pt x="3927" y="2900"/>
                  </a:lnTo>
                  <a:close/>
                  <a:moveTo>
                    <a:pt x="3927" y="5300"/>
                  </a:moveTo>
                  <a:lnTo>
                    <a:pt x="943" y="5300"/>
                  </a:lnTo>
                  <a:lnTo>
                    <a:pt x="943" y="6600"/>
                  </a:lnTo>
                  <a:lnTo>
                    <a:pt x="3927" y="6600"/>
                  </a:lnTo>
                  <a:lnTo>
                    <a:pt x="3927" y="5300"/>
                  </a:lnTo>
                  <a:close/>
                  <a:moveTo>
                    <a:pt x="10525" y="500"/>
                  </a:moveTo>
                  <a:lnTo>
                    <a:pt x="10525" y="21200"/>
                  </a:lnTo>
                  <a:lnTo>
                    <a:pt x="5812" y="21200"/>
                  </a:lnTo>
                  <a:lnTo>
                    <a:pt x="5812" y="500"/>
                  </a:lnTo>
                  <a:lnTo>
                    <a:pt x="10525" y="500"/>
                  </a:lnTo>
                  <a:close/>
                  <a:moveTo>
                    <a:pt x="9583" y="2900"/>
                  </a:moveTo>
                  <a:lnTo>
                    <a:pt x="6755" y="2900"/>
                  </a:lnTo>
                  <a:lnTo>
                    <a:pt x="6755" y="4100"/>
                  </a:lnTo>
                  <a:lnTo>
                    <a:pt x="9583" y="4100"/>
                  </a:lnTo>
                  <a:lnTo>
                    <a:pt x="9583" y="2900"/>
                  </a:lnTo>
                  <a:close/>
                  <a:moveTo>
                    <a:pt x="9583" y="5300"/>
                  </a:moveTo>
                  <a:lnTo>
                    <a:pt x="6755" y="5300"/>
                  </a:lnTo>
                  <a:lnTo>
                    <a:pt x="6755" y="6600"/>
                  </a:lnTo>
                  <a:lnTo>
                    <a:pt x="9583" y="6600"/>
                  </a:lnTo>
                  <a:lnTo>
                    <a:pt x="9583" y="5300"/>
                  </a:lnTo>
                  <a:close/>
                  <a:moveTo>
                    <a:pt x="21600" y="19500"/>
                  </a:moveTo>
                  <a:lnTo>
                    <a:pt x="17123" y="21600"/>
                  </a:lnTo>
                  <a:lnTo>
                    <a:pt x="11546" y="2100"/>
                  </a:lnTo>
                  <a:lnTo>
                    <a:pt x="16023" y="0"/>
                  </a:lnTo>
                  <a:lnTo>
                    <a:pt x="21600" y="195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nvGrpSpPr>
            <p:cNvPr id="3087" name="Group 63"/>
            <p:cNvGrpSpPr/>
            <p:nvPr/>
          </p:nvGrpSpPr>
          <p:grpSpPr>
            <a:xfrm>
              <a:off x="1839972" y="-1"/>
              <a:ext cx="287643" cy="426884"/>
              <a:chOff x="0" y="0"/>
              <a:chExt cx="287642" cy="426882"/>
            </a:xfrm>
          </p:grpSpPr>
          <p:sp>
            <p:nvSpPr>
              <p:cNvPr id="3085" name="Freeform 28"/>
              <p:cNvSpPr/>
              <p:nvPr/>
            </p:nvSpPr>
            <p:spPr>
              <a:xfrm>
                <a:off x="-1" y="-1"/>
                <a:ext cx="287644" cy="42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1" y="6417"/>
                    </a:moveTo>
                    <a:lnTo>
                      <a:pt x="20903" y="5322"/>
                    </a:lnTo>
                    <a:lnTo>
                      <a:pt x="18116" y="5009"/>
                    </a:lnTo>
                    <a:lnTo>
                      <a:pt x="19974" y="3600"/>
                    </a:lnTo>
                    <a:lnTo>
                      <a:pt x="16955" y="3757"/>
                    </a:lnTo>
                    <a:lnTo>
                      <a:pt x="18348" y="2035"/>
                    </a:lnTo>
                    <a:lnTo>
                      <a:pt x="15794" y="2974"/>
                    </a:lnTo>
                    <a:lnTo>
                      <a:pt x="16026" y="939"/>
                    </a:lnTo>
                    <a:lnTo>
                      <a:pt x="13935" y="2191"/>
                    </a:lnTo>
                    <a:lnTo>
                      <a:pt x="13471" y="313"/>
                    </a:lnTo>
                    <a:lnTo>
                      <a:pt x="11845" y="1878"/>
                    </a:lnTo>
                    <a:lnTo>
                      <a:pt x="10684" y="0"/>
                    </a:lnTo>
                    <a:lnTo>
                      <a:pt x="9755" y="1878"/>
                    </a:lnTo>
                    <a:lnTo>
                      <a:pt x="8129" y="313"/>
                    </a:lnTo>
                    <a:lnTo>
                      <a:pt x="7665" y="2191"/>
                    </a:lnTo>
                    <a:lnTo>
                      <a:pt x="5574" y="939"/>
                    </a:lnTo>
                    <a:lnTo>
                      <a:pt x="5806" y="2974"/>
                    </a:lnTo>
                    <a:lnTo>
                      <a:pt x="3252" y="2035"/>
                    </a:lnTo>
                    <a:lnTo>
                      <a:pt x="4413" y="3757"/>
                    </a:lnTo>
                    <a:lnTo>
                      <a:pt x="1626" y="3600"/>
                    </a:lnTo>
                    <a:lnTo>
                      <a:pt x="3484" y="5009"/>
                    </a:lnTo>
                    <a:lnTo>
                      <a:pt x="465" y="5322"/>
                    </a:lnTo>
                    <a:lnTo>
                      <a:pt x="2787" y="6417"/>
                    </a:lnTo>
                    <a:lnTo>
                      <a:pt x="0" y="7200"/>
                    </a:lnTo>
                    <a:lnTo>
                      <a:pt x="2787" y="7826"/>
                    </a:lnTo>
                    <a:lnTo>
                      <a:pt x="465" y="8922"/>
                    </a:lnTo>
                    <a:lnTo>
                      <a:pt x="3484" y="9235"/>
                    </a:lnTo>
                    <a:lnTo>
                      <a:pt x="1626" y="10643"/>
                    </a:lnTo>
                    <a:lnTo>
                      <a:pt x="4413" y="10487"/>
                    </a:lnTo>
                    <a:lnTo>
                      <a:pt x="3252" y="12365"/>
                    </a:lnTo>
                    <a:lnTo>
                      <a:pt x="4877" y="11739"/>
                    </a:lnTo>
                    <a:lnTo>
                      <a:pt x="4877" y="21600"/>
                    </a:lnTo>
                    <a:lnTo>
                      <a:pt x="10684" y="17687"/>
                    </a:lnTo>
                    <a:lnTo>
                      <a:pt x="16490" y="21600"/>
                    </a:lnTo>
                    <a:lnTo>
                      <a:pt x="16490" y="11739"/>
                    </a:lnTo>
                    <a:lnTo>
                      <a:pt x="18348" y="12365"/>
                    </a:lnTo>
                    <a:lnTo>
                      <a:pt x="16955" y="10487"/>
                    </a:lnTo>
                    <a:lnTo>
                      <a:pt x="19974" y="10643"/>
                    </a:lnTo>
                    <a:lnTo>
                      <a:pt x="18116" y="9235"/>
                    </a:lnTo>
                    <a:lnTo>
                      <a:pt x="20903" y="8922"/>
                    </a:lnTo>
                    <a:lnTo>
                      <a:pt x="18581" y="7826"/>
                    </a:lnTo>
                    <a:lnTo>
                      <a:pt x="21600" y="7200"/>
                    </a:lnTo>
                    <a:lnTo>
                      <a:pt x="18581" y="6417"/>
                    </a:lnTo>
                    <a:close/>
                    <a:moveTo>
                      <a:pt x="10684" y="11270"/>
                    </a:moveTo>
                    <a:lnTo>
                      <a:pt x="9523" y="11270"/>
                    </a:lnTo>
                    <a:lnTo>
                      <a:pt x="8361" y="10957"/>
                    </a:lnTo>
                    <a:lnTo>
                      <a:pt x="7432" y="10487"/>
                    </a:lnTo>
                    <a:lnTo>
                      <a:pt x="6503" y="10174"/>
                    </a:lnTo>
                    <a:lnTo>
                      <a:pt x="5806" y="9548"/>
                    </a:lnTo>
                    <a:lnTo>
                      <a:pt x="5342" y="8765"/>
                    </a:lnTo>
                    <a:lnTo>
                      <a:pt x="4877" y="8139"/>
                    </a:lnTo>
                    <a:lnTo>
                      <a:pt x="4645" y="7357"/>
                    </a:lnTo>
                    <a:lnTo>
                      <a:pt x="4877" y="6417"/>
                    </a:lnTo>
                    <a:lnTo>
                      <a:pt x="5342" y="5791"/>
                    </a:lnTo>
                    <a:lnTo>
                      <a:pt x="5806" y="5009"/>
                    </a:lnTo>
                    <a:lnTo>
                      <a:pt x="6503" y="4539"/>
                    </a:lnTo>
                    <a:lnTo>
                      <a:pt x="8361" y="3600"/>
                    </a:lnTo>
                    <a:lnTo>
                      <a:pt x="10684" y="3287"/>
                    </a:lnTo>
                    <a:lnTo>
                      <a:pt x="12077" y="3443"/>
                    </a:lnTo>
                    <a:lnTo>
                      <a:pt x="13006" y="3600"/>
                    </a:lnTo>
                    <a:lnTo>
                      <a:pt x="14168" y="4070"/>
                    </a:lnTo>
                    <a:lnTo>
                      <a:pt x="14865" y="4539"/>
                    </a:lnTo>
                    <a:lnTo>
                      <a:pt x="15794" y="5009"/>
                    </a:lnTo>
                    <a:lnTo>
                      <a:pt x="16258" y="5791"/>
                    </a:lnTo>
                    <a:lnTo>
                      <a:pt x="16490" y="6417"/>
                    </a:lnTo>
                    <a:lnTo>
                      <a:pt x="16723" y="7357"/>
                    </a:lnTo>
                    <a:lnTo>
                      <a:pt x="16490" y="8139"/>
                    </a:lnTo>
                    <a:lnTo>
                      <a:pt x="16258" y="8765"/>
                    </a:lnTo>
                    <a:lnTo>
                      <a:pt x="15794" y="9548"/>
                    </a:lnTo>
                    <a:lnTo>
                      <a:pt x="14865" y="10174"/>
                    </a:lnTo>
                    <a:lnTo>
                      <a:pt x="14168" y="10487"/>
                    </a:lnTo>
                    <a:lnTo>
                      <a:pt x="13006" y="10957"/>
                    </a:lnTo>
                    <a:lnTo>
                      <a:pt x="12077" y="11270"/>
                    </a:lnTo>
                    <a:lnTo>
                      <a:pt x="10684" y="1127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86" name="Freeform 29"/>
              <p:cNvSpPr/>
              <p:nvPr/>
            </p:nvSpPr>
            <p:spPr>
              <a:xfrm>
                <a:off x="83509" y="86613"/>
                <a:ext cx="117532" cy="11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095" y="0"/>
                    </a:lnTo>
                    <a:lnTo>
                      <a:pt x="6253" y="568"/>
                    </a:lnTo>
                    <a:lnTo>
                      <a:pt x="568" y="6253"/>
                    </a:lnTo>
                    <a:lnTo>
                      <a:pt x="0" y="8526"/>
                    </a:lnTo>
                    <a:lnTo>
                      <a:pt x="0" y="12505"/>
                    </a:lnTo>
                    <a:lnTo>
                      <a:pt x="568" y="14779"/>
                    </a:lnTo>
                    <a:lnTo>
                      <a:pt x="2274" y="16484"/>
                    </a:lnTo>
                    <a:lnTo>
                      <a:pt x="3411" y="18758"/>
                    </a:lnTo>
                    <a:lnTo>
                      <a:pt x="5116" y="19895"/>
                    </a:lnTo>
                    <a:lnTo>
                      <a:pt x="6253" y="20463"/>
                    </a:lnTo>
                    <a:lnTo>
                      <a:pt x="9095" y="21032"/>
                    </a:lnTo>
                    <a:lnTo>
                      <a:pt x="10800" y="21600"/>
                    </a:lnTo>
                    <a:lnTo>
                      <a:pt x="15347" y="20463"/>
                    </a:lnTo>
                    <a:lnTo>
                      <a:pt x="18758" y="18758"/>
                    </a:lnTo>
                    <a:lnTo>
                      <a:pt x="19895" y="16484"/>
                    </a:lnTo>
                    <a:lnTo>
                      <a:pt x="21032" y="14779"/>
                    </a:lnTo>
                    <a:lnTo>
                      <a:pt x="21600" y="12505"/>
                    </a:lnTo>
                    <a:lnTo>
                      <a:pt x="21600" y="8526"/>
                    </a:lnTo>
                    <a:lnTo>
                      <a:pt x="21032" y="6253"/>
                    </a:lnTo>
                    <a:lnTo>
                      <a:pt x="19895" y="4547"/>
                    </a:lnTo>
                    <a:lnTo>
                      <a:pt x="18758" y="3411"/>
                    </a:lnTo>
                    <a:lnTo>
                      <a:pt x="16484" y="1705"/>
                    </a:lnTo>
                    <a:lnTo>
                      <a:pt x="15347" y="568"/>
                    </a:lnTo>
                    <a:lnTo>
                      <a:pt x="13074" y="0"/>
                    </a:lnTo>
                    <a:lnTo>
                      <a:pt x="10800" y="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3093" name="Group 64"/>
            <p:cNvGrpSpPr/>
            <p:nvPr/>
          </p:nvGrpSpPr>
          <p:grpSpPr>
            <a:xfrm>
              <a:off x="2032552" y="1669448"/>
              <a:ext cx="401910" cy="273681"/>
              <a:chOff x="0" y="0"/>
              <a:chExt cx="401909" cy="273679"/>
            </a:xfrm>
          </p:grpSpPr>
          <p:sp>
            <p:nvSpPr>
              <p:cNvPr id="3088" name="Freeform 16"/>
              <p:cNvSpPr/>
              <p:nvPr/>
            </p:nvSpPr>
            <p:spPr>
              <a:xfrm>
                <a:off x="0" y="-1"/>
                <a:ext cx="401910" cy="27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66" y="0"/>
                    </a:moveTo>
                    <a:lnTo>
                      <a:pt x="1034" y="0"/>
                    </a:lnTo>
                    <a:lnTo>
                      <a:pt x="574" y="169"/>
                    </a:lnTo>
                    <a:lnTo>
                      <a:pt x="230" y="506"/>
                    </a:lnTo>
                    <a:lnTo>
                      <a:pt x="0" y="1013"/>
                    </a:lnTo>
                    <a:lnTo>
                      <a:pt x="0" y="20587"/>
                    </a:lnTo>
                    <a:lnTo>
                      <a:pt x="230" y="21094"/>
                    </a:lnTo>
                    <a:lnTo>
                      <a:pt x="574" y="21431"/>
                    </a:lnTo>
                    <a:lnTo>
                      <a:pt x="1034" y="21600"/>
                    </a:lnTo>
                    <a:lnTo>
                      <a:pt x="20566" y="21600"/>
                    </a:lnTo>
                    <a:lnTo>
                      <a:pt x="20911" y="21431"/>
                    </a:lnTo>
                    <a:lnTo>
                      <a:pt x="21255" y="21094"/>
                    </a:lnTo>
                    <a:lnTo>
                      <a:pt x="21600" y="20587"/>
                    </a:lnTo>
                    <a:lnTo>
                      <a:pt x="21600" y="1013"/>
                    </a:lnTo>
                    <a:lnTo>
                      <a:pt x="21255" y="506"/>
                    </a:lnTo>
                    <a:lnTo>
                      <a:pt x="20911" y="169"/>
                    </a:lnTo>
                    <a:lnTo>
                      <a:pt x="20566" y="0"/>
                    </a:lnTo>
                    <a:close/>
                    <a:moveTo>
                      <a:pt x="19647" y="18900"/>
                    </a:moveTo>
                    <a:lnTo>
                      <a:pt x="1953" y="18900"/>
                    </a:lnTo>
                    <a:lnTo>
                      <a:pt x="1953" y="2531"/>
                    </a:lnTo>
                    <a:lnTo>
                      <a:pt x="19647" y="2531"/>
                    </a:lnTo>
                    <a:lnTo>
                      <a:pt x="19647" y="18900"/>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89" name="Freeform 17"/>
              <p:cNvSpPr/>
              <p:nvPr/>
            </p:nvSpPr>
            <p:spPr>
              <a:xfrm>
                <a:off x="239435" y="72696"/>
                <a:ext cx="79100" cy="126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4" y="12814"/>
                    </a:moveTo>
                    <a:lnTo>
                      <a:pt x="5254" y="21600"/>
                    </a:lnTo>
                    <a:lnTo>
                      <a:pt x="10508" y="18305"/>
                    </a:lnTo>
                    <a:lnTo>
                      <a:pt x="16346" y="21600"/>
                    </a:lnTo>
                    <a:lnTo>
                      <a:pt x="16346" y="12814"/>
                    </a:lnTo>
                    <a:lnTo>
                      <a:pt x="18097" y="11715"/>
                    </a:lnTo>
                    <a:lnTo>
                      <a:pt x="19849" y="10251"/>
                    </a:lnTo>
                    <a:lnTo>
                      <a:pt x="21016" y="8786"/>
                    </a:lnTo>
                    <a:lnTo>
                      <a:pt x="21600" y="6956"/>
                    </a:lnTo>
                    <a:lnTo>
                      <a:pt x="20432" y="4027"/>
                    </a:lnTo>
                    <a:lnTo>
                      <a:pt x="19849" y="2929"/>
                    </a:lnTo>
                    <a:lnTo>
                      <a:pt x="16930" y="1098"/>
                    </a:lnTo>
                    <a:lnTo>
                      <a:pt x="14595" y="366"/>
                    </a:lnTo>
                    <a:lnTo>
                      <a:pt x="12843" y="0"/>
                    </a:lnTo>
                    <a:lnTo>
                      <a:pt x="8173" y="0"/>
                    </a:lnTo>
                    <a:lnTo>
                      <a:pt x="6422" y="366"/>
                    </a:lnTo>
                    <a:lnTo>
                      <a:pt x="2919" y="1831"/>
                    </a:lnTo>
                    <a:lnTo>
                      <a:pt x="584" y="4027"/>
                    </a:lnTo>
                    <a:lnTo>
                      <a:pt x="0" y="5492"/>
                    </a:lnTo>
                    <a:lnTo>
                      <a:pt x="0" y="8786"/>
                    </a:lnTo>
                    <a:lnTo>
                      <a:pt x="1168" y="10251"/>
                    </a:lnTo>
                    <a:lnTo>
                      <a:pt x="2919" y="11715"/>
                    </a:lnTo>
                    <a:lnTo>
                      <a:pt x="5254" y="12814"/>
                    </a:ln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0" name="Rectangle 18"/>
              <p:cNvSpPr/>
              <p:nvPr/>
            </p:nvSpPr>
            <p:spPr>
              <a:xfrm>
                <a:off x="94064" y="74834"/>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1" name="Rectangle 19"/>
              <p:cNvSpPr/>
              <p:nvPr/>
            </p:nvSpPr>
            <p:spPr>
              <a:xfrm>
                <a:off x="94064" y="121873"/>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2" name="Rectangle 20"/>
              <p:cNvSpPr/>
              <p:nvPr/>
            </p:nvSpPr>
            <p:spPr>
              <a:xfrm>
                <a:off x="94064" y="171049"/>
                <a:ext cx="121856" cy="25658"/>
              </a:xfrm>
              <a:prstGeom prst="rect">
                <a:avLst/>
              </a:pr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nvGrpSpPr>
            <p:cNvPr id="3105" name="Group 65"/>
            <p:cNvGrpSpPr/>
            <p:nvPr/>
          </p:nvGrpSpPr>
          <p:grpSpPr>
            <a:xfrm>
              <a:off x="450874" y="657477"/>
              <a:ext cx="1922615" cy="1303429"/>
              <a:chOff x="0" y="0"/>
              <a:chExt cx="1922614" cy="1303427"/>
            </a:xfrm>
          </p:grpSpPr>
          <p:sp>
            <p:nvSpPr>
              <p:cNvPr id="3094" name="Freeform 12"/>
              <p:cNvSpPr/>
              <p:nvPr/>
            </p:nvSpPr>
            <p:spPr>
              <a:xfrm>
                <a:off x="1796726" y="205337"/>
                <a:ext cx="125889" cy="202286"/>
              </a:xfrm>
              <a:custGeom>
                <a:avLst/>
                <a:gdLst/>
                <a:ahLst/>
                <a:cxnLst>
                  <a:cxn ang="0">
                    <a:pos x="wd2" y="hd2"/>
                  </a:cxn>
                  <a:cxn ang="5400000">
                    <a:pos x="wd2" y="hd2"/>
                  </a:cxn>
                  <a:cxn ang="10800000">
                    <a:pos x="wd2" y="hd2"/>
                  </a:cxn>
                  <a:cxn ang="16200000">
                    <a:pos x="wd2" y="hd2"/>
                  </a:cxn>
                </a:cxnLst>
                <a:rect l="0" t="0" r="r" b="b"/>
                <a:pathLst>
                  <a:path w="20489" h="20835" fill="norm" stroke="1" extrusionOk="0">
                    <a:moveTo>
                      <a:pt x="19630" y="7573"/>
                    </a:moveTo>
                    <a:cubicBezTo>
                      <a:pt x="19226" y="7445"/>
                      <a:pt x="18822" y="7445"/>
                      <a:pt x="18418" y="7573"/>
                    </a:cubicBezTo>
                    <a:cubicBezTo>
                      <a:pt x="19024" y="6678"/>
                      <a:pt x="19428" y="5911"/>
                      <a:pt x="19428" y="5911"/>
                    </a:cubicBezTo>
                    <a:cubicBezTo>
                      <a:pt x="19630" y="5400"/>
                      <a:pt x="19428" y="4889"/>
                      <a:pt x="18620" y="4633"/>
                    </a:cubicBezTo>
                    <a:cubicBezTo>
                      <a:pt x="18418" y="4633"/>
                      <a:pt x="18217" y="4633"/>
                      <a:pt x="18015" y="4633"/>
                    </a:cubicBezTo>
                    <a:cubicBezTo>
                      <a:pt x="18418" y="3866"/>
                      <a:pt x="18822" y="3355"/>
                      <a:pt x="18822" y="3227"/>
                    </a:cubicBezTo>
                    <a:cubicBezTo>
                      <a:pt x="19226" y="2588"/>
                      <a:pt x="18822" y="1949"/>
                      <a:pt x="17813" y="1693"/>
                    </a:cubicBezTo>
                    <a:cubicBezTo>
                      <a:pt x="17207" y="1566"/>
                      <a:pt x="16803" y="1566"/>
                      <a:pt x="16400" y="1821"/>
                    </a:cubicBezTo>
                    <a:cubicBezTo>
                      <a:pt x="16400" y="1693"/>
                      <a:pt x="16400" y="1566"/>
                      <a:pt x="16400" y="1566"/>
                    </a:cubicBezTo>
                    <a:cubicBezTo>
                      <a:pt x="16803" y="926"/>
                      <a:pt x="16400" y="287"/>
                      <a:pt x="15390" y="32"/>
                    </a:cubicBezTo>
                    <a:cubicBezTo>
                      <a:pt x="14381" y="-96"/>
                      <a:pt x="13372" y="160"/>
                      <a:pt x="12968" y="799"/>
                    </a:cubicBezTo>
                    <a:cubicBezTo>
                      <a:pt x="12766" y="1054"/>
                      <a:pt x="10344" y="5144"/>
                      <a:pt x="9132" y="7061"/>
                    </a:cubicBezTo>
                    <a:cubicBezTo>
                      <a:pt x="8931" y="6678"/>
                      <a:pt x="8527" y="6295"/>
                      <a:pt x="7921" y="6167"/>
                    </a:cubicBezTo>
                    <a:cubicBezTo>
                      <a:pt x="6710" y="5783"/>
                      <a:pt x="5297" y="6167"/>
                      <a:pt x="4893" y="6934"/>
                    </a:cubicBezTo>
                    <a:cubicBezTo>
                      <a:pt x="4893" y="7061"/>
                      <a:pt x="4691" y="7189"/>
                      <a:pt x="4691" y="7317"/>
                    </a:cubicBezTo>
                    <a:cubicBezTo>
                      <a:pt x="4086" y="8467"/>
                      <a:pt x="2471" y="10896"/>
                      <a:pt x="2269" y="11279"/>
                    </a:cubicBezTo>
                    <a:cubicBezTo>
                      <a:pt x="452" y="14219"/>
                      <a:pt x="452" y="14219"/>
                      <a:pt x="452" y="14219"/>
                    </a:cubicBezTo>
                    <a:cubicBezTo>
                      <a:pt x="452" y="14219"/>
                      <a:pt x="452" y="14219"/>
                      <a:pt x="452" y="14219"/>
                    </a:cubicBezTo>
                    <a:cubicBezTo>
                      <a:pt x="-961" y="16775"/>
                      <a:pt x="1058" y="19587"/>
                      <a:pt x="4893" y="20482"/>
                    </a:cubicBezTo>
                    <a:cubicBezTo>
                      <a:pt x="8931" y="21504"/>
                      <a:pt x="13372" y="20226"/>
                      <a:pt x="14987" y="17670"/>
                    </a:cubicBezTo>
                    <a:cubicBezTo>
                      <a:pt x="14987" y="17670"/>
                      <a:pt x="14987" y="17670"/>
                      <a:pt x="14987" y="17670"/>
                    </a:cubicBezTo>
                    <a:cubicBezTo>
                      <a:pt x="17005" y="14474"/>
                      <a:pt x="17005" y="14474"/>
                      <a:pt x="17005" y="14474"/>
                    </a:cubicBezTo>
                    <a:cubicBezTo>
                      <a:pt x="17005" y="14347"/>
                      <a:pt x="18217" y="12429"/>
                      <a:pt x="19024" y="10896"/>
                    </a:cubicBezTo>
                    <a:cubicBezTo>
                      <a:pt x="19832" y="9745"/>
                      <a:pt x="20437" y="8851"/>
                      <a:pt x="20437" y="8723"/>
                    </a:cubicBezTo>
                    <a:cubicBezTo>
                      <a:pt x="20639" y="8212"/>
                      <a:pt x="20235" y="7700"/>
                      <a:pt x="1963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5" name="Freeform 13"/>
              <p:cNvSpPr/>
              <p:nvPr/>
            </p:nvSpPr>
            <p:spPr>
              <a:xfrm>
                <a:off x="-1" y="205337"/>
                <a:ext cx="128534" cy="202286"/>
              </a:xfrm>
              <a:custGeom>
                <a:avLst/>
                <a:gdLst/>
                <a:ahLst/>
                <a:cxnLst>
                  <a:cxn ang="0">
                    <a:pos x="wd2" y="hd2"/>
                  </a:cxn>
                  <a:cxn ang="5400000">
                    <a:pos x="wd2" y="hd2"/>
                  </a:cxn>
                  <a:cxn ang="10800000">
                    <a:pos x="wd2" y="hd2"/>
                  </a:cxn>
                  <a:cxn ang="16200000">
                    <a:pos x="wd2" y="hd2"/>
                  </a:cxn>
                </a:cxnLst>
                <a:rect l="0" t="0" r="r" b="b"/>
                <a:pathLst>
                  <a:path w="20509" h="20835" fill="norm" stroke="1" extrusionOk="0">
                    <a:moveTo>
                      <a:pt x="880" y="7573"/>
                    </a:moveTo>
                    <a:cubicBezTo>
                      <a:pt x="1284" y="7445"/>
                      <a:pt x="1688" y="7445"/>
                      <a:pt x="2092" y="7573"/>
                    </a:cubicBezTo>
                    <a:cubicBezTo>
                      <a:pt x="1486" y="6678"/>
                      <a:pt x="1082" y="5911"/>
                      <a:pt x="1082" y="5911"/>
                    </a:cubicBezTo>
                    <a:cubicBezTo>
                      <a:pt x="880" y="5400"/>
                      <a:pt x="1082" y="4889"/>
                      <a:pt x="1890" y="4633"/>
                    </a:cubicBezTo>
                    <a:cubicBezTo>
                      <a:pt x="2092" y="4633"/>
                      <a:pt x="2293" y="4633"/>
                      <a:pt x="2495" y="4633"/>
                    </a:cubicBezTo>
                    <a:cubicBezTo>
                      <a:pt x="2092" y="3866"/>
                      <a:pt x="1688" y="3355"/>
                      <a:pt x="1688" y="3227"/>
                    </a:cubicBezTo>
                    <a:cubicBezTo>
                      <a:pt x="1284" y="2588"/>
                      <a:pt x="1688" y="1949"/>
                      <a:pt x="2697" y="1693"/>
                    </a:cubicBezTo>
                    <a:cubicBezTo>
                      <a:pt x="3303" y="1566"/>
                      <a:pt x="3707" y="1566"/>
                      <a:pt x="4110" y="1821"/>
                    </a:cubicBezTo>
                    <a:cubicBezTo>
                      <a:pt x="4110" y="1693"/>
                      <a:pt x="4110" y="1566"/>
                      <a:pt x="4110" y="1566"/>
                    </a:cubicBezTo>
                    <a:cubicBezTo>
                      <a:pt x="3707" y="926"/>
                      <a:pt x="4110" y="287"/>
                      <a:pt x="5120" y="32"/>
                    </a:cubicBezTo>
                    <a:cubicBezTo>
                      <a:pt x="6129" y="-96"/>
                      <a:pt x="7138" y="160"/>
                      <a:pt x="7542" y="799"/>
                    </a:cubicBezTo>
                    <a:cubicBezTo>
                      <a:pt x="7744" y="1054"/>
                      <a:pt x="10166" y="5144"/>
                      <a:pt x="11378" y="7061"/>
                    </a:cubicBezTo>
                    <a:cubicBezTo>
                      <a:pt x="11579" y="6678"/>
                      <a:pt x="11983" y="6295"/>
                      <a:pt x="12589" y="6167"/>
                    </a:cubicBezTo>
                    <a:cubicBezTo>
                      <a:pt x="13800" y="5783"/>
                      <a:pt x="15213" y="6167"/>
                      <a:pt x="15617" y="6934"/>
                    </a:cubicBezTo>
                    <a:cubicBezTo>
                      <a:pt x="15617" y="7061"/>
                      <a:pt x="15819" y="7189"/>
                      <a:pt x="15819" y="7317"/>
                    </a:cubicBezTo>
                    <a:cubicBezTo>
                      <a:pt x="16424" y="8467"/>
                      <a:pt x="18039" y="10896"/>
                      <a:pt x="18241" y="11279"/>
                    </a:cubicBezTo>
                    <a:cubicBezTo>
                      <a:pt x="20058" y="14219"/>
                      <a:pt x="20058" y="14219"/>
                      <a:pt x="20058" y="14219"/>
                    </a:cubicBezTo>
                    <a:cubicBezTo>
                      <a:pt x="20058" y="14219"/>
                      <a:pt x="20058" y="14219"/>
                      <a:pt x="20058" y="14219"/>
                    </a:cubicBezTo>
                    <a:cubicBezTo>
                      <a:pt x="21471" y="16775"/>
                      <a:pt x="19452" y="19587"/>
                      <a:pt x="15617" y="20482"/>
                    </a:cubicBezTo>
                    <a:cubicBezTo>
                      <a:pt x="11579" y="21504"/>
                      <a:pt x="7138" y="20226"/>
                      <a:pt x="5523" y="17670"/>
                    </a:cubicBezTo>
                    <a:cubicBezTo>
                      <a:pt x="5523" y="17670"/>
                      <a:pt x="5523" y="17670"/>
                      <a:pt x="5523" y="17670"/>
                    </a:cubicBezTo>
                    <a:cubicBezTo>
                      <a:pt x="3505" y="14474"/>
                      <a:pt x="3505" y="14474"/>
                      <a:pt x="3505" y="14474"/>
                    </a:cubicBezTo>
                    <a:cubicBezTo>
                      <a:pt x="3505" y="14347"/>
                      <a:pt x="2293" y="12429"/>
                      <a:pt x="1486" y="10896"/>
                    </a:cubicBezTo>
                    <a:cubicBezTo>
                      <a:pt x="678" y="9745"/>
                      <a:pt x="73" y="8851"/>
                      <a:pt x="73" y="8723"/>
                    </a:cubicBezTo>
                    <a:cubicBezTo>
                      <a:pt x="-129" y="8212"/>
                      <a:pt x="73" y="7700"/>
                      <a:pt x="880" y="7573"/>
                    </a:cubicBez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6" name="Freeform 14"/>
              <p:cNvSpPr/>
              <p:nvPr/>
            </p:nvSpPr>
            <p:spPr>
              <a:xfrm>
                <a:off x="39004" y="353067"/>
                <a:ext cx="1847369" cy="95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0" y="0"/>
                    </a:moveTo>
                    <a:cubicBezTo>
                      <a:pt x="20139" y="1531"/>
                      <a:pt x="19598" y="2863"/>
                      <a:pt x="18882" y="3770"/>
                    </a:cubicBezTo>
                    <a:cubicBezTo>
                      <a:pt x="17932" y="5017"/>
                      <a:pt x="16792" y="5471"/>
                      <a:pt x="15667" y="5046"/>
                    </a:cubicBezTo>
                    <a:cubicBezTo>
                      <a:pt x="14644" y="4677"/>
                      <a:pt x="13752" y="3600"/>
                      <a:pt x="13124" y="2041"/>
                    </a:cubicBezTo>
                    <a:cubicBezTo>
                      <a:pt x="8462" y="2098"/>
                      <a:pt x="8462" y="2098"/>
                      <a:pt x="8462" y="2098"/>
                    </a:cubicBezTo>
                    <a:cubicBezTo>
                      <a:pt x="7819" y="3628"/>
                      <a:pt x="6942" y="4677"/>
                      <a:pt x="5933" y="5046"/>
                    </a:cubicBezTo>
                    <a:cubicBezTo>
                      <a:pt x="4808" y="5471"/>
                      <a:pt x="3654" y="5017"/>
                      <a:pt x="2704" y="3770"/>
                    </a:cubicBezTo>
                    <a:cubicBezTo>
                      <a:pt x="2002" y="2863"/>
                      <a:pt x="1447" y="1531"/>
                      <a:pt x="1140" y="0"/>
                    </a:cubicBezTo>
                    <a:cubicBezTo>
                      <a:pt x="0" y="879"/>
                      <a:pt x="0" y="879"/>
                      <a:pt x="0" y="879"/>
                    </a:cubicBezTo>
                    <a:cubicBezTo>
                      <a:pt x="409" y="2863"/>
                      <a:pt x="1111" y="4564"/>
                      <a:pt x="2031" y="5754"/>
                    </a:cubicBezTo>
                    <a:cubicBezTo>
                      <a:pt x="2952" y="6973"/>
                      <a:pt x="4004" y="7597"/>
                      <a:pt x="5100" y="7597"/>
                    </a:cubicBezTo>
                    <a:cubicBezTo>
                      <a:pt x="5451" y="7597"/>
                      <a:pt x="5802" y="7512"/>
                      <a:pt x="6167" y="7398"/>
                    </a:cubicBezTo>
                    <a:cubicBezTo>
                      <a:pt x="7015" y="7058"/>
                      <a:pt x="7789" y="6378"/>
                      <a:pt x="8462" y="5386"/>
                    </a:cubicBezTo>
                    <a:cubicBezTo>
                      <a:pt x="8462" y="21600"/>
                      <a:pt x="8462" y="21600"/>
                      <a:pt x="8462" y="21600"/>
                    </a:cubicBezTo>
                    <a:cubicBezTo>
                      <a:pt x="13124" y="21600"/>
                      <a:pt x="13124" y="21600"/>
                      <a:pt x="13124" y="21600"/>
                    </a:cubicBezTo>
                    <a:cubicBezTo>
                      <a:pt x="13124" y="5357"/>
                      <a:pt x="13124" y="5357"/>
                      <a:pt x="13124" y="5357"/>
                    </a:cubicBezTo>
                    <a:cubicBezTo>
                      <a:pt x="14088" y="6831"/>
                      <a:pt x="15287" y="7569"/>
                      <a:pt x="16485" y="7569"/>
                    </a:cubicBezTo>
                    <a:cubicBezTo>
                      <a:pt x="17552" y="7569"/>
                      <a:pt x="18619" y="7002"/>
                      <a:pt x="19569" y="5754"/>
                    </a:cubicBezTo>
                    <a:cubicBezTo>
                      <a:pt x="20489" y="4564"/>
                      <a:pt x="21191" y="2863"/>
                      <a:pt x="21600" y="879"/>
                    </a:cubicBezTo>
                    <a:lnTo>
                      <a:pt x="20460" y="0"/>
                    </a:lnTo>
                    <a:close/>
                  </a:path>
                </a:pathLst>
              </a:custGeom>
              <a:solidFill>
                <a:srgbClr val="BFBFBF"/>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7" name="Freeform 15"/>
              <p:cNvSpPr/>
              <p:nvPr/>
            </p:nvSpPr>
            <p:spPr>
              <a:xfrm>
                <a:off x="39005" y="353066"/>
                <a:ext cx="1847369" cy="33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5" y="21519"/>
                    </a:moveTo>
                    <a:cubicBezTo>
                      <a:pt x="17552" y="21519"/>
                      <a:pt x="18619" y="19907"/>
                      <a:pt x="19569" y="16361"/>
                    </a:cubicBezTo>
                    <a:cubicBezTo>
                      <a:pt x="20489" y="12976"/>
                      <a:pt x="21191" y="8140"/>
                      <a:pt x="21600" y="2499"/>
                    </a:cubicBezTo>
                    <a:cubicBezTo>
                      <a:pt x="20460" y="0"/>
                      <a:pt x="20460" y="0"/>
                      <a:pt x="20460" y="0"/>
                    </a:cubicBezTo>
                    <a:cubicBezTo>
                      <a:pt x="20139" y="4352"/>
                      <a:pt x="19598" y="8140"/>
                      <a:pt x="18882" y="10719"/>
                    </a:cubicBezTo>
                    <a:cubicBezTo>
                      <a:pt x="17932" y="14266"/>
                      <a:pt x="16792" y="15555"/>
                      <a:pt x="15667" y="14346"/>
                    </a:cubicBezTo>
                    <a:cubicBezTo>
                      <a:pt x="14644" y="13299"/>
                      <a:pt x="13752" y="10236"/>
                      <a:pt x="13124" y="5803"/>
                    </a:cubicBezTo>
                    <a:cubicBezTo>
                      <a:pt x="8462" y="5964"/>
                      <a:pt x="8462" y="5964"/>
                      <a:pt x="8462" y="5964"/>
                    </a:cubicBezTo>
                    <a:cubicBezTo>
                      <a:pt x="7819" y="10316"/>
                      <a:pt x="6942" y="13299"/>
                      <a:pt x="5933" y="14346"/>
                    </a:cubicBezTo>
                    <a:cubicBezTo>
                      <a:pt x="4808" y="15555"/>
                      <a:pt x="3654" y="14266"/>
                      <a:pt x="2704" y="10719"/>
                    </a:cubicBezTo>
                    <a:cubicBezTo>
                      <a:pt x="2002" y="8140"/>
                      <a:pt x="1447" y="4352"/>
                      <a:pt x="1140" y="0"/>
                    </a:cubicBezTo>
                    <a:cubicBezTo>
                      <a:pt x="0" y="2499"/>
                      <a:pt x="0" y="2499"/>
                      <a:pt x="0" y="2499"/>
                    </a:cubicBezTo>
                    <a:cubicBezTo>
                      <a:pt x="409" y="8140"/>
                      <a:pt x="1111" y="12976"/>
                      <a:pt x="2031" y="16361"/>
                    </a:cubicBezTo>
                    <a:cubicBezTo>
                      <a:pt x="2952" y="19827"/>
                      <a:pt x="4004" y="21600"/>
                      <a:pt x="5100" y="21600"/>
                    </a:cubicBezTo>
                    <a:cubicBezTo>
                      <a:pt x="5451" y="21600"/>
                      <a:pt x="5802" y="21358"/>
                      <a:pt x="6167" y="21036"/>
                    </a:cubicBezTo>
                    <a:cubicBezTo>
                      <a:pt x="7015" y="20069"/>
                      <a:pt x="7789" y="18134"/>
                      <a:pt x="8462" y="15313"/>
                    </a:cubicBezTo>
                    <a:cubicBezTo>
                      <a:pt x="8462" y="16039"/>
                      <a:pt x="8462" y="16039"/>
                      <a:pt x="8462" y="16039"/>
                    </a:cubicBezTo>
                    <a:cubicBezTo>
                      <a:pt x="8959" y="6851"/>
                      <a:pt x="8959" y="6851"/>
                      <a:pt x="8959" y="6851"/>
                    </a:cubicBezTo>
                    <a:cubicBezTo>
                      <a:pt x="9397" y="6851"/>
                      <a:pt x="9397" y="6851"/>
                      <a:pt x="9397" y="6851"/>
                    </a:cubicBezTo>
                    <a:cubicBezTo>
                      <a:pt x="10420" y="10881"/>
                      <a:pt x="10420" y="10881"/>
                      <a:pt x="10420" y="10881"/>
                    </a:cubicBezTo>
                    <a:cubicBezTo>
                      <a:pt x="11370" y="6851"/>
                      <a:pt x="11370" y="6851"/>
                      <a:pt x="11370" y="6851"/>
                    </a:cubicBezTo>
                    <a:cubicBezTo>
                      <a:pt x="12203" y="6851"/>
                      <a:pt x="12203" y="6851"/>
                      <a:pt x="12203" y="6851"/>
                    </a:cubicBezTo>
                    <a:cubicBezTo>
                      <a:pt x="13343" y="16119"/>
                      <a:pt x="13343" y="16119"/>
                      <a:pt x="13343" y="16119"/>
                    </a:cubicBezTo>
                    <a:cubicBezTo>
                      <a:pt x="14264" y="19666"/>
                      <a:pt x="15374" y="21519"/>
                      <a:pt x="16485" y="21519"/>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8" name="Freeform 35"/>
              <p:cNvSpPr/>
              <p:nvPr/>
            </p:nvSpPr>
            <p:spPr>
              <a:xfrm>
                <a:off x="620812" y="0"/>
                <a:ext cx="133596" cy="289357"/>
              </a:xfrm>
              <a:custGeom>
                <a:avLst/>
                <a:gdLst/>
                <a:ahLst/>
                <a:cxnLst>
                  <a:cxn ang="0">
                    <a:pos x="wd2" y="hd2"/>
                  </a:cxn>
                  <a:cxn ang="5400000">
                    <a:pos x="wd2" y="hd2"/>
                  </a:cxn>
                  <a:cxn ang="10800000">
                    <a:pos x="wd2" y="hd2"/>
                  </a:cxn>
                  <a:cxn ang="16200000">
                    <a:pos x="wd2" y="hd2"/>
                  </a:cxn>
                </a:cxnLst>
                <a:rect l="0" t="0" r="r" b="b"/>
                <a:pathLst>
                  <a:path w="9974" h="21600" fill="norm" stroke="1" extrusionOk="0">
                    <a:moveTo>
                      <a:pt x="2780" y="21600"/>
                    </a:moveTo>
                    <a:cubicBezTo>
                      <a:pt x="2780" y="21600"/>
                      <a:pt x="-5786" y="8566"/>
                      <a:pt x="7155" y="0"/>
                    </a:cubicBezTo>
                    <a:cubicBezTo>
                      <a:pt x="7155" y="0"/>
                      <a:pt x="15814" y="12941"/>
                      <a:pt x="278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099" name="Freeform 36"/>
              <p:cNvSpPr/>
              <p:nvPr/>
            </p:nvSpPr>
            <p:spPr>
              <a:xfrm>
                <a:off x="568928" y="71675"/>
                <a:ext cx="150499" cy="276083"/>
              </a:xfrm>
              <a:custGeom>
                <a:avLst/>
                <a:gdLst/>
                <a:ahLst/>
                <a:cxnLst>
                  <a:cxn ang="0">
                    <a:pos x="wd2" y="hd2"/>
                  </a:cxn>
                  <a:cxn ang="5400000">
                    <a:pos x="wd2" y="hd2"/>
                  </a:cxn>
                  <a:cxn ang="10800000">
                    <a:pos x="wd2" y="hd2"/>
                  </a:cxn>
                  <a:cxn ang="16200000">
                    <a:pos x="wd2" y="hd2"/>
                  </a:cxn>
                </a:cxnLst>
                <a:rect l="0" t="0" r="r" b="b"/>
                <a:pathLst>
                  <a:path w="11776" h="21600" fill="norm" stroke="1" extrusionOk="0">
                    <a:moveTo>
                      <a:pt x="10110" y="21600"/>
                    </a:moveTo>
                    <a:cubicBezTo>
                      <a:pt x="10110" y="21600"/>
                      <a:pt x="-4912" y="14954"/>
                      <a:pt x="1666" y="0"/>
                    </a:cubicBezTo>
                    <a:cubicBezTo>
                      <a:pt x="1666" y="0"/>
                      <a:pt x="16688" y="6646"/>
                      <a:pt x="10110" y="21600"/>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100" name="Freeform 37"/>
              <p:cNvSpPr/>
              <p:nvPr/>
            </p:nvSpPr>
            <p:spPr>
              <a:xfrm>
                <a:off x="591092" y="271587"/>
                <a:ext cx="268081" cy="153818"/>
              </a:xfrm>
              <a:custGeom>
                <a:avLst/>
                <a:gdLst/>
                <a:ahLst/>
                <a:cxnLst>
                  <a:cxn ang="0">
                    <a:pos x="wd2" y="hd2"/>
                  </a:cxn>
                  <a:cxn ang="5400000">
                    <a:pos x="wd2" y="hd2"/>
                  </a:cxn>
                  <a:cxn ang="10800000">
                    <a:pos x="wd2" y="hd2"/>
                  </a:cxn>
                  <a:cxn ang="16200000">
                    <a:pos x="wd2" y="hd2"/>
                  </a:cxn>
                </a:cxnLst>
                <a:rect l="0" t="0" r="r" b="b"/>
                <a:pathLst>
                  <a:path w="21600" h="11807" fill="norm" stroke="1" extrusionOk="0">
                    <a:moveTo>
                      <a:pt x="21600" y="10294"/>
                    </a:moveTo>
                    <a:cubicBezTo>
                      <a:pt x="20600" y="10680"/>
                      <a:pt x="6300" y="16851"/>
                      <a:pt x="0" y="1133"/>
                    </a:cubicBezTo>
                    <a:cubicBezTo>
                      <a:pt x="0" y="1133"/>
                      <a:pt x="15600" y="-4749"/>
                      <a:pt x="21600" y="10294"/>
                    </a:cubicBez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101" name="Freeform 38"/>
              <p:cNvSpPr/>
              <p:nvPr/>
            </p:nvSpPr>
            <p:spPr>
              <a:xfrm>
                <a:off x="657448" y="199097"/>
                <a:ext cx="220305" cy="18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66"/>
                    </a:moveTo>
                    <a:lnTo>
                      <a:pt x="16916" y="21600"/>
                    </a:lnTo>
                    <a:lnTo>
                      <a:pt x="0" y="12034"/>
                    </a:lnTo>
                    <a:lnTo>
                      <a:pt x="4684" y="0"/>
                    </a:lnTo>
                    <a:lnTo>
                      <a:pt x="21600" y="9566"/>
                    </a:lnTo>
                    <a:close/>
                  </a:path>
                </a:pathLst>
              </a:custGeom>
              <a:solidFill>
                <a:srgbClr val="E81123"/>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102" name="Freeform 39"/>
              <p:cNvSpPr/>
              <p:nvPr/>
            </p:nvSpPr>
            <p:spPr>
              <a:xfrm>
                <a:off x="686645" y="90257"/>
                <a:ext cx="368944" cy="41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2189" y="1309"/>
                      <a:pt x="2189" y="3142"/>
                      <a:pt x="1095" y="4778"/>
                    </a:cubicBezTo>
                    <a:cubicBezTo>
                      <a:pt x="730" y="5171"/>
                      <a:pt x="438" y="5564"/>
                      <a:pt x="0" y="5891"/>
                    </a:cubicBezTo>
                    <a:cubicBezTo>
                      <a:pt x="1970" y="6218"/>
                      <a:pt x="4086" y="7004"/>
                      <a:pt x="6130" y="8182"/>
                    </a:cubicBezTo>
                    <a:cubicBezTo>
                      <a:pt x="6276" y="8247"/>
                      <a:pt x="6422" y="8313"/>
                      <a:pt x="6568" y="8444"/>
                    </a:cubicBezTo>
                    <a:cubicBezTo>
                      <a:pt x="7370" y="9098"/>
                      <a:pt x="7954" y="9556"/>
                      <a:pt x="7954" y="9556"/>
                    </a:cubicBezTo>
                    <a:cubicBezTo>
                      <a:pt x="7735" y="9949"/>
                      <a:pt x="7589" y="10342"/>
                      <a:pt x="7370" y="10669"/>
                    </a:cubicBezTo>
                    <a:cubicBezTo>
                      <a:pt x="7005" y="10473"/>
                      <a:pt x="6641" y="10211"/>
                      <a:pt x="6422" y="10145"/>
                    </a:cubicBezTo>
                    <a:cubicBezTo>
                      <a:pt x="5765" y="9753"/>
                      <a:pt x="4889" y="9949"/>
                      <a:pt x="4451" y="10538"/>
                    </a:cubicBezTo>
                    <a:cubicBezTo>
                      <a:pt x="4014" y="11193"/>
                      <a:pt x="4232" y="11978"/>
                      <a:pt x="4889" y="12371"/>
                    </a:cubicBezTo>
                    <a:cubicBezTo>
                      <a:pt x="5181" y="12502"/>
                      <a:pt x="6203" y="13091"/>
                      <a:pt x="6495" y="13287"/>
                    </a:cubicBezTo>
                    <a:cubicBezTo>
                      <a:pt x="6568" y="13287"/>
                      <a:pt x="8903" y="14596"/>
                      <a:pt x="8903" y="14596"/>
                    </a:cubicBezTo>
                    <a:cubicBezTo>
                      <a:pt x="8903" y="15644"/>
                      <a:pt x="9632" y="19047"/>
                      <a:pt x="9632" y="19047"/>
                    </a:cubicBezTo>
                    <a:cubicBezTo>
                      <a:pt x="14668" y="21600"/>
                      <a:pt x="14668" y="21600"/>
                      <a:pt x="14668" y="21600"/>
                    </a:cubicBezTo>
                    <a:cubicBezTo>
                      <a:pt x="18097" y="13418"/>
                      <a:pt x="18097" y="13418"/>
                      <a:pt x="18097" y="13418"/>
                    </a:cubicBezTo>
                    <a:cubicBezTo>
                      <a:pt x="18973" y="12764"/>
                      <a:pt x="19922" y="12502"/>
                      <a:pt x="20578" y="11520"/>
                    </a:cubicBezTo>
                    <a:cubicBezTo>
                      <a:pt x="20943" y="10996"/>
                      <a:pt x="21381" y="10604"/>
                      <a:pt x="21600" y="10015"/>
                    </a:cubicBezTo>
                    <a:cubicBezTo>
                      <a:pt x="15178" y="5825"/>
                      <a:pt x="15178" y="5825"/>
                      <a:pt x="15178" y="5825"/>
                    </a:cubicBezTo>
                    <a:cubicBezTo>
                      <a:pt x="16273" y="4189"/>
                      <a:pt x="16273" y="4189"/>
                      <a:pt x="16273" y="4189"/>
                    </a:cubicBezTo>
                    <a:lnTo>
                      <a:pt x="1241" y="0"/>
                    </a:lnTo>
                    <a:close/>
                  </a:path>
                </a:pathLst>
              </a:custGeom>
              <a:solidFill>
                <a:srgbClr val="FCD116"/>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103" name="Freeform 40"/>
              <p:cNvSpPr/>
              <p:nvPr/>
            </p:nvSpPr>
            <p:spPr>
              <a:xfrm>
                <a:off x="839126" y="179022"/>
                <a:ext cx="16204" cy="16308"/>
              </a:xfrm>
              <a:custGeom>
                <a:avLst/>
                <a:gdLst/>
                <a:ahLst/>
                <a:cxnLst>
                  <a:cxn ang="0">
                    <a:pos x="wd2" y="hd2"/>
                  </a:cxn>
                  <a:cxn ang="5400000">
                    <a:pos x="wd2" y="hd2"/>
                  </a:cxn>
                  <a:cxn ang="10800000">
                    <a:pos x="wd2" y="hd2"/>
                  </a:cxn>
                  <a:cxn ang="16200000">
                    <a:pos x="wd2" y="hd2"/>
                  </a:cxn>
                </a:cxnLst>
                <a:rect l="0" t="0" r="r" b="b"/>
                <a:pathLst>
                  <a:path w="18837" h="18955" fill="norm" stroke="1" extrusionOk="0">
                    <a:moveTo>
                      <a:pt x="14458" y="1350"/>
                    </a:moveTo>
                    <a:cubicBezTo>
                      <a:pt x="18778" y="4050"/>
                      <a:pt x="20218" y="10800"/>
                      <a:pt x="17338" y="14850"/>
                    </a:cubicBezTo>
                    <a:cubicBezTo>
                      <a:pt x="14458" y="18900"/>
                      <a:pt x="8698" y="20250"/>
                      <a:pt x="4378" y="17550"/>
                    </a:cubicBezTo>
                    <a:cubicBezTo>
                      <a:pt x="58" y="14850"/>
                      <a:pt x="-1382" y="9450"/>
                      <a:pt x="1498" y="5400"/>
                    </a:cubicBezTo>
                    <a:cubicBezTo>
                      <a:pt x="4378" y="0"/>
                      <a:pt x="10138" y="-1350"/>
                      <a:pt x="14458" y="1350"/>
                    </a:cubicBezTo>
                    <a:close/>
                  </a:path>
                </a:pathLst>
              </a:custGeom>
              <a:solidFill>
                <a:srgbClr val="00205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sp>
            <p:nvSpPr>
              <p:cNvPr id="3104" name="Freeform 41"/>
              <p:cNvSpPr/>
              <p:nvPr/>
            </p:nvSpPr>
            <p:spPr>
              <a:xfrm>
                <a:off x="875098" y="273428"/>
                <a:ext cx="177837" cy="228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5" y="0"/>
                    </a:moveTo>
                    <a:cubicBezTo>
                      <a:pt x="6997" y="8100"/>
                      <a:pt x="6997" y="8100"/>
                      <a:pt x="6997" y="8100"/>
                    </a:cubicBezTo>
                    <a:cubicBezTo>
                      <a:pt x="0" y="6926"/>
                      <a:pt x="0" y="6926"/>
                      <a:pt x="0" y="6926"/>
                    </a:cubicBezTo>
                    <a:cubicBezTo>
                      <a:pt x="3955" y="20074"/>
                      <a:pt x="3955" y="20074"/>
                      <a:pt x="3955" y="20074"/>
                    </a:cubicBezTo>
                    <a:cubicBezTo>
                      <a:pt x="7606" y="21600"/>
                      <a:pt x="7606" y="21600"/>
                      <a:pt x="7606" y="21600"/>
                    </a:cubicBezTo>
                    <a:cubicBezTo>
                      <a:pt x="15668" y="16083"/>
                      <a:pt x="15668" y="16083"/>
                      <a:pt x="15668" y="16083"/>
                    </a:cubicBezTo>
                    <a:cubicBezTo>
                      <a:pt x="15059" y="8804"/>
                      <a:pt x="15059" y="8804"/>
                      <a:pt x="15059" y="8804"/>
                    </a:cubicBezTo>
                    <a:cubicBezTo>
                      <a:pt x="16732" y="7513"/>
                      <a:pt x="18254" y="6104"/>
                      <a:pt x="19470" y="4461"/>
                    </a:cubicBezTo>
                    <a:cubicBezTo>
                      <a:pt x="19470" y="4226"/>
                      <a:pt x="19470" y="4109"/>
                      <a:pt x="19623" y="3874"/>
                    </a:cubicBezTo>
                    <a:cubicBezTo>
                      <a:pt x="19775" y="3757"/>
                      <a:pt x="19927" y="3757"/>
                      <a:pt x="20079" y="3639"/>
                    </a:cubicBezTo>
                    <a:cubicBezTo>
                      <a:pt x="20687" y="2700"/>
                      <a:pt x="21144" y="1761"/>
                      <a:pt x="21600" y="822"/>
                    </a:cubicBezTo>
                    <a:lnTo>
                      <a:pt x="19775" y="0"/>
                    </a:lnTo>
                    <a:close/>
                  </a:path>
                </a:pathLst>
              </a:custGeom>
              <a:solidFill>
                <a:srgbClr val="FFB900"/>
              </a:solidFill>
              <a:ln w="12700" cap="flat">
                <a:noFill/>
                <a:miter lim="400000"/>
              </a:ln>
              <a:effectLst/>
            </p:spPr>
            <p:txBody>
              <a:bodyPr wrap="square" lIns="45719" tIns="45719" rIns="45719" bIns="45719" numCol="1" anchor="t">
                <a:noAutofit/>
              </a:bodyPr>
              <a:lstStyle/>
              <a:p>
                <a:pPr defTabSz="956444">
                  <a:defRPr>
                    <a:solidFill>
                      <a:srgbClr val="FFFFFF"/>
                    </a:solidFill>
                    <a:latin typeface="Segoe UI"/>
                    <a:ea typeface="Segoe UI"/>
                    <a:cs typeface="Segoe UI"/>
                    <a:sym typeface="Segoe UI"/>
                  </a:defRPr>
                </a:pPr>
              </a:p>
            </p:txBody>
          </p:sp>
        </p:grpSp>
      </p:grpSp>
      <p:sp>
        <p:nvSpPr>
          <p:cNvPr id="310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type="tx" showMasterSp="1" showMasterPhAnim="1">
  <p:cSld name="Agenda">
    <p:bg>
      <p:bgPr>
        <a:solidFill>
          <a:srgbClr val="FFFFFF"/>
        </a:solidFill>
      </p:bgPr>
    </p:bg>
    <p:spTree>
      <p:nvGrpSpPr>
        <p:cNvPr id="1" name=""/>
        <p:cNvGrpSpPr/>
        <p:nvPr/>
      </p:nvGrpSpPr>
      <p:grpSpPr>
        <a:xfrm>
          <a:off x="0" y="0"/>
          <a:ext cx="0" cy="0"/>
          <a:chOff x="0" y="0"/>
          <a:chExt cx="0" cy="0"/>
        </a:xfrm>
      </p:grpSpPr>
      <p:grpSp>
        <p:nvGrpSpPr>
          <p:cNvPr id="3116" name="Rectangle 44"/>
          <p:cNvGrpSpPr/>
          <p:nvPr/>
        </p:nvGrpSpPr>
        <p:grpSpPr>
          <a:xfrm>
            <a:off x="-1648349" y="728"/>
            <a:ext cx="537856" cy="570523"/>
            <a:chOff x="0" y="0"/>
            <a:chExt cx="537855" cy="570522"/>
          </a:xfrm>
        </p:grpSpPr>
        <p:sp>
          <p:nvSpPr>
            <p:cNvPr id="3114"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15"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119" name="Rectangle 45"/>
          <p:cNvGrpSpPr/>
          <p:nvPr/>
        </p:nvGrpSpPr>
        <p:grpSpPr>
          <a:xfrm>
            <a:off x="-1111435" y="728"/>
            <a:ext cx="537857" cy="570523"/>
            <a:chOff x="0" y="0"/>
            <a:chExt cx="537855" cy="570522"/>
          </a:xfrm>
        </p:grpSpPr>
        <p:sp>
          <p:nvSpPr>
            <p:cNvPr id="3117"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1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122" name="Rectangle 46"/>
          <p:cNvGrpSpPr/>
          <p:nvPr/>
        </p:nvGrpSpPr>
        <p:grpSpPr>
          <a:xfrm>
            <a:off x="-565545" y="728"/>
            <a:ext cx="537856" cy="684823"/>
            <a:chOff x="0" y="0"/>
            <a:chExt cx="537855" cy="684822"/>
          </a:xfrm>
        </p:grpSpPr>
        <p:sp>
          <p:nvSpPr>
            <p:cNvPr id="3120"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121"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125" name="Rectangle 47"/>
          <p:cNvGrpSpPr/>
          <p:nvPr/>
        </p:nvGrpSpPr>
        <p:grpSpPr>
          <a:xfrm>
            <a:off x="-1648241" y="1082424"/>
            <a:ext cx="537856" cy="570523"/>
            <a:chOff x="0" y="0"/>
            <a:chExt cx="537855" cy="570522"/>
          </a:xfrm>
        </p:grpSpPr>
        <p:sp>
          <p:nvSpPr>
            <p:cNvPr id="3123"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2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128" name="Rectangle 48"/>
          <p:cNvGrpSpPr/>
          <p:nvPr/>
        </p:nvGrpSpPr>
        <p:grpSpPr>
          <a:xfrm>
            <a:off x="-1111553" y="1082424"/>
            <a:ext cx="537856" cy="570523"/>
            <a:chOff x="0" y="0"/>
            <a:chExt cx="537855" cy="570522"/>
          </a:xfrm>
        </p:grpSpPr>
        <p:sp>
          <p:nvSpPr>
            <p:cNvPr id="3126"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2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131" name="Rectangle 49"/>
          <p:cNvGrpSpPr/>
          <p:nvPr/>
        </p:nvGrpSpPr>
        <p:grpSpPr>
          <a:xfrm>
            <a:off x="-565528" y="1082424"/>
            <a:ext cx="537856" cy="570523"/>
            <a:chOff x="0" y="0"/>
            <a:chExt cx="537855" cy="570522"/>
          </a:xfrm>
        </p:grpSpPr>
        <p:sp>
          <p:nvSpPr>
            <p:cNvPr id="3129"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3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134" name="Rectangle 50"/>
          <p:cNvGrpSpPr/>
          <p:nvPr/>
        </p:nvGrpSpPr>
        <p:grpSpPr>
          <a:xfrm>
            <a:off x="-1638305" y="2170893"/>
            <a:ext cx="547464" cy="570523"/>
            <a:chOff x="0" y="0"/>
            <a:chExt cx="547462" cy="570522"/>
          </a:xfrm>
        </p:grpSpPr>
        <p:sp>
          <p:nvSpPr>
            <p:cNvPr id="3132"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33"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137" name="Rectangle 51"/>
          <p:cNvGrpSpPr/>
          <p:nvPr/>
        </p:nvGrpSpPr>
        <p:grpSpPr>
          <a:xfrm>
            <a:off x="-1100179" y="2170893"/>
            <a:ext cx="543288" cy="570523"/>
            <a:chOff x="0" y="0"/>
            <a:chExt cx="543286" cy="570522"/>
          </a:xfrm>
        </p:grpSpPr>
        <p:sp>
          <p:nvSpPr>
            <p:cNvPr id="3135"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36"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140" name="Rectangle 52"/>
          <p:cNvGrpSpPr/>
          <p:nvPr/>
        </p:nvGrpSpPr>
        <p:grpSpPr>
          <a:xfrm>
            <a:off x="-555590" y="2170893"/>
            <a:ext cx="537857" cy="570523"/>
            <a:chOff x="0" y="0"/>
            <a:chExt cx="537855" cy="570522"/>
          </a:xfrm>
        </p:grpSpPr>
        <p:sp>
          <p:nvSpPr>
            <p:cNvPr id="3138"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3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143" name="Rectangle 53"/>
          <p:cNvGrpSpPr/>
          <p:nvPr/>
        </p:nvGrpSpPr>
        <p:grpSpPr>
          <a:xfrm>
            <a:off x="-1658897" y="3245378"/>
            <a:ext cx="556800" cy="570523"/>
            <a:chOff x="0" y="0"/>
            <a:chExt cx="556799" cy="570522"/>
          </a:xfrm>
        </p:grpSpPr>
        <p:sp>
          <p:nvSpPr>
            <p:cNvPr id="3141"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42"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146" name="Rectangle 54"/>
          <p:cNvGrpSpPr/>
          <p:nvPr/>
        </p:nvGrpSpPr>
        <p:grpSpPr>
          <a:xfrm>
            <a:off x="-1112872" y="3245378"/>
            <a:ext cx="547437" cy="570523"/>
            <a:chOff x="0" y="0"/>
            <a:chExt cx="547436" cy="570522"/>
          </a:xfrm>
        </p:grpSpPr>
        <p:sp>
          <p:nvSpPr>
            <p:cNvPr id="3144"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45"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149" name="Rectangle 55"/>
          <p:cNvGrpSpPr/>
          <p:nvPr/>
        </p:nvGrpSpPr>
        <p:grpSpPr>
          <a:xfrm>
            <a:off x="-566846" y="3245378"/>
            <a:ext cx="537857" cy="570523"/>
            <a:chOff x="0" y="0"/>
            <a:chExt cx="537855" cy="570522"/>
          </a:xfrm>
        </p:grpSpPr>
        <p:sp>
          <p:nvSpPr>
            <p:cNvPr id="3147"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48"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152" name="Rectangle 56"/>
          <p:cNvGrpSpPr/>
          <p:nvPr/>
        </p:nvGrpSpPr>
        <p:grpSpPr>
          <a:xfrm>
            <a:off x="-1650802" y="4317107"/>
            <a:ext cx="550858" cy="570523"/>
            <a:chOff x="0" y="0"/>
            <a:chExt cx="550856" cy="570522"/>
          </a:xfrm>
        </p:grpSpPr>
        <p:sp>
          <p:nvSpPr>
            <p:cNvPr id="3150"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51"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155" name="Rectangle 57"/>
          <p:cNvGrpSpPr/>
          <p:nvPr/>
        </p:nvGrpSpPr>
        <p:grpSpPr>
          <a:xfrm>
            <a:off x="-1107997" y="4317107"/>
            <a:ext cx="537856" cy="570523"/>
            <a:chOff x="0" y="0"/>
            <a:chExt cx="537855" cy="570522"/>
          </a:xfrm>
        </p:grpSpPr>
        <p:sp>
          <p:nvSpPr>
            <p:cNvPr id="3153"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54"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158" name="Rectangle 58"/>
          <p:cNvGrpSpPr/>
          <p:nvPr/>
        </p:nvGrpSpPr>
        <p:grpSpPr>
          <a:xfrm>
            <a:off x="-570022" y="4317107"/>
            <a:ext cx="537856" cy="570523"/>
            <a:chOff x="0" y="0"/>
            <a:chExt cx="537855" cy="570522"/>
          </a:xfrm>
        </p:grpSpPr>
        <p:sp>
          <p:nvSpPr>
            <p:cNvPr id="3156"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57"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161" name="Rectangle 59"/>
          <p:cNvGrpSpPr/>
          <p:nvPr/>
        </p:nvGrpSpPr>
        <p:grpSpPr>
          <a:xfrm>
            <a:off x="-1648241" y="545451"/>
            <a:ext cx="537856" cy="570523"/>
            <a:chOff x="0" y="0"/>
            <a:chExt cx="537855" cy="570522"/>
          </a:xfrm>
        </p:grpSpPr>
        <p:sp>
          <p:nvSpPr>
            <p:cNvPr id="3159"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60"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164" name="Rectangle 60"/>
          <p:cNvGrpSpPr/>
          <p:nvPr/>
        </p:nvGrpSpPr>
        <p:grpSpPr>
          <a:xfrm>
            <a:off x="-1111550" y="545443"/>
            <a:ext cx="546119" cy="570523"/>
            <a:chOff x="0" y="0"/>
            <a:chExt cx="546118" cy="570522"/>
          </a:xfrm>
        </p:grpSpPr>
        <p:sp>
          <p:nvSpPr>
            <p:cNvPr id="3162"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63"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167" name="Rectangle 61"/>
          <p:cNvGrpSpPr/>
          <p:nvPr/>
        </p:nvGrpSpPr>
        <p:grpSpPr>
          <a:xfrm>
            <a:off x="-565545" y="545451"/>
            <a:ext cx="537856" cy="570523"/>
            <a:chOff x="0" y="0"/>
            <a:chExt cx="537855" cy="570522"/>
          </a:xfrm>
        </p:grpSpPr>
        <p:sp>
          <p:nvSpPr>
            <p:cNvPr id="3165"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6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170" name="Rectangle 62"/>
          <p:cNvGrpSpPr/>
          <p:nvPr/>
        </p:nvGrpSpPr>
        <p:grpSpPr>
          <a:xfrm>
            <a:off x="-1648485" y="1627138"/>
            <a:ext cx="537856" cy="570523"/>
            <a:chOff x="0" y="0"/>
            <a:chExt cx="537855" cy="570522"/>
          </a:xfrm>
        </p:grpSpPr>
        <p:sp>
          <p:nvSpPr>
            <p:cNvPr id="3168"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69"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173" name="Rectangle 63"/>
          <p:cNvGrpSpPr/>
          <p:nvPr/>
        </p:nvGrpSpPr>
        <p:grpSpPr>
          <a:xfrm>
            <a:off x="-1110655" y="1627138"/>
            <a:ext cx="537856" cy="570523"/>
            <a:chOff x="0" y="0"/>
            <a:chExt cx="537855" cy="570522"/>
          </a:xfrm>
        </p:grpSpPr>
        <p:sp>
          <p:nvSpPr>
            <p:cNvPr id="3171"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7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176" name="Rectangle 64"/>
          <p:cNvGrpSpPr/>
          <p:nvPr/>
        </p:nvGrpSpPr>
        <p:grpSpPr>
          <a:xfrm>
            <a:off x="-565545" y="1627138"/>
            <a:ext cx="537856" cy="570523"/>
            <a:chOff x="0" y="0"/>
            <a:chExt cx="537855" cy="570522"/>
          </a:xfrm>
        </p:grpSpPr>
        <p:sp>
          <p:nvSpPr>
            <p:cNvPr id="3174"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7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179" name="Rectangle 65"/>
          <p:cNvGrpSpPr/>
          <p:nvPr/>
        </p:nvGrpSpPr>
        <p:grpSpPr>
          <a:xfrm>
            <a:off x="-1653677" y="2708823"/>
            <a:ext cx="535047" cy="570524"/>
            <a:chOff x="0" y="0"/>
            <a:chExt cx="535046" cy="570522"/>
          </a:xfrm>
        </p:grpSpPr>
        <p:sp>
          <p:nvSpPr>
            <p:cNvPr id="3177"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78"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182" name="Rectangle 66"/>
          <p:cNvGrpSpPr/>
          <p:nvPr/>
        </p:nvGrpSpPr>
        <p:grpSpPr>
          <a:xfrm>
            <a:off x="-1111201" y="2708823"/>
            <a:ext cx="538415" cy="570524"/>
            <a:chOff x="0" y="0"/>
            <a:chExt cx="538413" cy="570522"/>
          </a:xfrm>
        </p:grpSpPr>
        <p:sp>
          <p:nvSpPr>
            <p:cNvPr id="3180"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81"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185" name="Rectangle 67"/>
          <p:cNvGrpSpPr/>
          <p:nvPr/>
        </p:nvGrpSpPr>
        <p:grpSpPr>
          <a:xfrm>
            <a:off x="-573698" y="2708823"/>
            <a:ext cx="547210" cy="684824"/>
            <a:chOff x="0" y="0"/>
            <a:chExt cx="547208" cy="684822"/>
          </a:xfrm>
        </p:grpSpPr>
        <p:sp>
          <p:nvSpPr>
            <p:cNvPr id="3183"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184"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188" name="Rectangle 68"/>
          <p:cNvGrpSpPr/>
          <p:nvPr/>
        </p:nvGrpSpPr>
        <p:grpSpPr>
          <a:xfrm>
            <a:off x="-1658899" y="3781931"/>
            <a:ext cx="547699" cy="570523"/>
            <a:chOff x="0" y="0"/>
            <a:chExt cx="547698" cy="570522"/>
          </a:xfrm>
        </p:grpSpPr>
        <p:sp>
          <p:nvSpPr>
            <p:cNvPr id="3186"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87"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191" name="Rectangle 69"/>
          <p:cNvGrpSpPr/>
          <p:nvPr/>
        </p:nvGrpSpPr>
        <p:grpSpPr>
          <a:xfrm>
            <a:off x="-1113795" y="3781931"/>
            <a:ext cx="564820" cy="570523"/>
            <a:chOff x="0" y="0"/>
            <a:chExt cx="564819" cy="570522"/>
          </a:xfrm>
        </p:grpSpPr>
        <p:sp>
          <p:nvSpPr>
            <p:cNvPr id="3189"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90"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194" name="Rectangle 70"/>
          <p:cNvGrpSpPr/>
          <p:nvPr/>
        </p:nvGrpSpPr>
        <p:grpSpPr>
          <a:xfrm>
            <a:off x="-567922" y="3781931"/>
            <a:ext cx="535756" cy="570523"/>
            <a:chOff x="0" y="0"/>
            <a:chExt cx="535754" cy="570522"/>
          </a:xfrm>
        </p:grpSpPr>
        <p:sp>
          <p:nvSpPr>
            <p:cNvPr id="3192"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93"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197" name="Rectangle 71"/>
          <p:cNvGrpSpPr/>
          <p:nvPr/>
        </p:nvGrpSpPr>
        <p:grpSpPr>
          <a:xfrm>
            <a:off x="-1650806" y="4860862"/>
            <a:ext cx="550859" cy="570523"/>
            <a:chOff x="0" y="0"/>
            <a:chExt cx="550857" cy="570522"/>
          </a:xfrm>
        </p:grpSpPr>
        <p:sp>
          <p:nvSpPr>
            <p:cNvPr id="3195"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96"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200" name="Rectangle 72"/>
          <p:cNvGrpSpPr/>
          <p:nvPr/>
        </p:nvGrpSpPr>
        <p:grpSpPr>
          <a:xfrm>
            <a:off x="-1107527" y="4860862"/>
            <a:ext cx="537857" cy="570523"/>
            <a:chOff x="0" y="0"/>
            <a:chExt cx="537855" cy="570522"/>
          </a:xfrm>
        </p:grpSpPr>
        <p:sp>
          <p:nvSpPr>
            <p:cNvPr id="3198"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199"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203" name="Rectangle 73"/>
          <p:cNvGrpSpPr/>
          <p:nvPr/>
        </p:nvGrpSpPr>
        <p:grpSpPr>
          <a:xfrm>
            <a:off x="-570025" y="4860862"/>
            <a:ext cx="538100" cy="570523"/>
            <a:chOff x="0" y="0"/>
            <a:chExt cx="538098" cy="570522"/>
          </a:xfrm>
        </p:grpSpPr>
        <p:sp>
          <p:nvSpPr>
            <p:cNvPr id="3201"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02"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206" name="Rectangle 74"/>
          <p:cNvGrpSpPr/>
          <p:nvPr/>
        </p:nvGrpSpPr>
        <p:grpSpPr>
          <a:xfrm>
            <a:off x="-1107436" y="5396807"/>
            <a:ext cx="537856" cy="570523"/>
            <a:chOff x="0" y="0"/>
            <a:chExt cx="537855" cy="570522"/>
          </a:xfrm>
        </p:grpSpPr>
        <p:sp>
          <p:nvSpPr>
            <p:cNvPr id="3204"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05"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209" name="Rectangle 75"/>
          <p:cNvGrpSpPr/>
          <p:nvPr/>
        </p:nvGrpSpPr>
        <p:grpSpPr>
          <a:xfrm>
            <a:off x="-569933" y="5396807"/>
            <a:ext cx="538100" cy="570523"/>
            <a:chOff x="0" y="0"/>
            <a:chExt cx="538098" cy="570522"/>
          </a:xfrm>
        </p:grpSpPr>
        <p:sp>
          <p:nvSpPr>
            <p:cNvPr id="3207"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08"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212" name="Rectangle 76"/>
          <p:cNvGrpSpPr/>
          <p:nvPr/>
        </p:nvGrpSpPr>
        <p:grpSpPr>
          <a:xfrm>
            <a:off x="-1119447" y="5934754"/>
            <a:ext cx="549867" cy="570523"/>
            <a:chOff x="0" y="0"/>
            <a:chExt cx="549866" cy="570522"/>
          </a:xfrm>
        </p:grpSpPr>
        <p:sp>
          <p:nvSpPr>
            <p:cNvPr id="3210"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11"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215" name="Rectangle 77"/>
          <p:cNvGrpSpPr/>
          <p:nvPr/>
        </p:nvGrpSpPr>
        <p:grpSpPr>
          <a:xfrm>
            <a:off x="-1650805" y="5933209"/>
            <a:ext cx="537201" cy="570523"/>
            <a:chOff x="0" y="0"/>
            <a:chExt cx="537200" cy="570522"/>
          </a:xfrm>
        </p:grpSpPr>
        <p:sp>
          <p:nvSpPr>
            <p:cNvPr id="3213"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14"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218" name="Rectangle 78"/>
          <p:cNvGrpSpPr/>
          <p:nvPr/>
        </p:nvGrpSpPr>
        <p:grpSpPr>
          <a:xfrm>
            <a:off x="-573698" y="5934740"/>
            <a:ext cx="548859" cy="570523"/>
            <a:chOff x="0" y="0"/>
            <a:chExt cx="548858" cy="570522"/>
          </a:xfrm>
        </p:grpSpPr>
        <p:sp>
          <p:nvSpPr>
            <p:cNvPr id="3216"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17"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221" name="Rectangle 79"/>
          <p:cNvGrpSpPr/>
          <p:nvPr/>
        </p:nvGrpSpPr>
        <p:grpSpPr>
          <a:xfrm>
            <a:off x="-1650805" y="5396798"/>
            <a:ext cx="537856" cy="570523"/>
            <a:chOff x="0" y="0"/>
            <a:chExt cx="537855" cy="570522"/>
          </a:xfrm>
        </p:grpSpPr>
        <p:sp>
          <p:nvSpPr>
            <p:cNvPr id="3219"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20"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224" name="Rectangle 80"/>
          <p:cNvGrpSpPr/>
          <p:nvPr/>
        </p:nvGrpSpPr>
        <p:grpSpPr>
          <a:xfrm>
            <a:off x="-1122117" y="6634484"/>
            <a:ext cx="536419" cy="570523"/>
            <a:chOff x="0" y="0"/>
            <a:chExt cx="536417" cy="570522"/>
          </a:xfrm>
        </p:grpSpPr>
        <p:sp>
          <p:nvSpPr>
            <p:cNvPr id="3222"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23"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227" name="Rectangle 81"/>
          <p:cNvGrpSpPr/>
          <p:nvPr/>
        </p:nvGrpSpPr>
        <p:grpSpPr>
          <a:xfrm>
            <a:off x="-1662060" y="6634484"/>
            <a:ext cx="529992" cy="570523"/>
            <a:chOff x="0" y="0"/>
            <a:chExt cx="529991" cy="570522"/>
          </a:xfrm>
        </p:grpSpPr>
        <p:sp>
          <p:nvSpPr>
            <p:cNvPr id="3225"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26"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230" name="Rectangle 82"/>
          <p:cNvGrpSpPr/>
          <p:nvPr/>
        </p:nvGrpSpPr>
        <p:grpSpPr>
          <a:xfrm>
            <a:off x="-575999" y="6634471"/>
            <a:ext cx="535513" cy="570523"/>
            <a:chOff x="0" y="0"/>
            <a:chExt cx="535512" cy="570522"/>
          </a:xfrm>
        </p:grpSpPr>
        <p:sp>
          <p:nvSpPr>
            <p:cNvPr id="3228"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29"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231"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pic>
        <p:nvPicPr>
          <p:cNvPr id="3232" name="Picture 4" descr="Picture 4"/>
          <p:cNvPicPr>
            <a:picLocks noChangeAspect="1"/>
          </p:cNvPicPr>
          <p:nvPr/>
        </p:nvPicPr>
        <p:blipFill>
          <a:blip r:embed="rId2">
            <a:extLst/>
          </a:blip>
          <a:stretch>
            <a:fillRect/>
          </a:stretch>
        </p:blipFill>
        <p:spPr>
          <a:xfrm>
            <a:off x="4610703" y="5782138"/>
            <a:ext cx="7056144" cy="1075863"/>
          </a:xfrm>
          <a:prstGeom prst="rect">
            <a:avLst/>
          </a:prstGeom>
          <a:ln w="12700">
            <a:miter lim="400000"/>
          </a:ln>
        </p:spPr>
      </p:pic>
      <p:sp>
        <p:nvSpPr>
          <p:cNvPr id="3233"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type="tx" showMasterSp="1" showMasterPhAnim="1">
  <p:cSld name="Title and non-bulleted text">
    <p:bg>
      <p:bgPr>
        <a:solidFill>
          <a:srgbClr val="FFFFFF"/>
        </a:solidFill>
      </p:bgPr>
    </p:bg>
    <p:spTree>
      <p:nvGrpSpPr>
        <p:cNvPr id="1" name=""/>
        <p:cNvGrpSpPr/>
        <p:nvPr/>
      </p:nvGrpSpPr>
      <p:grpSpPr>
        <a:xfrm>
          <a:off x="0" y="0"/>
          <a:ext cx="0" cy="0"/>
          <a:chOff x="0" y="0"/>
          <a:chExt cx="0" cy="0"/>
        </a:xfrm>
      </p:grpSpPr>
      <p:grpSp>
        <p:nvGrpSpPr>
          <p:cNvPr id="3242" name="Rectangle 44"/>
          <p:cNvGrpSpPr/>
          <p:nvPr/>
        </p:nvGrpSpPr>
        <p:grpSpPr>
          <a:xfrm>
            <a:off x="-1648349" y="728"/>
            <a:ext cx="537856" cy="570523"/>
            <a:chOff x="0" y="0"/>
            <a:chExt cx="537855" cy="570522"/>
          </a:xfrm>
        </p:grpSpPr>
        <p:sp>
          <p:nvSpPr>
            <p:cNvPr id="3240"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41"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245" name="Rectangle 45"/>
          <p:cNvGrpSpPr/>
          <p:nvPr/>
        </p:nvGrpSpPr>
        <p:grpSpPr>
          <a:xfrm>
            <a:off x="-1111435" y="728"/>
            <a:ext cx="537857" cy="570523"/>
            <a:chOff x="0" y="0"/>
            <a:chExt cx="537855" cy="570522"/>
          </a:xfrm>
        </p:grpSpPr>
        <p:sp>
          <p:nvSpPr>
            <p:cNvPr id="3243"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4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248" name="Rectangle 46"/>
          <p:cNvGrpSpPr/>
          <p:nvPr/>
        </p:nvGrpSpPr>
        <p:grpSpPr>
          <a:xfrm>
            <a:off x="-565545" y="728"/>
            <a:ext cx="537856" cy="684823"/>
            <a:chOff x="0" y="0"/>
            <a:chExt cx="537855" cy="684822"/>
          </a:xfrm>
        </p:grpSpPr>
        <p:sp>
          <p:nvSpPr>
            <p:cNvPr id="3246"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247"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251" name="Rectangle 47"/>
          <p:cNvGrpSpPr/>
          <p:nvPr/>
        </p:nvGrpSpPr>
        <p:grpSpPr>
          <a:xfrm>
            <a:off x="-1648241" y="1082424"/>
            <a:ext cx="537856" cy="570523"/>
            <a:chOff x="0" y="0"/>
            <a:chExt cx="537855" cy="570522"/>
          </a:xfrm>
        </p:grpSpPr>
        <p:sp>
          <p:nvSpPr>
            <p:cNvPr id="3249"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5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254" name="Rectangle 48"/>
          <p:cNvGrpSpPr/>
          <p:nvPr/>
        </p:nvGrpSpPr>
        <p:grpSpPr>
          <a:xfrm>
            <a:off x="-1111553" y="1082424"/>
            <a:ext cx="537856" cy="570523"/>
            <a:chOff x="0" y="0"/>
            <a:chExt cx="537855" cy="570522"/>
          </a:xfrm>
        </p:grpSpPr>
        <p:sp>
          <p:nvSpPr>
            <p:cNvPr id="3252"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5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257" name="Rectangle 49"/>
          <p:cNvGrpSpPr/>
          <p:nvPr/>
        </p:nvGrpSpPr>
        <p:grpSpPr>
          <a:xfrm>
            <a:off x="-565528" y="1082424"/>
            <a:ext cx="537856" cy="570523"/>
            <a:chOff x="0" y="0"/>
            <a:chExt cx="537855" cy="570522"/>
          </a:xfrm>
        </p:grpSpPr>
        <p:sp>
          <p:nvSpPr>
            <p:cNvPr id="3255"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5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260" name="Rectangle 50"/>
          <p:cNvGrpSpPr/>
          <p:nvPr/>
        </p:nvGrpSpPr>
        <p:grpSpPr>
          <a:xfrm>
            <a:off x="-1638305" y="2170893"/>
            <a:ext cx="547464" cy="570523"/>
            <a:chOff x="0" y="0"/>
            <a:chExt cx="547462" cy="570522"/>
          </a:xfrm>
        </p:grpSpPr>
        <p:sp>
          <p:nvSpPr>
            <p:cNvPr id="3258"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59"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263" name="Rectangle 51"/>
          <p:cNvGrpSpPr/>
          <p:nvPr/>
        </p:nvGrpSpPr>
        <p:grpSpPr>
          <a:xfrm>
            <a:off x="-1100179" y="2170893"/>
            <a:ext cx="543288" cy="570523"/>
            <a:chOff x="0" y="0"/>
            <a:chExt cx="543286" cy="570522"/>
          </a:xfrm>
        </p:grpSpPr>
        <p:sp>
          <p:nvSpPr>
            <p:cNvPr id="3261"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62"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266" name="Rectangle 52"/>
          <p:cNvGrpSpPr/>
          <p:nvPr/>
        </p:nvGrpSpPr>
        <p:grpSpPr>
          <a:xfrm>
            <a:off x="-555590" y="2170893"/>
            <a:ext cx="537857" cy="570523"/>
            <a:chOff x="0" y="0"/>
            <a:chExt cx="537855" cy="570522"/>
          </a:xfrm>
        </p:grpSpPr>
        <p:sp>
          <p:nvSpPr>
            <p:cNvPr id="3264"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6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269" name="Rectangle 53"/>
          <p:cNvGrpSpPr/>
          <p:nvPr/>
        </p:nvGrpSpPr>
        <p:grpSpPr>
          <a:xfrm>
            <a:off x="-1658897" y="3245378"/>
            <a:ext cx="556800" cy="570523"/>
            <a:chOff x="0" y="0"/>
            <a:chExt cx="556799" cy="570522"/>
          </a:xfrm>
        </p:grpSpPr>
        <p:sp>
          <p:nvSpPr>
            <p:cNvPr id="3267"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68"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272" name="Rectangle 54"/>
          <p:cNvGrpSpPr/>
          <p:nvPr/>
        </p:nvGrpSpPr>
        <p:grpSpPr>
          <a:xfrm>
            <a:off x="-1112872" y="3245378"/>
            <a:ext cx="547437" cy="570523"/>
            <a:chOff x="0" y="0"/>
            <a:chExt cx="547436" cy="570522"/>
          </a:xfrm>
        </p:grpSpPr>
        <p:sp>
          <p:nvSpPr>
            <p:cNvPr id="3270"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71"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275" name="Rectangle 55"/>
          <p:cNvGrpSpPr/>
          <p:nvPr/>
        </p:nvGrpSpPr>
        <p:grpSpPr>
          <a:xfrm>
            <a:off x="-566846" y="3245378"/>
            <a:ext cx="537857" cy="570523"/>
            <a:chOff x="0" y="0"/>
            <a:chExt cx="537855" cy="570522"/>
          </a:xfrm>
        </p:grpSpPr>
        <p:sp>
          <p:nvSpPr>
            <p:cNvPr id="3273"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74"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278" name="Rectangle 56"/>
          <p:cNvGrpSpPr/>
          <p:nvPr/>
        </p:nvGrpSpPr>
        <p:grpSpPr>
          <a:xfrm>
            <a:off x="-1650802" y="4317107"/>
            <a:ext cx="550858" cy="570523"/>
            <a:chOff x="0" y="0"/>
            <a:chExt cx="550856" cy="570522"/>
          </a:xfrm>
        </p:grpSpPr>
        <p:sp>
          <p:nvSpPr>
            <p:cNvPr id="3276"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77"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281" name="Rectangle 57"/>
          <p:cNvGrpSpPr/>
          <p:nvPr/>
        </p:nvGrpSpPr>
        <p:grpSpPr>
          <a:xfrm>
            <a:off x="-1107997" y="4317107"/>
            <a:ext cx="537856" cy="570523"/>
            <a:chOff x="0" y="0"/>
            <a:chExt cx="537855" cy="570522"/>
          </a:xfrm>
        </p:grpSpPr>
        <p:sp>
          <p:nvSpPr>
            <p:cNvPr id="3279"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80"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284" name="Rectangle 58"/>
          <p:cNvGrpSpPr/>
          <p:nvPr/>
        </p:nvGrpSpPr>
        <p:grpSpPr>
          <a:xfrm>
            <a:off x="-570022" y="4317107"/>
            <a:ext cx="537856" cy="570523"/>
            <a:chOff x="0" y="0"/>
            <a:chExt cx="537855" cy="570522"/>
          </a:xfrm>
        </p:grpSpPr>
        <p:sp>
          <p:nvSpPr>
            <p:cNvPr id="3282"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83"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287" name="Rectangle 59"/>
          <p:cNvGrpSpPr/>
          <p:nvPr/>
        </p:nvGrpSpPr>
        <p:grpSpPr>
          <a:xfrm>
            <a:off x="-1648241" y="545451"/>
            <a:ext cx="537856" cy="570523"/>
            <a:chOff x="0" y="0"/>
            <a:chExt cx="537855" cy="570522"/>
          </a:xfrm>
        </p:grpSpPr>
        <p:sp>
          <p:nvSpPr>
            <p:cNvPr id="3285"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86"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290" name="Rectangle 60"/>
          <p:cNvGrpSpPr/>
          <p:nvPr/>
        </p:nvGrpSpPr>
        <p:grpSpPr>
          <a:xfrm>
            <a:off x="-1111550" y="545443"/>
            <a:ext cx="546119" cy="570523"/>
            <a:chOff x="0" y="0"/>
            <a:chExt cx="546118" cy="570522"/>
          </a:xfrm>
        </p:grpSpPr>
        <p:sp>
          <p:nvSpPr>
            <p:cNvPr id="3288"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89"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293" name="Rectangle 61"/>
          <p:cNvGrpSpPr/>
          <p:nvPr/>
        </p:nvGrpSpPr>
        <p:grpSpPr>
          <a:xfrm>
            <a:off x="-565545" y="545451"/>
            <a:ext cx="537856" cy="570523"/>
            <a:chOff x="0" y="0"/>
            <a:chExt cx="537855" cy="570522"/>
          </a:xfrm>
        </p:grpSpPr>
        <p:sp>
          <p:nvSpPr>
            <p:cNvPr id="3291"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9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296" name="Rectangle 62"/>
          <p:cNvGrpSpPr/>
          <p:nvPr/>
        </p:nvGrpSpPr>
        <p:grpSpPr>
          <a:xfrm>
            <a:off x="-1648485" y="1627138"/>
            <a:ext cx="537856" cy="570523"/>
            <a:chOff x="0" y="0"/>
            <a:chExt cx="537855" cy="570522"/>
          </a:xfrm>
        </p:grpSpPr>
        <p:sp>
          <p:nvSpPr>
            <p:cNvPr id="3294"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95"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299" name="Rectangle 63"/>
          <p:cNvGrpSpPr/>
          <p:nvPr/>
        </p:nvGrpSpPr>
        <p:grpSpPr>
          <a:xfrm>
            <a:off x="-1110655" y="1627138"/>
            <a:ext cx="537856" cy="570523"/>
            <a:chOff x="0" y="0"/>
            <a:chExt cx="537855" cy="570522"/>
          </a:xfrm>
        </p:grpSpPr>
        <p:sp>
          <p:nvSpPr>
            <p:cNvPr id="3297"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29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302" name="Rectangle 64"/>
          <p:cNvGrpSpPr/>
          <p:nvPr/>
        </p:nvGrpSpPr>
        <p:grpSpPr>
          <a:xfrm>
            <a:off x="-565545" y="1627138"/>
            <a:ext cx="537856" cy="570523"/>
            <a:chOff x="0" y="0"/>
            <a:chExt cx="537855" cy="570522"/>
          </a:xfrm>
        </p:grpSpPr>
        <p:sp>
          <p:nvSpPr>
            <p:cNvPr id="3300"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0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305" name="Rectangle 65"/>
          <p:cNvGrpSpPr/>
          <p:nvPr/>
        </p:nvGrpSpPr>
        <p:grpSpPr>
          <a:xfrm>
            <a:off x="-1653677" y="2708823"/>
            <a:ext cx="535047" cy="570524"/>
            <a:chOff x="0" y="0"/>
            <a:chExt cx="535046" cy="570522"/>
          </a:xfrm>
        </p:grpSpPr>
        <p:sp>
          <p:nvSpPr>
            <p:cNvPr id="3303"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04"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308" name="Rectangle 66"/>
          <p:cNvGrpSpPr/>
          <p:nvPr/>
        </p:nvGrpSpPr>
        <p:grpSpPr>
          <a:xfrm>
            <a:off x="-1111201" y="2708823"/>
            <a:ext cx="538415" cy="570524"/>
            <a:chOff x="0" y="0"/>
            <a:chExt cx="538413" cy="570522"/>
          </a:xfrm>
        </p:grpSpPr>
        <p:sp>
          <p:nvSpPr>
            <p:cNvPr id="3306"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07"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311" name="Rectangle 67"/>
          <p:cNvGrpSpPr/>
          <p:nvPr/>
        </p:nvGrpSpPr>
        <p:grpSpPr>
          <a:xfrm>
            <a:off x="-573698" y="2708823"/>
            <a:ext cx="547210" cy="684824"/>
            <a:chOff x="0" y="0"/>
            <a:chExt cx="547208" cy="684822"/>
          </a:xfrm>
        </p:grpSpPr>
        <p:sp>
          <p:nvSpPr>
            <p:cNvPr id="3309"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310"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314" name="Rectangle 68"/>
          <p:cNvGrpSpPr/>
          <p:nvPr/>
        </p:nvGrpSpPr>
        <p:grpSpPr>
          <a:xfrm>
            <a:off x="-1658899" y="3781931"/>
            <a:ext cx="547699" cy="570523"/>
            <a:chOff x="0" y="0"/>
            <a:chExt cx="547698" cy="570522"/>
          </a:xfrm>
        </p:grpSpPr>
        <p:sp>
          <p:nvSpPr>
            <p:cNvPr id="3312"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13"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317" name="Rectangle 69"/>
          <p:cNvGrpSpPr/>
          <p:nvPr/>
        </p:nvGrpSpPr>
        <p:grpSpPr>
          <a:xfrm>
            <a:off x="-1113795" y="3781931"/>
            <a:ext cx="564820" cy="570523"/>
            <a:chOff x="0" y="0"/>
            <a:chExt cx="564819" cy="570522"/>
          </a:xfrm>
        </p:grpSpPr>
        <p:sp>
          <p:nvSpPr>
            <p:cNvPr id="3315"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16"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320" name="Rectangle 70"/>
          <p:cNvGrpSpPr/>
          <p:nvPr/>
        </p:nvGrpSpPr>
        <p:grpSpPr>
          <a:xfrm>
            <a:off x="-567922" y="3781931"/>
            <a:ext cx="535756" cy="570523"/>
            <a:chOff x="0" y="0"/>
            <a:chExt cx="535754" cy="570522"/>
          </a:xfrm>
        </p:grpSpPr>
        <p:sp>
          <p:nvSpPr>
            <p:cNvPr id="3318"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19"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323" name="Rectangle 71"/>
          <p:cNvGrpSpPr/>
          <p:nvPr/>
        </p:nvGrpSpPr>
        <p:grpSpPr>
          <a:xfrm>
            <a:off x="-1650806" y="4860862"/>
            <a:ext cx="550859" cy="570523"/>
            <a:chOff x="0" y="0"/>
            <a:chExt cx="550857" cy="570522"/>
          </a:xfrm>
        </p:grpSpPr>
        <p:sp>
          <p:nvSpPr>
            <p:cNvPr id="3321"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22"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326" name="Rectangle 72"/>
          <p:cNvGrpSpPr/>
          <p:nvPr/>
        </p:nvGrpSpPr>
        <p:grpSpPr>
          <a:xfrm>
            <a:off x="-1107527" y="4860862"/>
            <a:ext cx="537857" cy="570523"/>
            <a:chOff x="0" y="0"/>
            <a:chExt cx="537855" cy="570522"/>
          </a:xfrm>
        </p:grpSpPr>
        <p:sp>
          <p:nvSpPr>
            <p:cNvPr id="3324"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25"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329" name="Rectangle 73"/>
          <p:cNvGrpSpPr/>
          <p:nvPr/>
        </p:nvGrpSpPr>
        <p:grpSpPr>
          <a:xfrm>
            <a:off x="-570025" y="4860862"/>
            <a:ext cx="538100" cy="570523"/>
            <a:chOff x="0" y="0"/>
            <a:chExt cx="538098" cy="570522"/>
          </a:xfrm>
        </p:grpSpPr>
        <p:sp>
          <p:nvSpPr>
            <p:cNvPr id="3327"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28"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332" name="Rectangle 74"/>
          <p:cNvGrpSpPr/>
          <p:nvPr/>
        </p:nvGrpSpPr>
        <p:grpSpPr>
          <a:xfrm>
            <a:off x="-1107436" y="5396807"/>
            <a:ext cx="537856" cy="570523"/>
            <a:chOff x="0" y="0"/>
            <a:chExt cx="537855" cy="570522"/>
          </a:xfrm>
        </p:grpSpPr>
        <p:sp>
          <p:nvSpPr>
            <p:cNvPr id="3330"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31"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335" name="Rectangle 75"/>
          <p:cNvGrpSpPr/>
          <p:nvPr/>
        </p:nvGrpSpPr>
        <p:grpSpPr>
          <a:xfrm>
            <a:off x="-569933" y="5396807"/>
            <a:ext cx="538100" cy="570523"/>
            <a:chOff x="0" y="0"/>
            <a:chExt cx="538098" cy="570522"/>
          </a:xfrm>
        </p:grpSpPr>
        <p:sp>
          <p:nvSpPr>
            <p:cNvPr id="3333"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34"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338" name="Rectangle 76"/>
          <p:cNvGrpSpPr/>
          <p:nvPr/>
        </p:nvGrpSpPr>
        <p:grpSpPr>
          <a:xfrm>
            <a:off x="-1119447" y="5934754"/>
            <a:ext cx="549867" cy="570523"/>
            <a:chOff x="0" y="0"/>
            <a:chExt cx="549866" cy="570522"/>
          </a:xfrm>
        </p:grpSpPr>
        <p:sp>
          <p:nvSpPr>
            <p:cNvPr id="3336"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37"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341" name="Rectangle 77"/>
          <p:cNvGrpSpPr/>
          <p:nvPr/>
        </p:nvGrpSpPr>
        <p:grpSpPr>
          <a:xfrm>
            <a:off x="-1650805" y="5933209"/>
            <a:ext cx="537201" cy="570523"/>
            <a:chOff x="0" y="0"/>
            <a:chExt cx="537200" cy="570522"/>
          </a:xfrm>
        </p:grpSpPr>
        <p:sp>
          <p:nvSpPr>
            <p:cNvPr id="3339"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40"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344" name="Rectangle 78"/>
          <p:cNvGrpSpPr/>
          <p:nvPr/>
        </p:nvGrpSpPr>
        <p:grpSpPr>
          <a:xfrm>
            <a:off x="-573698" y="5934740"/>
            <a:ext cx="548859" cy="570523"/>
            <a:chOff x="0" y="0"/>
            <a:chExt cx="548858" cy="570522"/>
          </a:xfrm>
        </p:grpSpPr>
        <p:sp>
          <p:nvSpPr>
            <p:cNvPr id="3342"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43"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347" name="Rectangle 79"/>
          <p:cNvGrpSpPr/>
          <p:nvPr/>
        </p:nvGrpSpPr>
        <p:grpSpPr>
          <a:xfrm>
            <a:off x="-1650805" y="5396798"/>
            <a:ext cx="537856" cy="570523"/>
            <a:chOff x="0" y="0"/>
            <a:chExt cx="537855" cy="570522"/>
          </a:xfrm>
        </p:grpSpPr>
        <p:sp>
          <p:nvSpPr>
            <p:cNvPr id="3345"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46"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350" name="Rectangle 80"/>
          <p:cNvGrpSpPr/>
          <p:nvPr/>
        </p:nvGrpSpPr>
        <p:grpSpPr>
          <a:xfrm>
            <a:off x="-1122117" y="6634484"/>
            <a:ext cx="536419" cy="570523"/>
            <a:chOff x="0" y="0"/>
            <a:chExt cx="536417" cy="570522"/>
          </a:xfrm>
        </p:grpSpPr>
        <p:sp>
          <p:nvSpPr>
            <p:cNvPr id="3348"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49"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353" name="Rectangle 81"/>
          <p:cNvGrpSpPr/>
          <p:nvPr/>
        </p:nvGrpSpPr>
        <p:grpSpPr>
          <a:xfrm>
            <a:off x="-1662060" y="6634484"/>
            <a:ext cx="529992" cy="570523"/>
            <a:chOff x="0" y="0"/>
            <a:chExt cx="529991" cy="570522"/>
          </a:xfrm>
        </p:grpSpPr>
        <p:sp>
          <p:nvSpPr>
            <p:cNvPr id="3351"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52"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356" name="Rectangle 82"/>
          <p:cNvGrpSpPr/>
          <p:nvPr/>
        </p:nvGrpSpPr>
        <p:grpSpPr>
          <a:xfrm>
            <a:off x="-575999" y="6634471"/>
            <a:ext cx="535513" cy="570523"/>
            <a:chOff x="0" y="0"/>
            <a:chExt cx="535512" cy="570522"/>
          </a:xfrm>
        </p:grpSpPr>
        <p:sp>
          <p:nvSpPr>
            <p:cNvPr id="3354"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55"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357"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8D7"/>
                </a:solidFill>
                <a:latin typeface="Segoe UI Light"/>
                <a:ea typeface="Segoe UI Light"/>
                <a:cs typeface="Segoe UI Light"/>
                <a:sym typeface="Segoe UI Light"/>
              </a:defRPr>
            </a:lvl1pPr>
          </a:lstStyle>
          <a:p>
            <a:pPr/>
            <a:r>
              <a:t>Title Text</a:t>
            </a:r>
          </a:p>
        </p:txBody>
      </p:sp>
      <p:sp>
        <p:nvSpPr>
          <p:cNvPr id="3358" name="Body Level One…"/>
          <p:cNvSpPr txBox="1"/>
          <p:nvPr>
            <p:ph type="body" sz="half" idx="1"/>
          </p:nvPr>
        </p:nvSpPr>
        <p:spPr>
          <a:xfrm>
            <a:off x="358569" y="1344827"/>
            <a:ext cx="11474240" cy="2003749"/>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0" indent="0" defTabSz="914366">
              <a:spcBef>
                <a:spcPts val="500"/>
              </a:spcBef>
              <a:buSzTx/>
              <a:buFontTx/>
              <a:buNone/>
              <a:defRPr spc="-29" sz="2700">
                <a:solidFill>
                  <a:srgbClr val="0072C6"/>
                </a:solidFill>
                <a:latin typeface="Segoe UI Light"/>
                <a:ea typeface="Segoe UI Light"/>
                <a:cs typeface="Segoe UI Light"/>
                <a:sym typeface="Segoe UI Light"/>
              </a:defRPr>
            </a:lvl2pPr>
            <a:lvl3pPr marL="0" indent="224097" defTabSz="914366">
              <a:spcBef>
                <a:spcPts val="500"/>
              </a:spcBef>
              <a:buSzTx/>
              <a:buFontTx/>
              <a:buNone/>
              <a:defRPr spc="-29" sz="2700">
                <a:solidFill>
                  <a:srgbClr val="0072C6"/>
                </a:solidFill>
                <a:latin typeface="Segoe UI Light"/>
                <a:ea typeface="Segoe UI Light"/>
                <a:cs typeface="Segoe UI Light"/>
                <a:sym typeface="Segoe UI Light"/>
              </a:defRPr>
            </a:lvl3pPr>
            <a:lvl4pPr marL="0" indent="448192" defTabSz="914366">
              <a:spcBef>
                <a:spcPts val="500"/>
              </a:spcBef>
              <a:buSzTx/>
              <a:buFontTx/>
              <a:buNone/>
              <a:defRPr spc="-29" sz="2700">
                <a:solidFill>
                  <a:srgbClr val="0072C6"/>
                </a:solidFill>
                <a:latin typeface="Segoe UI Light"/>
                <a:ea typeface="Segoe UI Light"/>
                <a:cs typeface="Segoe UI Light"/>
                <a:sym typeface="Segoe UI Light"/>
              </a:defRPr>
            </a:lvl4pPr>
            <a:lvl5pPr marL="0" indent="672290" defTabSz="914366">
              <a:spcBef>
                <a:spcPts val="500"/>
              </a:spcBef>
              <a:buSzTx/>
              <a:buFontTx/>
              <a:buNone/>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35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type="tx" showMasterSp="1" showMasterPhAnim="1">
  <p:cSld name="Title and bulleted text">
    <p:bg>
      <p:bgPr>
        <a:solidFill>
          <a:srgbClr val="FFFFFF"/>
        </a:solidFill>
      </p:bgPr>
    </p:bg>
    <p:spTree>
      <p:nvGrpSpPr>
        <p:cNvPr id="1" name=""/>
        <p:cNvGrpSpPr/>
        <p:nvPr/>
      </p:nvGrpSpPr>
      <p:grpSpPr>
        <a:xfrm>
          <a:off x="0" y="0"/>
          <a:ext cx="0" cy="0"/>
          <a:chOff x="0" y="0"/>
          <a:chExt cx="0" cy="0"/>
        </a:xfrm>
      </p:grpSpPr>
      <p:grpSp>
        <p:nvGrpSpPr>
          <p:cNvPr id="3368" name="Rectangle 44"/>
          <p:cNvGrpSpPr/>
          <p:nvPr/>
        </p:nvGrpSpPr>
        <p:grpSpPr>
          <a:xfrm>
            <a:off x="-1648349" y="728"/>
            <a:ext cx="537856" cy="570523"/>
            <a:chOff x="0" y="0"/>
            <a:chExt cx="537855" cy="570522"/>
          </a:xfrm>
        </p:grpSpPr>
        <p:sp>
          <p:nvSpPr>
            <p:cNvPr id="3366"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67"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371" name="Rectangle 45"/>
          <p:cNvGrpSpPr/>
          <p:nvPr/>
        </p:nvGrpSpPr>
        <p:grpSpPr>
          <a:xfrm>
            <a:off x="-1111435" y="728"/>
            <a:ext cx="537857" cy="570523"/>
            <a:chOff x="0" y="0"/>
            <a:chExt cx="537855" cy="570522"/>
          </a:xfrm>
        </p:grpSpPr>
        <p:sp>
          <p:nvSpPr>
            <p:cNvPr id="3369"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7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374" name="Rectangle 46"/>
          <p:cNvGrpSpPr/>
          <p:nvPr/>
        </p:nvGrpSpPr>
        <p:grpSpPr>
          <a:xfrm>
            <a:off x="-565545" y="728"/>
            <a:ext cx="537856" cy="684823"/>
            <a:chOff x="0" y="0"/>
            <a:chExt cx="537855" cy="684822"/>
          </a:xfrm>
        </p:grpSpPr>
        <p:sp>
          <p:nvSpPr>
            <p:cNvPr id="3372"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373"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377" name="Rectangle 47"/>
          <p:cNvGrpSpPr/>
          <p:nvPr/>
        </p:nvGrpSpPr>
        <p:grpSpPr>
          <a:xfrm>
            <a:off x="-1648241" y="1082424"/>
            <a:ext cx="537856" cy="570523"/>
            <a:chOff x="0" y="0"/>
            <a:chExt cx="537855" cy="570522"/>
          </a:xfrm>
        </p:grpSpPr>
        <p:sp>
          <p:nvSpPr>
            <p:cNvPr id="3375"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7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380" name="Rectangle 48"/>
          <p:cNvGrpSpPr/>
          <p:nvPr/>
        </p:nvGrpSpPr>
        <p:grpSpPr>
          <a:xfrm>
            <a:off x="-1111553" y="1082424"/>
            <a:ext cx="537856" cy="570523"/>
            <a:chOff x="0" y="0"/>
            <a:chExt cx="537855" cy="570522"/>
          </a:xfrm>
        </p:grpSpPr>
        <p:sp>
          <p:nvSpPr>
            <p:cNvPr id="3378"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7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383" name="Rectangle 49"/>
          <p:cNvGrpSpPr/>
          <p:nvPr/>
        </p:nvGrpSpPr>
        <p:grpSpPr>
          <a:xfrm>
            <a:off x="-565528" y="1082424"/>
            <a:ext cx="537856" cy="570523"/>
            <a:chOff x="0" y="0"/>
            <a:chExt cx="537855" cy="570522"/>
          </a:xfrm>
        </p:grpSpPr>
        <p:sp>
          <p:nvSpPr>
            <p:cNvPr id="3381"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8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386" name="Rectangle 50"/>
          <p:cNvGrpSpPr/>
          <p:nvPr/>
        </p:nvGrpSpPr>
        <p:grpSpPr>
          <a:xfrm>
            <a:off x="-1638305" y="2170893"/>
            <a:ext cx="547464" cy="570523"/>
            <a:chOff x="0" y="0"/>
            <a:chExt cx="547462" cy="570522"/>
          </a:xfrm>
        </p:grpSpPr>
        <p:sp>
          <p:nvSpPr>
            <p:cNvPr id="3384"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85"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389" name="Rectangle 51"/>
          <p:cNvGrpSpPr/>
          <p:nvPr/>
        </p:nvGrpSpPr>
        <p:grpSpPr>
          <a:xfrm>
            <a:off x="-1100179" y="2170893"/>
            <a:ext cx="543288" cy="570523"/>
            <a:chOff x="0" y="0"/>
            <a:chExt cx="543286" cy="570522"/>
          </a:xfrm>
        </p:grpSpPr>
        <p:sp>
          <p:nvSpPr>
            <p:cNvPr id="3387"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88"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392" name="Rectangle 52"/>
          <p:cNvGrpSpPr/>
          <p:nvPr/>
        </p:nvGrpSpPr>
        <p:grpSpPr>
          <a:xfrm>
            <a:off x="-555590" y="2170893"/>
            <a:ext cx="537857" cy="570523"/>
            <a:chOff x="0" y="0"/>
            <a:chExt cx="537855" cy="570522"/>
          </a:xfrm>
        </p:grpSpPr>
        <p:sp>
          <p:nvSpPr>
            <p:cNvPr id="3390"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9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395" name="Rectangle 53"/>
          <p:cNvGrpSpPr/>
          <p:nvPr/>
        </p:nvGrpSpPr>
        <p:grpSpPr>
          <a:xfrm>
            <a:off x="-1658897" y="3245378"/>
            <a:ext cx="556800" cy="570523"/>
            <a:chOff x="0" y="0"/>
            <a:chExt cx="556799" cy="570522"/>
          </a:xfrm>
        </p:grpSpPr>
        <p:sp>
          <p:nvSpPr>
            <p:cNvPr id="3393"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94"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398" name="Rectangle 54"/>
          <p:cNvGrpSpPr/>
          <p:nvPr/>
        </p:nvGrpSpPr>
        <p:grpSpPr>
          <a:xfrm>
            <a:off x="-1112872" y="3245378"/>
            <a:ext cx="547437" cy="570523"/>
            <a:chOff x="0" y="0"/>
            <a:chExt cx="547436" cy="570522"/>
          </a:xfrm>
        </p:grpSpPr>
        <p:sp>
          <p:nvSpPr>
            <p:cNvPr id="3396"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397"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401" name="Rectangle 55"/>
          <p:cNvGrpSpPr/>
          <p:nvPr/>
        </p:nvGrpSpPr>
        <p:grpSpPr>
          <a:xfrm>
            <a:off x="-566846" y="3245378"/>
            <a:ext cx="537857" cy="570523"/>
            <a:chOff x="0" y="0"/>
            <a:chExt cx="537855" cy="570522"/>
          </a:xfrm>
        </p:grpSpPr>
        <p:sp>
          <p:nvSpPr>
            <p:cNvPr id="3399"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00"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404" name="Rectangle 56"/>
          <p:cNvGrpSpPr/>
          <p:nvPr/>
        </p:nvGrpSpPr>
        <p:grpSpPr>
          <a:xfrm>
            <a:off x="-1650802" y="4317107"/>
            <a:ext cx="550858" cy="570523"/>
            <a:chOff x="0" y="0"/>
            <a:chExt cx="550856" cy="570522"/>
          </a:xfrm>
        </p:grpSpPr>
        <p:sp>
          <p:nvSpPr>
            <p:cNvPr id="3402"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03"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407" name="Rectangle 57"/>
          <p:cNvGrpSpPr/>
          <p:nvPr/>
        </p:nvGrpSpPr>
        <p:grpSpPr>
          <a:xfrm>
            <a:off x="-1107997" y="4317107"/>
            <a:ext cx="537856" cy="570523"/>
            <a:chOff x="0" y="0"/>
            <a:chExt cx="537855" cy="570522"/>
          </a:xfrm>
        </p:grpSpPr>
        <p:sp>
          <p:nvSpPr>
            <p:cNvPr id="3405"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06"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410" name="Rectangle 58"/>
          <p:cNvGrpSpPr/>
          <p:nvPr/>
        </p:nvGrpSpPr>
        <p:grpSpPr>
          <a:xfrm>
            <a:off x="-570022" y="4317107"/>
            <a:ext cx="537856" cy="570523"/>
            <a:chOff x="0" y="0"/>
            <a:chExt cx="537855" cy="570522"/>
          </a:xfrm>
        </p:grpSpPr>
        <p:sp>
          <p:nvSpPr>
            <p:cNvPr id="3408"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09"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413" name="Rectangle 59"/>
          <p:cNvGrpSpPr/>
          <p:nvPr/>
        </p:nvGrpSpPr>
        <p:grpSpPr>
          <a:xfrm>
            <a:off x="-1648241" y="545451"/>
            <a:ext cx="537856" cy="570523"/>
            <a:chOff x="0" y="0"/>
            <a:chExt cx="537855" cy="570522"/>
          </a:xfrm>
        </p:grpSpPr>
        <p:sp>
          <p:nvSpPr>
            <p:cNvPr id="3411"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12"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416" name="Rectangle 60"/>
          <p:cNvGrpSpPr/>
          <p:nvPr/>
        </p:nvGrpSpPr>
        <p:grpSpPr>
          <a:xfrm>
            <a:off x="-1111550" y="545443"/>
            <a:ext cx="546119" cy="570523"/>
            <a:chOff x="0" y="0"/>
            <a:chExt cx="546118" cy="570522"/>
          </a:xfrm>
        </p:grpSpPr>
        <p:sp>
          <p:nvSpPr>
            <p:cNvPr id="3414"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15"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419" name="Rectangle 61"/>
          <p:cNvGrpSpPr/>
          <p:nvPr/>
        </p:nvGrpSpPr>
        <p:grpSpPr>
          <a:xfrm>
            <a:off x="-565545" y="545451"/>
            <a:ext cx="537856" cy="570523"/>
            <a:chOff x="0" y="0"/>
            <a:chExt cx="537855" cy="570522"/>
          </a:xfrm>
        </p:grpSpPr>
        <p:sp>
          <p:nvSpPr>
            <p:cNvPr id="3417"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1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422" name="Rectangle 62"/>
          <p:cNvGrpSpPr/>
          <p:nvPr/>
        </p:nvGrpSpPr>
        <p:grpSpPr>
          <a:xfrm>
            <a:off x="-1648485" y="1627138"/>
            <a:ext cx="537856" cy="570523"/>
            <a:chOff x="0" y="0"/>
            <a:chExt cx="537855" cy="570522"/>
          </a:xfrm>
        </p:grpSpPr>
        <p:sp>
          <p:nvSpPr>
            <p:cNvPr id="3420"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21"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425" name="Rectangle 63"/>
          <p:cNvGrpSpPr/>
          <p:nvPr/>
        </p:nvGrpSpPr>
        <p:grpSpPr>
          <a:xfrm>
            <a:off x="-1110655" y="1627138"/>
            <a:ext cx="537856" cy="570523"/>
            <a:chOff x="0" y="0"/>
            <a:chExt cx="537855" cy="570522"/>
          </a:xfrm>
        </p:grpSpPr>
        <p:sp>
          <p:nvSpPr>
            <p:cNvPr id="3423"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2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428" name="Rectangle 64"/>
          <p:cNvGrpSpPr/>
          <p:nvPr/>
        </p:nvGrpSpPr>
        <p:grpSpPr>
          <a:xfrm>
            <a:off x="-565545" y="1627138"/>
            <a:ext cx="537856" cy="570523"/>
            <a:chOff x="0" y="0"/>
            <a:chExt cx="537855" cy="570522"/>
          </a:xfrm>
        </p:grpSpPr>
        <p:sp>
          <p:nvSpPr>
            <p:cNvPr id="3426"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2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431" name="Rectangle 65"/>
          <p:cNvGrpSpPr/>
          <p:nvPr/>
        </p:nvGrpSpPr>
        <p:grpSpPr>
          <a:xfrm>
            <a:off x="-1653677" y="2708823"/>
            <a:ext cx="535047" cy="570524"/>
            <a:chOff x="0" y="0"/>
            <a:chExt cx="535046" cy="570522"/>
          </a:xfrm>
        </p:grpSpPr>
        <p:sp>
          <p:nvSpPr>
            <p:cNvPr id="3429"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30"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434" name="Rectangle 66"/>
          <p:cNvGrpSpPr/>
          <p:nvPr/>
        </p:nvGrpSpPr>
        <p:grpSpPr>
          <a:xfrm>
            <a:off x="-1111201" y="2708823"/>
            <a:ext cx="538415" cy="570524"/>
            <a:chOff x="0" y="0"/>
            <a:chExt cx="538413" cy="570522"/>
          </a:xfrm>
        </p:grpSpPr>
        <p:sp>
          <p:nvSpPr>
            <p:cNvPr id="3432"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33"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437" name="Rectangle 67"/>
          <p:cNvGrpSpPr/>
          <p:nvPr/>
        </p:nvGrpSpPr>
        <p:grpSpPr>
          <a:xfrm>
            <a:off x="-573698" y="2708823"/>
            <a:ext cx="547210" cy="684824"/>
            <a:chOff x="0" y="0"/>
            <a:chExt cx="547208" cy="684822"/>
          </a:xfrm>
        </p:grpSpPr>
        <p:sp>
          <p:nvSpPr>
            <p:cNvPr id="3435"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436"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440" name="Rectangle 68"/>
          <p:cNvGrpSpPr/>
          <p:nvPr/>
        </p:nvGrpSpPr>
        <p:grpSpPr>
          <a:xfrm>
            <a:off x="-1658899" y="3781931"/>
            <a:ext cx="547699" cy="570523"/>
            <a:chOff x="0" y="0"/>
            <a:chExt cx="547698" cy="570522"/>
          </a:xfrm>
        </p:grpSpPr>
        <p:sp>
          <p:nvSpPr>
            <p:cNvPr id="3438"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39"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443" name="Rectangle 69"/>
          <p:cNvGrpSpPr/>
          <p:nvPr/>
        </p:nvGrpSpPr>
        <p:grpSpPr>
          <a:xfrm>
            <a:off x="-1113795" y="3781931"/>
            <a:ext cx="564820" cy="570523"/>
            <a:chOff x="0" y="0"/>
            <a:chExt cx="564819" cy="570522"/>
          </a:xfrm>
        </p:grpSpPr>
        <p:sp>
          <p:nvSpPr>
            <p:cNvPr id="3441"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42"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446" name="Rectangle 70"/>
          <p:cNvGrpSpPr/>
          <p:nvPr/>
        </p:nvGrpSpPr>
        <p:grpSpPr>
          <a:xfrm>
            <a:off x="-567922" y="3781931"/>
            <a:ext cx="535756" cy="570523"/>
            <a:chOff x="0" y="0"/>
            <a:chExt cx="535754" cy="570522"/>
          </a:xfrm>
        </p:grpSpPr>
        <p:sp>
          <p:nvSpPr>
            <p:cNvPr id="3444"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45"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449" name="Rectangle 71"/>
          <p:cNvGrpSpPr/>
          <p:nvPr/>
        </p:nvGrpSpPr>
        <p:grpSpPr>
          <a:xfrm>
            <a:off x="-1650806" y="4860862"/>
            <a:ext cx="550859" cy="570523"/>
            <a:chOff x="0" y="0"/>
            <a:chExt cx="550857" cy="570522"/>
          </a:xfrm>
        </p:grpSpPr>
        <p:sp>
          <p:nvSpPr>
            <p:cNvPr id="3447"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48"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452" name="Rectangle 72"/>
          <p:cNvGrpSpPr/>
          <p:nvPr/>
        </p:nvGrpSpPr>
        <p:grpSpPr>
          <a:xfrm>
            <a:off x="-1107527" y="4860862"/>
            <a:ext cx="537857" cy="570523"/>
            <a:chOff x="0" y="0"/>
            <a:chExt cx="537855" cy="570522"/>
          </a:xfrm>
        </p:grpSpPr>
        <p:sp>
          <p:nvSpPr>
            <p:cNvPr id="3450"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51"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455" name="Rectangle 73"/>
          <p:cNvGrpSpPr/>
          <p:nvPr/>
        </p:nvGrpSpPr>
        <p:grpSpPr>
          <a:xfrm>
            <a:off x="-570025" y="4860862"/>
            <a:ext cx="538100" cy="570523"/>
            <a:chOff x="0" y="0"/>
            <a:chExt cx="538098" cy="570522"/>
          </a:xfrm>
        </p:grpSpPr>
        <p:sp>
          <p:nvSpPr>
            <p:cNvPr id="3453"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54"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458" name="Rectangle 74"/>
          <p:cNvGrpSpPr/>
          <p:nvPr/>
        </p:nvGrpSpPr>
        <p:grpSpPr>
          <a:xfrm>
            <a:off x="-1107436" y="5396807"/>
            <a:ext cx="537856" cy="570523"/>
            <a:chOff x="0" y="0"/>
            <a:chExt cx="537855" cy="570522"/>
          </a:xfrm>
        </p:grpSpPr>
        <p:sp>
          <p:nvSpPr>
            <p:cNvPr id="3456"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57"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461" name="Rectangle 75"/>
          <p:cNvGrpSpPr/>
          <p:nvPr/>
        </p:nvGrpSpPr>
        <p:grpSpPr>
          <a:xfrm>
            <a:off x="-569933" y="5396807"/>
            <a:ext cx="538100" cy="570523"/>
            <a:chOff x="0" y="0"/>
            <a:chExt cx="538098" cy="570522"/>
          </a:xfrm>
        </p:grpSpPr>
        <p:sp>
          <p:nvSpPr>
            <p:cNvPr id="3459"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60"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464" name="Rectangle 76"/>
          <p:cNvGrpSpPr/>
          <p:nvPr/>
        </p:nvGrpSpPr>
        <p:grpSpPr>
          <a:xfrm>
            <a:off x="-1119447" y="5934754"/>
            <a:ext cx="549867" cy="570523"/>
            <a:chOff x="0" y="0"/>
            <a:chExt cx="549866" cy="570522"/>
          </a:xfrm>
        </p:grpSpPr>
        <p:sp>
          <p:nvSpPr>
            <p:cNvPr id="3462"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63"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467" name="Rectangle 77"/>
          <p:cNvGrpSpPr/>
          <p:nvPr/>
        </p:nvGrpSpPr>
        <p:grpSpPr>
          <a:xfrm>
            <a:off x="-1650805" y="5933209"/>
            <a:ext cx="537201" cy="570523"/>
            <a:chOff x="0" y="0"/>
            <a:chExt cx="537200" cy="570522"/>
          </a:xfrm>
        </p:grpSpPr>
        <p:sp>
          <p:nvSpPr>
            <p:cNvPr id="3465"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66"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470" name="Rectangle 78"/>
          <p:cNvGrpSpPr/>
          <p:nvPr/>
        </p:nvGrpSpPr>
        <p:grpSpPr>
          <a:xfrm>
            <a:off x="-573698" y="5934740"/>
            <a:ext cx="548859" cy="570523"/>
            <a:chOff x="0" y="0"/>
            <a:chExt cx="548858" cy="570522"/>
          </a:xfrm>
        </p:grpSpPr>
        <p:sp>
          <p:nvSpPr>
            <p:cNvPr id="3468"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69"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473" name="Rectangle 79"/>
          <p:cNvGrpSpPr/>
          <p:nvPr/>
        </p:nvGrpSpPr>
        <p:grpSpPr>
          <a:xfrm>
            <a:off x="-1650805" y="5396798"/>
            <a:ext cx="537856" cy="570523"/>
            <a:chOff x="0" y="0"/>
            <a:chExt cx="537855" cy="570522"/>
          </a:xfrm>
        </p:grpSpPr>
        <p:sp>
          <p:nvSpPr>
            <p:cNvPr id="3471"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72"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476" name="Rectangle 80"/>
          <p:cNvGrpSpPr/>
          <p:nvPr/>
        </p:nvGrpSpPr>
        <p:grpSpPr>
          <a:xfrm>
            <a:off x="-1122117" y="6634484"/>
            <a:ext cx="536419" cy="570523"/>
            <a:chOff x="0" y="0"/>
            <a:chExt cx="536417" cy="570522"/>
          </a:xfrm>
        </p:grpSpPr>
        <p:sp>
          <p:nvSpPr>
            <p:cNvPr id="3474"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75"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479" name="Rectangle 81"/>
          <p:cNvGrpSpPr/>
          <p:nvPr/>
        </p:nvGrpSpPr>
        <p:grpSpPr>
          <a:xfrm>
            <a:off x="-1662060" y="6634484"/>
            <a:ext cx="529992" cy="570523"/>
            <a:chOff x="0" y="0"/>
            <a:chExt cx="529991" cy="570522"/>
          </a:xfrm>
        </p:grpSpPr>
        <p:sp>
          <p:nvSpPr>
            <p:cNvPr id="3477"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78"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482" name="Rectangle 82"/>
          <p:cNvGrpSpPr/>
          <p:nvPr/>
        </p:nvGrpSpPr>
        <p:grpSpPr>
          <a:xfrm>
            <a:off x="-575999" y="6634471"/>
            <a:ext cx="535513" cy="570523"/>
            <a:chOff x="0" y="0"/>
            <a:chExt cx="535512" cy="570522"/>
          </a:xfrm>
        </p:grpSpPr>
        <p:sp>
          <p:nvSpPr>
            <p:cNvPr id="3480"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81"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483"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3484" name="Body Level One…"/>
          <p:cNvSpPr txBox="1"/>
          <p:nvPr>
            <p:ph type="body" sz="half" idx="1"/>
          </p:nvPr>
        </p:nvSpPr>
        <p:spPr>
          <a:xfrm>
            <a:off x="358569" y="1344827"/>
            <a:ext cx="11474240" cy="2003749"/>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318453" indent="-318453" defTabSz="914366">
              <a:spcBef>
                <a:spcPts val="500"/>
              </a:spcBef>
              <a:buSzPct val="90000"/>
              <a:buFontTx/>
              <a:defRPr spc="-29" sz="2700">
                <a:solidFill>
                  <a:srgbClr val="0072C6"/>
                </a:solidFill>
                <a:latin typeface="Segoe UI Light"/>
                <a:ea typeface="Segoe UI Light"/>
                <a:cs typeface="Segoe UI Light"/>
                <a:sym typeface="Segoe UI Light"/>
              </a:defRPr>
            </a:lvl2pPr>
            <a:lvl3pPr marL="542549" indent="-318453" defTabSz="914366">
              <a:spcBef>
                <a:spcPts val="500"/>
              </a:spcBef>
              <a:buSzPct val="90000"/>
              <a:buFontTx/>
              <a:defRPr spc="-29" sz="2700">
                <a:solidFill>
                  <a:srgbClr val="0072C6"/>
                </a:solidFill>
                <a:latin typeface="Segoe UI Light"/>
                <a:ea typeface="Segoe UI Light"/>
                <a:cs typeface="Segoe UI Light"/>
                <a:sym typeface="Segoe UI Light"/>
              </a:defRPr>
            </a:lvl3pPr>
            <a:lvl4pPr marL="766646" indent="-318453" defTabSz="914366">
              <a:spcBef>
                <a:spcPts val="500"/>
              </a:spcBef>
              <a:buSzPct val="90000"/>
              <a:buFontTx/>
              <a:defRPr spc="-29" sz="2700">
                <a:solidFill>
                  <a:srgbClr val="0072C6"/>
                </a:solidFill>
                <a:latin typeface="Segoe UI Light"/>
                <a:ea typeface="Segoe UI Light"/>
                <a:cs typeface="Segoe UI Light"/>
                <a:sym typeface="Segoe UI Light"/>
              </a:defRPr>
            </a:lvl4pPr>
            <a:lvl5pPr marL="990742" indent="-318453" defTabSz="914366">
              <a:spcBef>
                <a:spcPts val="500"/>
              </a:spcBef>
              <a:buSzPct val="90000"/>
              <a:buFontTx/>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48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grpSp>
        <p:nvGrpSpPr>
          <p:cNvPr id="3494" name="Rectangle 44"/>
          <p:cNvGrpSpPr/>
          <p:nvPr/>
        </p:nvGrpSpPr>
        <p:grpSpPr>
          <a:xfrm>
            <a:off x="-1648349" y="728"/>
            <a:ext cx="537856" cy="570523"/>
            <a:chOff x="0" y="0"/>
            <a:chExt cx="537855" cy="570522"/>
          </a:xfrm>
        </p:grpSpPr>
        <p:sp>
          <p:nvSpPr>
            <p:cNvPr id="3492"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93"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497" name="Rectangle 45"/>
          <p:cNvGrpSpPr/>
          <p:nvPr/>
        </p:nvGrpSpPr>
        <p:grpSpPr>
          <a:xfrm>
            <a:off x="-1111435" y="728"/>
            <a:ext cx="537857" cy="570523"/>
            <a:chOff x="0" y="0"/>
            <a:chExt cx="537855" cy="570522"/>
          </a:xfrm>
        </p:grpSpPr>
        <p:sp>
          <p:nvSpPr>
            <p:cNvPr id="3495"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49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500" name="Rectangle 46"/>
          <p:cNvGrpSpPr/>
          <p:nvPr/>
        </p:nvGrpSpPr>
        <p:grpSpPr>
          <a:xfrm>
            <a:off x="-565545" y="728"/>
            <a:ext cx="537856" cy="684823"/>
            <a:chOff x="0" y="0"/>
            <a:chExt cx="537855" cy="684822"/>
          </a:xfrm>
        </p:grpSpPr>
        <p:sp>
          <p:nvSpPr>
            <p:cNvPr id="3498"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499"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503" name="Rectangle 47"/>
          <p:cNvGrpSpPr/>
          <p:nvPr/>
        </p:nvGrpSpPr>
        <p:grpSpPr>
          <a:xfrm>
            <a:off x="-1648241" y="1082424"/>
            <a:ext cx="537856" cy="570523"/>
            <a:chOff x="0" y="0"/>
            <a:chExt cx="537855" cy="570522"/>
          </a:xfrm>
        </p:grpSpPr>
        <p:sp>
          <p:nvSpPr>
            <p:cNvPr id="3501"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0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506" name="Rectangle 48"/>
          <p:cNvGrpSpPr/>
          <p:nvPr/>
        </p:nvGrpSpPr>
        <p:grpSpPr>
          <a:xfrm>
            <a:off x="-1111553" y="1082424"/>
            <a:ext cx="537856" cy="570523"/>
            <a:chOff x="0" y="0"/>
            <a:chExt cx="537855" cy="570522"/>
          </a:xfrm>
        </p:grpSpPr>
        <p:sp>
          <p:nvSpPr>
            <p:cNvPr id="3504"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0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509" name="Rectangle 49"/>
          <p:cNvGrpSpPr/>
          <p:nvPr/>
        </p:nvGrpSpPr>
        <p:grpSpPr>
          <a:xfrm>
            <a:off x="-565528" y="1082424"/>
            <a:ext cx="537856" cy="570523"/>
            <a:chOff x="0" y="0"/>
            <a:chExt cx="537855" cy="570522"/>
          </a:xfrm>
        </p:grpSpPr>
        <p:sp>
          <p:nvSpPr>
            <p:cNvPr id="3507"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0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512" name="Rectangle 50"/>
          <p:cNvGrpSpPr/>
          <p:nvPr/>
        </p:nvGrpSpPr>
        <p:grpSpPr>
          <a:xfrm>
            <a:off x="-1638305" y="2170893"/>
            <a:ext cx="547464" cy="570523"/>
            <a:chOff x="0" y="0"/>
            <a:chExt cx="547462" cy="570522"/>
          </a:xfrm>
        </p:grpSpPr>
        <p:sp>
          <p:nvSpPr>
            <p:cNvPr id="3510"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11"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515" name="Rectangle 51"/>
          <p:cNvGrpSpPr/>
          <p:nvPr/>
        </p:nvGrpSpPr>
        <p:grpSpPr>
          <a:xfrm>
            <a:off x="-1100179" y="2170893"/>
            <a:ext cx="543288" cy="570523"/>
            <a:chOff x="0" y="0"/>
            <a:chExt cx="543286" cy="570522"/>
          </a:xfrm>
        </p:grpSpPr>
        <p:sp>
          <p:nvSpPr>
            <p:cNvPr id="3513"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14"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518" name="Rectangle 52"/>
          <p:cNvGrpSpPr/>
          <p:nvPr/>
        </p:nvGrpSpPr>
        <p:grpSpPr>
          <a:xfrm>
            <a:off x="-555590" y="2170893"/>
            <a:ext cx="537857" cy="570523"/>
            <a:chOff x="0" y="0"/>
            <a:chExt cx="537855" cy="570522"/>
          </a:xfrm>
        </p:grpSpPr>
        <p:sp>
          <p:nvSpPr>
            <p:cNvPr id="3516"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1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521" name="Rectangle 53"/>
          <p:cNvGrpSpPr/>
          <p:nvPr/>
        </p:nvGrpSpPr>
        <p:grpSpPr>
          <a:xfrm>
            <a:off x="-1658897" y="3245378"/>
            <a:ext cx="556800" cy="570523"/>
            <a:chOff x="0" y="0"/>
            <a:chExt cx="556799" cy="570522"/>
          </a:xfrm>
        </p:grpSpPr>
        <p:sp>
          <p:nvSpPr>
            <p:cNvPr id="3519"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20"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524" name="Rectangle 54"/>
          <p:cNvGrpSpPr/>
          <p:nvPr/>
        </p:nvGrpSpPr>
        <p:grpSpPr>
          <a:xfrm>
            <a:off x="-1112872" y="3245378"/>
            <a:ext cx="547437" cy="570523"/>
            <a:chOff x="0" y="0"/>
            <a:chExt cx="547436" cy="570522"/>
          </a:xfrm>
        </p:grpSpPr>
        <p:sp>
          <p:nvSpPr>
            <p:cNvPr id="3522"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23"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527" name="Rectangle 55"/>
          <p:cNvGrpSpPr/>
          <p:nvPr/>
        </p:nvGrpSpPr>
        <p:grpSpPr>
          <a:xfrm>
            <a:off x="-566846" y="3245378"/>
            <a:ext cx="537857" cy="570523"/>
            <a:chOff x="0" y="0"/>
            <a:chExt cx="537855" cy="570522"/>
          </a:xfrm>
        </p:grpSpPr>
        <p:sp>
          <p:nvSpPr>
            <p:cNvPr id="3525"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26"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530" name="Rectangle 56"/>
          <p:cNvGrpSpPr/>
          <p:nvPr/>
        </p:nvGrpSpPr>
        <p:grpSpPr>
          <a:xfrm>
            <a:off x="-1650802" y="4317107"/>
            <a:ext cx="550858" cy="570523"/>
            <a:chOff x="0" y="0"/>
            <a:chExt cx="550856" cy="570522"/>
          </a:xfrm>
        </p:grpSpPr>
        <p:sp>
          <p:nvSpPr>
            <p:cNvPr id="3528"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29"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533" name="Rectangle 57"/>
          <p:cNvGrpSpPr/>
          <p:nvPr/>
        </p:nvGrpSpPr>
        <p:grpSpPr>
          <a:xfrm>
            <a:off x="-1107997" y="4317107"/>
            <a:ext cx="537856" cy="570523"/>
            <a:chOff x="0" y="0"/>
            <a:chExt cx="537855" cy="570522"/>
          </a:xfrm>
        </p:grpSpPr>
        <p:sp>
          <p:nvSpPr>
            <p:cNvPr id="3531"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32"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536" name="Rectangle 58"/>
          <p:cNvGrpSpPr/>
          <p:nvPr/>
        </p:nvGrpSpPr>
        <p:grpSpPr>
          <a:xfrm>
            <a:off x="-570022" y="4317107"/>
            <a:ext cx="537856" cy="570523"/>
            <a:chOff x="0" y="0"/>
            <a:chExt cx="537855" cy="570522"/>
          </a:xfrm>
        </p:grpSpPr>
        <p:sp>
          <p:nvSpPr>
            <p:cNvPr id="3534"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35"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539" name="Rectangle 59"/>
          <p:cNvGrpSpPr/>
          <p:nvPr/>
        </p:nvGrpSpPr>
        <p:grpSpPr>
          <a:xfrm>
            <a:off x="-1648241" y="545451"/>
            <a:ext cx="537856" cy="570523"/>
            <a:chOff x="0" y="0"/>
            <a:chExt cx="537855" cy="570522"/>
          </a:xfrm>
        </p:grpSpPr>
        <p:sp>
          <p:nvSpPr>
            <p:cNvPr id="3537"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38"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542" name="Rectangle 60"/>
          <p:cNvGrpSpPr/>
          <p:nvPr/>
        </p:nvGrpSpPr>
        <p:grpSpPr>
          <a:xfrm>
            <a:off x="-1111550" y="545443"/>
            <a:ext cx="546119" cy="570523"/>
            <a:chOff x="0" y="0"/>
            <a:chExt cx="546118" cy="570522"/>
          </a:xfrm>
        </p:grpSpPr>
        <p:sp>
          <p:nvSpPr>
            <p:cNvPr id="3540"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41"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545" name="Rectangle 61"/>
          <p:cNvGrpSpPr/>
          <p:nvPr/>
        </p:nvGrpSpPr>
        <p:grpSpPr>
          <a:xfrm>
            <a:off x="-565545" y="545451"/>
            <a:ext cx="537856" cy="570523"/>
            <a:chOff x="0" y="0"/>
            <a:chExt cx="537855" cy="570522"/>
          </a:xfrm>
        </p:grpSpPr>
        <p:sp>
          <p:nvSpPr>
            <p:cNvPr id="3543"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4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548" name="Rectangle 62"/>
          <p:cNvGrpSpPr/>
          <p:nvPr/>
        </p:nvGrpSpPr>
        <p:grpSpPr>
          <a:xfrm>
            <a:off x="-1648485" y="1627138"/>
            <a:ext cx="537856" cy="570523"/>
            <a:chOff x="0" y="0"/>
            <a:chExt cx="537855" cy="570522"/>
          </a:xfrm>
        </p:grpSpPr>
        <p:sp>
          <p:nvSpPr>
            <p:cNvPr id="3546"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47"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551" name="Rectangle 63"/>
          <p:cNvGrpSpPr/>
          <p:nvPr/>
        </p:nvGrpSpPr>
        <p:grpSpPr>
          <a:xfrm>
            <a:off x="-1110655" y="1627138"/>
            <a:ext cx="537856" cy="570523"/>
            <a:chOff x="0" y="0"/>
            <a:chExt cx="537855" cy="570522"/>
          </a:xfrm>
        </p:grpSpPr>
        <p:sp>
          <p:nvSpPr>
            <p:cNvPr id="3549"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5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554" name="Rectangle 64"/>
          <p:cNvGrpSpPr/>
          <p:nvPr/>
        </p:nvGrpSpPr>
        <p:grpSpPr>
          <a:xfrm>
            <a:off x="-565545" y="1627138"/>
            <a:ext cx="537856" cy="570523"/>
            <a:chOff x="0" y="0"/>
            <a:chExt cx="537855" cy="570522"/>
          </a:xfrm>
        </p:grpSpPr>
        <p:sp>
          <p:nvSpPr>
            <p:cNvPr id="3552"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5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557" name="Rectangle 65"/>
          <p:cNvGrpSpPr/>
          <p:nvPr/>
        </p:nvGrpSpPr>
        <p:grpSpPr>
          <a:xfrm>
            <a:off x="-1653677" y="2708823"/>
            <a:ext cx="535047" cy="570524"/>
            <a:chOff x="0" y="0"/>
            <a:chExt cx="535046" cy="570522"/>
          </a:xfrm>
        </p:grpSpPr>
        <p:sp>
          <p:nvSpPr>
            <p:cNvPr id="3555"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56"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560" name="Rectangle 66"/>
          <p:cNvGrpSpPr/>
          <p:nvPr/>
        </p:nvGrpSpPr>
        <p:grpSpPr>
          <a:xfrm>
            <a:off x="-1111201" y="2708823"/>
            <a:ext cx="538415" cy="570524"/>
            <a:chOff x="0" y="0"/>
            <a:chExt cx="538413" cy="570522"/>
          </a:xfrm>
        </p:grpSpPr>
        <p:sp>
          <p:nvSpPr>
            <p:cNvPr id="3558"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59"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563" name="Rectangle 67"/>
          <p:cNvGrpSpPr/>
          <p:nvPr/>
        </p:nvGrpSpPr>
        <p:grpSpPr>
          <a:xfrm>
            <a:off x="-573698" y="2708823"/>
            <a:ext cx="547210" cy="684824"/>
            <a:chOff x="0" y="0"/>
            <a:chExt cx="547208" cy="684822"/>
          </a:xfrm>
        </p:grpSpPr>
        <p:sp>
          <p:nvSpPr>
            <p:cNvPr id="3561"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562"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566" name="Rectangle 68"/>
          <p:cNvGrpSpPr/>
          <p:nvPr/>
        </p:nvGrpSpPr>
        <p:grpSpPr>
          <a:xfrm>
            <a:off x="-1658899" y="3781931"/>
            <a:ext cx="547699" cy="570523"/>
            <a:chOff x="0" y="0"/>
            <a:chExt cx="547698" cy="570522"/>
          </a:xfrm>
        </p:grpSpPr>
        <p:sp>
          <p:nvSpPr>
            <p:cNvPr id="3564"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65"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569" name="Rectangle 69"/>
          <p:cNvGrpSpPr/>
          <p:nvPr/>
        </p:nvGrpSpPr>
        <p:grpSpPr>
          <a:xfrm>
            <a:off x="-1113795" y="3781931"/>
            <a:ext cx="564820" cy="570523"/>
            <a:chOff x="0" y="0"/>
            <a:chExt cx="564819" cy="570522"/>
          </a:xfrm>
        </p:grpSpPr>
        <p:sp>
          <p:nvSpPr>
            <p:cNvPr id="3567"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68"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572" name="Rectangle 70"/>
          <p:cNvGrpSpPr/>
          <p:nvPr/>
        </p:nvGrpSpPr>
        <p:grpSpPr>
          <a:xfrm>
            <a:off x="-567922" y="3781931"/>
            <a:ext cx="535756" cy="570523"/>
            <a:chOff x="0" y="0"/>
            <a:chExt cx="535754" cy="570522"/>
          </a:xfrm>
        </p:grpSpPr>
        <p:sp>
          <p:nvSpPr>
            <p:cNvPr id="3570"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71"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575" name="Rectangle 71"/>
          <p:cNvGrpSpPr/>
          <p:nvPr/>
        </p:nvGrpSpPr>
        <p:grpSpPr>
          <a:xfrm>
            <a:off x="-1650806" y="4860862"/>
            <a:ext cx="550859" cy="570523"/>
            <a:chOff x="0" y="0"/>
            <a:chExt cx="550857" cy="570522"/>
          </a:xfrm>
        </p:grpSpPr>
        <p:sp>
          <p:nvSpPr>
            <p:cNvPr id="3573"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74"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578" name="Rectangle 72"/>
          <p:cNvGrpSpPr/>
          <p:nvPr/>
        </p:nvGrpSpPr>
        <p:grpSpPr>
          <a:xfrm>
            <a:off x="-1107527" y="4860862"/>
            <a:ext cx="537857" cy="570523"/>
            <a:chOff x="0" y="0"/>
            <a:chExt cx="537855" cy="570522"/>
          </a:xfrm>
        </p:grpSpPr>
        <p:sp>
          <p:nvSpPr>
            <p:cNvPr id="3576"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77"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581" name="Rectangle 73"/>
          <p:cNvGrpSpPr/>
          <p:nvPr/>
        </p:nvGrpSpPr>
        <p:grpSpPr>
          <a:xfrm>
            <a:off x="-570025" y="4860862"/>
            <a:ext cx="538100" cy="570523"/>
            <a:chOff x="0" y="0"/>
            <a:chExt cx="538098" cy="570522"/>
          </a:xfrm>
        </p:grpSpPr>
        <p:sp>
          <p:nvSpPr>
            <p:cNvPr id="3579"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80"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584" name="Rectangle 74"/>
          <p:cNvGrpSpPr/>
          <p:nvPr/>
        </p:nvGrpSpPr>
        <p:grpSpPr>
          <a:xfrm>
            <a:off x="-1107436" y="5396807"/>
            <a:ext cx="537856" cy="570523"/>
            <a:chOff x="0" y="0"/>
            <a:chExt cx="537855" cy="570522"/>
          </a:xfrm>
        </p:grpSpPr>
        <p:sp>
          <p:nvSpPr>
            <p:cNvPr id="3582"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83"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587" name="Rectangle 75"/>
          <p:cNvGrpSpPr/>
          <p:nvPr/>
        </p:nvGrpSpPr>
        <p:grpSpPr>
          <a:xfrm>
            <a:off x="-569933" y="5396807"/>
            <a:ext cx="538100" cy="570523"/>
            <a:chOff x="0" y="0"/>
            <a:chExt cx="538098" cy="570522"/>
          </a:xfrm>
        </p:grpSpPr>
        <p:sp>
          <p:nvSpPr>
            <p:cNvPr id="3585"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86"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590" name="Rectangle 76"/>
          <p:cNvGrpSpPr/>
          <p:nvPr/>
        </p:nvGrpSpPr>
        <p:grpSpPr>
          <a:xfrm>
            <a:off x="-1119447" y="5934754"/>
            <a:ext cx="549867" cy="570523"/>
            <a:chOff x="0" y="0"/>
            <a:chExt cx="549866" cy="570522"/>
          </a:xfrm>
        </p:grpSpPr>
        <p:sp>
          <p:nvSpPr>
            <p:cNvPr id="3588"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89"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593" name="Rectangle 77"/>
          <p:cNvGrpSpPr/>
          <p:nvPr/>
        </p:nvGrpSpPr>
        <p:grpSpPr>
          <a:xfrm>
            <a:off x="-1650805" y="5933209"/>
            <a:ext cx="537201" cy="570523"/>
            <a:chOff x="0" y="0"/>
            <a:chExt cx="537200" cy="570522"/>
          </a:xfrm>
        </p:grpSpPr>
        <p:sp>
          <p:nvSpPr>
            <p:cNvPr id="3591"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92"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596" name="Rectangle 78"/>
          <p:cNvGrpSpPr/>
          <p:nvPr/>
        </p:nvGrpSpPr>
        <p:grpSpPr>
          <a:xfrm>
            <a:off x="-573698" y="5934740"/>
            <a:ext cx="548859" cy="570523"/>
            <a:chOff x="0" y="0"/>
            <a:chExt cx="548858" cy="570522"/>
          </a:xfrm>
        </p:grpSpPr>
        <p:sp>
          <p:nvSpPr>
            <p:cNvPr id="3594"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95"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599" name="Rectangle 79"/>
          <p:cNvGrpSpPr/>
          <p:nvPr/>
        </p:nvGrpSpPr>
        <p:grpSpPr>
          <a:xfrm>
            <a:off x="-1650805" y="5396798"/>
            <a:ext cx="537856" cy="570523"/>
            <a:chOff x="0" y="0"/>
            <a:chExt cx="537855" cy="570522"/>
          </a:xfrm>
        </p:grpSpPr>
        <p:sp>
          <p:nvSpPr>
            <p:cNvPr id="3597"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598"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602" name="Rectangle 80"/>
          <p:cNvGrpSpPr/>
          <p:nvPr/>
        </p:nvGrpSpPr>
        <p:grpSpPr>
          <a:xfrm>
            <a:off x="-1122117" y="6634484"/>
            <a:ext cx="536419" cy="570523"/>
            <a:chOff x="0" y="0"/>
            <a:chExt cx="536417" cy="570522"/>
          </a:xfrm>
        </p:grpSpPr>
        <p:sp>
          <p:nvSpPr>
            <p:cNvPr id="3600"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01"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605" name="Rectangle 81"/>
          <p:cNvGrpSpPr/>
          <p:nvPr/>
        </p:nvGrpSpPr>
        <p:grpSpPr>
          <a:xfrm>
            <a:off x="-1662060" y="6634484"/>
            <a:ext cx="529992" cy="570523"/>
            <a:chOff x="0" y="0"/>
            <a:chExt cx="529991" cy="570522"/>
          </a:xfrm>
        </p:grpSpPr>
        <p:sp>
          <p:nvSpPr>
            <p:cNvPr id="3603"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04"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608" name="Rectangle 82"/>
          <p:cNvGrpSpPr/>
          <p:nvPr/>
        </p:nvGrpSpPr>
        <p:grpSpPr>
          <a:xfrm>
            <a:off x="-575999" y="6634471"/>
            <a:ext cx="535513" cy="570523"/>
            <a:chOff x="0" y="0"/>
            <a:chExt cx="535512" cy="570522"/>
          </a:xfrm>
        </p:grpSpPr>
        <p:sp>
          <p:nvSpPr>
            <p:cNvPr id="3606"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07"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609" name="Body Level One…"/>
          <p:cNvSpPr txBox="1"/>
          <p:nvPr>
            <p:ph type="body" sz="half" idx="1"/>
          </p:nvPr>
        </p:nvSpPr>
        <p:spPr>
          <a:xfrm>
            <a:off x="358569" y="1255172"/>
            <a:ext cx="11474240" cy="1840793"/>
          </a:xfrm>
          <a:prstGeom prst="rect">
            <a:avLst/>
          </a:prstGeom>
        </p:spPr>
        <p:txBody>
          <a:bodyPr lIns="91439" tIns="91439" rIns="91439" bIns="91439"/>
          <a:lstStyle>
            <a:lvl1pPr marL="224097" indent="-224097" defTabSz="914366">
              <a:spcBef>
                <a:spcPts val="500"/>
              </a:spcBef>
              <a:buSzPct val="90000"/>
              <a:defRPr sz="1900">
                <a:solidFill>
                  <a:srgbClr val="505050"/>
                </a:solidFill>
                <a:latin typeface="Segoe UI"/>
                <a:ea typeface="Segoe UI"/>
                <a:cs typeface="Segoe UI"/>
                <a:sym typeface="Segoe UI"/>
              </a:defRPr>
            </a:lvl1pPr>
            <a:lvl2pPr marL="448192" indent="-224097" defTabSz="914366">
              <a:spcBef>
                <a:spcPts val="500"/>
              </a:spcBef>
              <a:buSzPct val="90000"/>
              <a:defRPr sz="1900">
                <a:solidFill>
                  <a:srgbClr val="505050"/>
                </a:solidFill>
                <a:latin typeface="Segoe UI"/>
                <a:ea typeface="Segoe UI"/>
                <a:cs typeface="Segoe UI"/>
                <a:sym typeface="Segoe UI"/>
              </a:defRPr>
            </a:lvl2pPr>
            <a:lvl3pPr marL="672290" indent="-224097" defTabSz="914366">
              <a:spcBef>
                <a:spcPts val="500"/>
              </a:spcBef>
              <a:buSzPct val="90000"/>
              <a:defRPr sz="1900">
                <a:solidFill>
                  <a:srgbClr val="505050"/>
                </a:solidFill>
                <a:latin typeface="Segoe UI"/>
                <a:ea typeface="Segoe UI"/>
                <a:cs typeface="Segoe UI"/>
                <a:sym typeface="Segoe UI"/>
              </a:defRPr>
            </a:lvl3pPr>
            <a:lvl4pPr marL="896385" indent="-224096" defTabSz="914366">
              <a:spcBef>
                <a:spcPts val="500"/>
              </a:spcBef>
              <a:buSzPct val="90000"/>
              <a:defRPr sz="1900">
                <a:solidFill>
                  <a:srgbClr val="505050"/>
                </a:solidFill>
                <a:latin typeface="Segoe UI"/>
                <a:ea typeface="Segoe UI"/>
                <a:cs typeface="Segoe UI"/>
                <a:sym typeface="Segoe UI"/>
              </a:defRPr>
            </a:lvl4pPr>
            <a:lvl5pPr marL="1120482" indent="-224096" defTabSz="914366">
              <a:spcBef>
                <a:spcPts val="500"/>
              </a:spcBef>
              <a:buSzPct val="90000"/>
              <a:defRPr sz="1900">
                <a:solidFill>
                  <a:srgbClr val="505050"/>
                </a:solidFill>
                <a:latin typeface="Segoe UI"/>
                <a:ea typeface="Segoe UI"/>
                <a:cs typeface="Segoe UI"/>
                <a:sym typeface="Segoe UI"/>
              </a:defRPr>
            </a:lvl5pPr>
          </a:lstStyle>
          <a:p>
            <a:pPr/>
            <a:r>
              <a:t>Body Level One</a:t>
            </a:r>
          </a:p>
          <a:p>
            <a:pPr lvl="1"/>
            <a:r>
              <a:t>Body Level Two</a:t>
            </a:r>
          </a:p>
          <a:p>
            <a:pPr lvl="2"/>
            <a:r>
              <a:t>Body Level Three</a:t>
            </a:r>
          </a:p>
          <a:p>
            <a:pPr lvl="3"/>
            <a:r>
              <a:t>Body Level Four</a:t>
            </a:r>
          </a:p>
          <a:p>
            <a:pPr lvl="4"/>
            <a:r>
              <a:t>Body Level Five</a:t>
            </a:r>
          </a:p>
        </p:txBody>
      </p:sp>
      <p:sp>
        <p:nvSpPr>
          <p:cNvPr id="3610"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361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type="tx" showMasterSp="1" showMasterPhAnim="1">
  <p:cSld name="Two column non-bulleted">
    <p:bg>
      <p:bgPr>
        <a:solidFill>
          <a:srgbClr val="FFFFFF"/>
        </a:solidFill>
      </p:bgPr>
    </p:bg>
    <p:spTree>
      <p:nvGrpSpPr>
        <p:cNvPr id="1" name=""/>
        <p:cNvGrpSpPr/>
        <p:nvPr/>
      </p:nvGrpSpPr>
      <p:grpSpPr>
        <a:xfrm>
          <a:off x="0" y="0"/>
          <a:ext cx="0" cy="0"/>
          <a:chOff x="0" y="0"/>
          <a:chExt cx="0" cy="0"/>
        </a:xfrm>
      </p:grpSpPr>
      <p:grpSp>
        <p:nvGrpSpPr>
          <p:cNvPr id="3620" name="Rectangle 44"/>
          <p:cNvGrpSpPr/>
          <p:nvPr/>
        </p:nvGrpSpPr>
        <p:grpSpPr>
          <a:xfrm>
            <a:off x="-1648349" y="728"/>
            <a:ext cx="537856" cy="570523"/>
            <a:chOff x="0" y="0"/>
            <a:chExt cx="537855" cy="570522"/>
          </a:xfrm>
        </p:grpSpPr>
        <p:sp>
          <p:nvSpPr>
            <p:cNvPr id="3618"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19"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623" name="Rectangle 45"/>
          <p:cNvGrpSpPr/>
          <p:nvPr/>
        </p:nvGrpSpPr>
        <p:grpSpPr>
          <a:xfrm>
            <a:off x="-1111435" y="728"/>
            <a:ext cx="537857" cy="570523"/>
            <a:chOff x="0" y="0"/>
            <a:chExt cx="537855" cy="570522"/>
          </a:xfrm>
        </p:grpSpPr>
        <p:sp>
          <p:nvSpPr>
            <p:cNvPr id="3621"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22"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626" name="Rectangle 46"/>
          <p:cNvGrpSpPr/>
          <p:nvPr/>
        </p:nvGrpSpPr>
        <p:grpSpPr>
          <a:xfrm>
            <a:off x="-565545" y="728"/>
            <a:ext cx="537856" cy="684823"/>
            <a:chOff x="0" y="0"/>
            <a:chExt cx="537855" cy="684822"/>
          </a:xfrm>
        </p:grpSpPr>
        <p:sp>
          <p:nvSpPr>
            <p:cNvPr id="3624"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625"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629" name="Rectangle 47"/>
          <p:cNvGrpSpPr/>
          <p:nvPr/>
        </p:nvGrpSpPr>
        <p:grpSpPr>
          <a:xfrm>
            <a:off x="-1648241" y="1082424"/>
            <a:ext cx="537856" cy="570523"/>
            <a:chOff x="0" y="0"/>
            <a:chExt cx="537855" cy="570522"/>
          </a:xfrm>
        </p:grpSpPr>
        <p:sp>
          <p:nvSpPr>
            <p:cNvPr id="3627"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2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632" name="Rectangle 48"/>
          <p:cNvGrpSpPr/>
          <p:nvPr/>
        </p:nvGrpSpPr>
        <p:grpSpPr>
          <a:xfrm>
            <a:off x="-1111553" y="1082424"/>
            <a:ext cx="537856" cy="570523"/>
            <a:chOff x="0" y="0"/>
            <a:chExt cx="537855" cy="570522"/>
          </a:xfrm>
        </p:grpSpPr>
        <p:sp>
          <p:nvSpPr>
            <p:cNvPr id="3630"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3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635" name="Rectangle 49"/>
          <p:cNvGrpSpPr/>
          <p:nvPr/>
        </p:nvGrpSpPr>
        <p:grpSpPr>
          <a:xfrm>
            <a:off x="-565528" y="1082424"/>
            <a:ext cx="537856" cy="570523"/>
            <a:chOff x="0" y="0"/>
            <a:chExt cx="537855" cy="570522"/>
          </a:xfrm>
        </p:grpSpPr>
        <p:sp>
          <p:nvSpPr>
            <p:cNvPr id="3633"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34"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638" name="Rectangle 50"/>
          <p:cNvGrpSpPr/>
          <p:nvPr/>
        </p:nvGrpSpPr>
        <p:grpSpPr>
          <a:xfrm>
            <a:off x="-1638305" y="2170893"/>
            <a:ext cx="547464" cy="570523"/>
            <a:chOff x="0" y="0"/>
            <a:chExt cx="547462" cy="570522"/>
          </a:xfrm>
        </p:grpSpPr>
        <p:sp>
          <p:nvSpPr>
            <p:cNvPr id="3636"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37"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641" name="Rectangle 51"/>
          <p:cNvGrpSpPr/>
          <p:nvPr/>
        </p:nvGrpSpPr>
        <p:grpSpPr>
          <a:xfrm>
            <a:off x="-1100179" y="2170893"/>
            <a:ext cx="543288" cy="570523"/>
            <a:chOff x="0" y="0"/>
            <a:chExt cx="543286" cy="570522"/>
          </a:xfrm>
        </p:grpSpPr>
        <p:sp>
          <p:nvSpPr>
            <p:cNvPr id="3639"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40"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644" name="Rectangle 52"/>
          <p:cNvGrpSpPr/>
          <p:nvPr/>
        </p:nvGrpSpPr>
        <p:grpSpPr>
          <a:xfrm>
            <a:off x="-555590" y="2170893"/>
            <a:ext cx="537857" cy="570523"/>
            <a:chOff x="0" y="0"/>
            <a:chExt cx="537855" cy="570522"/>
          </a:xfrm>
        </p:grpSpPr>
        <p:sp>
          <p:nvSpPr>
            <p:cNvPr id="3642"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4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647" name="Rectangle 53"/>
          <p:cNvGrpSpPr/>
          <p:nvPr/>
        </p:nvGrpSpPr>
        <p:grpSpPr>
          <a:xfrm>
            <a:off x="-1658897" y="3245378"/>
            <a:ext cx="556800" cy="570523"/>
            <a:chOff x="0" y="0"/>
            <a:chExt cx="556799" cy="570522"/>
          </a:xfrm>
        </p:grpSpPr>
        <p:sp>
          <p:nvSpPr>
            <p:cNvPr id="3645"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46"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650" name="Rectangle 54"/>
          <p:cNvGrpSpPr/>
          <p:nvPr/>
        </p:nvGrpSpPr>
        <p:grpSpPr>
          <a:xfrm>
            <a:off x="-1112872" y="3245378"/>
            <a:ext cx="547437" cy="570523"/>
            <a:chOff x="0" y="0"/>
            <a:chExt cx="547436" cy="570522"/>
          </a:xfrm>
        </p:grpSpPr>
        <p:sp>
          <p:nvSpPr>
            <p:cNvPr id="3648"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49"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653" name="Rectangle 55"/>
          <p:cNvGrpSpPr/>
          <p:nvPr/>
        </p:nvGrpSpPr>
        <p:grpSpPr>
          <a:xfrm>
            <a:off x="-566846" y="3245378"/>
            <a:ext cx="537857" cy="570523"/>
            <a:chOff x="0" y="0"/>
            <a:chExt cx="537855" cy="570522"/>
          </a:xfrm>
        </p:grpSpPr>
        <p:sp>
          <p:nvSpPr>
            <p:cNvPr id="3651"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52"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656" name="Rectangle 56"/>
          <p:cNvGrpSpPr/>
          <p:nvPr/>
        </p:nvGrpSpPr>
        <p:grpSpPr>
          <a:xfrm>
            <a:off x="-1650802" y="4317107"/>
            <a:ext cx="550858" cy="570523"/>
            <a:chOff x="0" y="0"/>
            <a:chExt cx="550856" cy="570522"/>
          </a:xfrm>
        </p:grpSpPr>
        <p:sp>
          <p:nvSpPr>
            <p:cNvPr id="3654"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55"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659" name="Rectangle 57"/>
          <p:cNvGrpSpPr/>
          <p:nvPr/>
        </p:nvGrpSpPr>
        <p:grpSpPr>
          <a:xfrm>
            <a:off x="-1107997" y="4317107"/>
            <a:ext cx="537856" cy="570523"/>
            <a:chOff x="0" y="0"/>
            <a:chExt cx="537855" cy="570522"/>
          </a:xfrm>
        </p:grpSpPr>
        <p:sp>
          <p:nvSpPr>
            <p:cNvPr id="3657"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58"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662" name="Rectangle 58"/>
          <p:cNvGrpSpPr/>
          <p:nvPr/>
        </p:nvGrpSpPr>
        <p:grpSpPr>
          <a:xfrm>
            <a:off x="-570022" y="4317107"/>
            <a:ext cx="537856" cy="570523"/>
            <a:chOff x="0" y="0"/>
            <a:chExt cx="537855" cy="570522"/>
          </a:xfrm>
        </p:grpSpPr>
        <p:sp>
          <p:nvSpPr>
            <p:cNvPr id="3660"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61"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665" name="Rectangle 59"/>
          <p:cNvGrpSpPr/>
          <p:nvPr/>
        </p:nvGrpSpPr>
        <p:grpSpPr>
          <a:xfrm>
            <a:off x="-1648241" y="545451"/>
            <a:ext cx="537856" cy="570523"/>
            <a:chOff x="0" y="0"/>
            <a:chExt cx="537855" cy="570522"/>
          </a:xfrm>
        </p:grpSpPr>
        <p:sp>
          <p:nvSpPr>
            <p:cNvPr id="3663"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64"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668" name="Rectangle 60"/>
          <p:cNvGrpSpPr/>
          <p:nvPr/>
        </p:nvGrpSpPr>
        <p:grpSpPr>
          <a:xfrm>
            <a:off x="-1111550" y="545443"/>
            <a:ext cx="546119" cy="570523"/>
            <a:chOff x="0" y="0"/>
            <a:chExt cx="546118" cy="570522"/>
          </a:xfrm>
        </p:grpSpPr>
        <p:sp>
          <p:nvSpPr>
            <p:cNvPr id="3666"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67"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671" name="Rectangle 61"/>
          <p:cNvGrpSpPr/>
          <p:nvPr/>
        </p:nvGrpSpPr>
        <p:grpSpPr>
          <a:xfrm>
            <a:off x="-565545" y="545451"/>
            <a:ext cx="537856" cy="570523"/>
            <a:chOff x="0" y="0"/>
            <a:chExt cx="537855" cy="570522"/>
          </a:xfrm>
        </p:grpSpPr>
        <p:sp>
          <p:nvSpPr>
            <p:cNvPr id="3669"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7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674" name="Rectangle 62"/>
          <p:cNvGrpSpPr/>
          <p:nvPr/>
        </p:nvGrpSpPr>
        <p:grpSpPr>
          <a:xfrm>
            <a:off x="-1648485" y="1627138"/>
            <a:ext cx="537856" cy="570523"/>
            <a:chOff x="0" y="0"/>
            <a:chExt cx="537855" cy="570522"/>
          </a:xfrm>
        </p:grpSpPr>
        <p:sp>
          <p:nvSpPr>
            <p:cNvPr id="3672"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73"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677" name="Rectangle 63"/>
          <p:cNvGrpSpPr/>
          <p:nvPr/>
        </p:nvGrpSpPr>
        <p:grpSpPr>
          <a:xfrm>
            <a:off x="-1110655" y="1627138"/>
            <a:ext cx="537856" cy="570523"/>
            <a:chOff x="0" y="0"/>
            <a:chExt cx="537855" cy="570522"/>
          </a:xfrm>
        </p:grpSpPr>
        <p:sp>
          <p:nvSpPr>
            <p:cNvPr id="3675"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7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680" name="Rectangle 64"/>
          <p:cNvGrpSpPr/>
          <p:nvPr/>
        </p:nvGrpSpPr>
        <p:grpSpPr>
          <a:xfrm>
            <a:off x="-565545" y="1627138"/>
            <a:ext cx="537856" cy="570523"/>
            <a:chOff x="0" y="0"/>
            <a:chExt cx="537855" cy="570522"/>
          </a:xfrm>
        </p:grpSpPr>
        <p:sp>
          <p:nvSpPr>
            <p:cNvPr id="3678"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7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683" name="Rectangle 65"/>
          <p:cNvGrpSpPr/>
          <p:nvPr/>
        </p:nvGrpSpPr>
        <p:grpSpPr>
          <a:xfrm>
            <a:off x="-1653677" y="2708823"/>
            <a:ext cx="535047" cy="570524"/>
            <a:chOff x="0" y="0"/>
            <a:chExt cx="535046" cy="570522"/>
          </a:xfrm>
        </p:grpSpPr>
        <p:sp>
          <p:nvSpPr>
            <p:cNvPr id="3681"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82"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686" name="Rectangle 66"/>
          <p:cNvGrpSpPr/>
          <p:nvPr/>
        </p:nvGrpSpPr>
        <p:grpSpPr>
          <a:xfrm>
            <a:off x="-1111201" y="2708823"/>
            <a:ext cx="538415" cy="570524"/>
            <a:chOff x="0" y="0"/>
            <a:chExt cx="538413" cy="570522"/>
          </a:xfrm>
        </p:grpSpPr>
        <p:sp>
          <p:nvSpPr>
            <p:cNvPr id="3684"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85"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689" name="Rectangle 67"/>
          <p:cNvGrpSpPr/>
          <p:nvPr/>
        </p:nvGrpSpPr>
        <p:grpSpPr>
          <a:xfrm>
            <a:off x="-573698" y="2708823"/>
            <a:ext cx="547210" cy="684824"/>
            <a:chOff x="0" y="0"/>
            <a:chExt cx="547208" cy="684822"/>
          </a:xfrm>
        </p:grpSpPr>
        <p:sp>
          <p:nvSpPr>
            <p:cNvPr id="3687"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688"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692" name="Rectangle 68"/>
          <p:cNvGrpSpPr/>
          <p:nvPr/>
        </p:nvGrpSpPr>
        <p:grpSpPr>
          <a:xfrm>
            <a:off x="-1658899" y="3781931"/>
            <a:ext cx="547699" cy="570523"/>
            <a:chOff x="0" y="0"/>
            <a:chExt cx="547698" cy="570522"/>
          </a:xfrm>
        </p:grpSpPr>
        <p:sp>
          <p:nvSpPr>
            <p:cNvPr id="3690"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91"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695" name="Rectangle 69"/>
          <p:cNvGrpSpPr/>
          <p:nvPr/>
        </p:nvGrpSpPr>
        <p:grpSpPr>
          <a:xfrm>
            <a:off x="-1113795" y="3781931"/>
            <a:ext cx="564820" cy="570523"/>
            <a:chOff x="0" y="0"/>
            <a:chExt cx="564819" cy="570522"/>
          </a:xfrm>
        </p:grpSpPr>
        <p:sp>
          <p:nvSpPr>
            <p:cNvPr id="3693"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94"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698" name="Rectangle 70"/>
          <p:cNvGrpSpPr/>
          <p:nvPr/>
        </p:nvGrpSpPr>
        <p:grpSpPr>
          <a:xfrm>
            <a:off x="-567922" y="3781931"/>
            <a:ext cx="535756" cy="570523"/>
            <a:chOff x="0" y="0"/>
            <a:chExt cx="535754" cy="570522"/>
          </a:xfrm>
        </p:grpSpPr>
        <p:sp>
          <p:nvSpPr>
            <p:cNvPr id="3696"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697"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701" name="Rectangle 71"/>
          <p:cNvGrpSpPr/>
          <p:nvPr/>
        </p:nvGrpSpPr>
        <p:grpSpPr>
          <a:xfrm>
            <a:off x="-1650806" y="4860862"/>
            <a:ext cx="550859" cy="570523"/>
            <a:chOff x="0" y="0"/>
            <a:chExt cx="550857" cy="570522"/>
          </a:xfrm>
        </p:grpSpPr>
        <p:sp>
          <p:nvSpPr>
            <p:cNvPr id="3699"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00"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704" name="Rectangle 72"/>
          <p:cNvGrpSpPr/>
          <p:nvPr/>
        </p:nvGrpSpPr>
        <p:grpSpPr>
          <a:xfrm>
            <a:off x="-1107527" y="4860862"/>
            <a:ext cx="537857" cy="570523"/>
            <a:chOff x="0" y="0"/>
            <a:chExt cx="537855" cy="570522"/>
          </a:xfrm>
        </p:grpSpPr>
        <p:sp>
          <p:nvSpPr>
            <p:cNvPr id="3702"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03"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707" name="Rectangle 73"/>
          <p:cNvGrpSpPr/>
          <p:nvPr/>
        </p:nvGrpSpPr>
        <p:grpSpPr>
          <a:xfrm>
            <a:off x="-570025" y="4860862"/>
            <a:ext cx="538100" cy="570523"/>
            <a:chOff x="0" y="0"/>
            <a:chExt cx="538098" cy="570522"/>
          </a:xfrm>
        </p:grpSpPr>
        <p:sp>
          <p:nvSpPr>
            <p:cNvPr id="3705"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06"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710" name="Rectangle 74"/>
          <p:cNvGrpSpPr/>
          <p:nvPr/>
        </p:nvGrpSpPr>
        <p:grpSpPr>
          <a:xfrm>
            <a:off x="-1107436" y="5396807"/>
            <a:ext cx="537856" cy="570523"/>
            <a:chOff x="0" y="0"/>
            <a:chExt cx="537855" cy="570522"/>
          </a:xfrm>
        </p:grpSpPr>
        <p:sp>
          <p:nvSpPr>
            <p:cNvPr id="3708"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09"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713" name="Rectangle 75"/>
          <p:cNvGrpSpPr/>
          <p:nvPr/>
        </p:nvGrpSpPr>
        <p:grpSpPr>
          <a:xfrm>
            <a:off x="-569933" y="5396807"/>
            <a:ext cx="538100" cy="570523"/>
            <a:chOff x="0" y="0"/>
            <a:chExt cx="538098" cy="570522"/>
          </a:xfrm>
        </p:grpSpPr>
        <p:sp>
          <p:nvSpPr>
            <p:cNvPr id="3711"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12"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716" name="Rectangle 76"/>
          <p:cNvGrpSpPr/>
          <p:nvPr/>
        </p:nvGrpSpPr>
        <p:grpSpPr>
          <a:xfrm>
            <a:off x="-1119447" y="5934754"/>
            <a:ext cx="549867" cy="570523"/>
            <a:chOff x="0" y="0"/>
            <a:chExt cx="549866" cy="570522"/>
          </a:xfrm>
        </p:grpSpPr>
        <p:sp>
          <p:nvSpPr>
            <p:cNvPr id="3714"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15"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719" name="Rectangle 77"/>
          <p:cNvGrpSpPr/>
          <p:nvPr/>
        </p:nvGrpSpPr>
        <p:grpSpPr>
          <a:xfrm>
            <a:off x="-1650805" y="5933209"/>
            <a:ext cx="537201" cy="570523"/>
            <a:chOff x="0" y="0"/>
            <a:chExt cx="537200" cy="570522"/>
          </a:xfrm>
        </p:grpSpPr>
        <p:sp>
          <p:nvSpPr>
            <p:cNvPr id="3717"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18"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722" name="Rectangle 78"/>
          <p:cNvGrpSpPr/>
          <p:nvPr/>
        </p:nvGrpSpPr>
        <p:grpSpPr>
          <a:xfrm>
            <a:off x="-573698" y="5934740"/>
            <a:ext cx="548859" cy="570523"/>
            <a:chOff x="0" y="0"/>
            <a:chExt cx="548858" cy="570522"/>
          </a:xfrm>
        </p:grpSpPr>
        <p:sp>
          <p:nvSpPr>
            <p:cNvPr id="3720"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21"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725" name="Rectangle 79"/>
          <p:cNvGrpSpPr/>
          <p:nvPr/>
        </p:nvGrpSpPr>
        <p:grpSpPr>
          <a:xfrm>
            <a:off x="-1650805" y="5396798"/>
            <a:ext cx="537856" cy="570523"/>
            <a:chOff x="0" y="0"/>
            <a:chExt cx="537855" cy="570522"/>
          </a:xfrm>
        </p:grpSpPr>
        <p:sp>
          <p:nvSpPr>
            <p:cNvPr id="3723"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24"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728" name="Rectangle 80"/>
          <p:cNvGrpSpPr/>
          <p:nvPr/>
        </p:nvGrpSpPr>
        <p:grpSpPr>
          <a:xfrm>
            <a:off x="-1122117" y="6634484"/>
            <a:ext cx="536419" cy="570523"/>
            <a:chOff x="0" y="0"/>
            <a:chExt cx="536417" cy="570522"/>
          </a:xfrm>
        </p:grpSpPr>
        <p:sp>
          <p:nvSpPr>
            <p:cNvPr id="3726"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27"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731" name="Rectangle 81"/>
          <p:cNvGrpSpPr/>
          <p:nvPr/>
        </p:nvGrpSpPr>
        <p:grpSpPr>
          <a:xfrm>
            <a:off x="-1662060" y="6634484"/>
            <a:ext cx="529992" cy="570523"/>
            <a:chOff x="0" y="0"/>
            <a:chExt cx="529991" cy="570522"/>
          </a:xfrm>
        </p:grpSpPr>
        <p:sp>
          <p:nvSpPr>
            <p:cNvPr id="3729"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30"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734" name="Rectangle 82"/>
          <p:cNvGrpSpPr/>
          <p:nvPr/>
        </p:nvGrpSpPr>
        <p:grpSpPr>
          <a:xfrm>
            <a:off x="-575999" y="6634471"/>
            <a:ext cx="535513" cy="570523"/>
            <a:chOff x="0" y="0"/>
            <a:chExt cx="535512" cy="570522"/>
          </a:xfrm>
        </p:grpSpPr>
        <p:sp>
          <p:nvSpPr>
            <p:cNvPr id="3732"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33"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735"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3736" name="Body Level One…"/>
          <p:cNvSpPr txBox="1"/>
          <p:nvPr>
            <p:ph type="body" sz="quarter" idx="1"/>
          </p:nvPr>
        </p:nvSpPr>
        <p:spPr>
          <a:xfrm>
            <a:off x="358569" y="1344827"/>
            <a:ext cx="5557835" cy="2003749"/>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0" indent="0" defTabSz="914366">
              <a:spcBef>
                <a:spcPts val="500"/>
              </a:spcBef>
              <a:buSzTx/>
              <a:buFontTx/>
              <a:buNone/>
              <a:defRPr spc="-29" sz="2700">
                <a:solidFill>
                  <a:srgbClr val="0072C6"/>
                </a:solidFill>
                <a:latin typeface="Segoe UI Light"/>
                <a:ea typeface="Segoe UI Light"/>
                <a:cs typeface="Segoe UI Light"/>
                <a:sym typeface="Segoe UI Light"/>
              </a:defRPr>
            </a:lvl2pPr>
            <a:lvl3pPr marL="0" indent="227208" defTabSz="914366">
              <a:spcBef>
                <a:spcPts val="500"/>
              </a:spcBef>
              <a:buSzTx/>
              <a:buFontTx/>
              <a:buNone/>
              <a:defRPr spc="-29" sz="2700">
                <a:solidFill>
                  <a:srgbClr val="0072C6"/>
                </a:solidFill>
                <a:latin typeface="Segoe UI Light"/>
                <a:ea typeface="Segoe UI Light"/>
                <a:cs typeface="Segoe UI Light"/>
                <a:sym typeface="Segoe UI Light"/>
              </a:defRPr>
            </a:lvl3pPr>
            <a:lvl4pPr marL="0" indent="451305" defTabSz="914366">
              <a:spcBef>
                <a:spcPts val="500"/>
              </a:spcBef>
              <a:buSzTx/>
              <a:buFontTx/>
              <a:buNone/>
              <a:defRPr spc="-29" sz="2700">
                <a:solidFill>
                  <a:srgbClr val="0072C6"/>
                </a:solidFill>
                <a:latin typeface="Segoe UI Light"/>
                <a:ea typeface="Segoe UI Light"/>
                <a:cs typeface="Segoe UI Light"/>
                <a:sym typeface="Segoe UI Light"/>
              </a:defRPr>
            </a:lvl4pPr>
            <a:lvl5pPr marL="0" indent="672290" defTabSz="914366">
              <a:spcBef>
                <a:spcPts val="500"/>
              </a:spcBef>
              <a:buSzTx/>
              <a:buFontTx/>
              <a:buNone/>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737" name="Text Placeholder 3"/>
          <p:cNvSpPr/>
          <p:nvPr>
            <p:ph type="body" sz="quarter" idx="13"/>
          </p:nvPr>
        </p:nvSpPr>
        <p:spPr>
          <a:xfrm>
            <a:off x="6274973" y="1344827"/>
            <a:ext cx="5557835" cy="2003749"/>
          </a:xfrm>
          <a:prstGeom prst="rect">
            <a:avLst/>
          </a:prstGeom>
        </p:spPr>
        <p:txBody>
          <a:bodyPr lIns="91439" tIns="91439" rIns="91439" bIns="91439"/>
          <a:lstStyle/>
          <a:p>
            <a:pPr marL="0" indent="0" defTabSz="914366">
              <a:spcBef>
                <a:spcPts val="500"/>
              </a:spcBef>
              <a:buSzTx/>
              <a:buFontTx/>
              <a:buNone/>
              <a:defRPr spc="-100" sz="2700">
                <a:solidFill>
                  <a:srgbClr val="0072C6"/>
                </a:solidFill>
                <a:latin typeface="Segoe UI Light"/>
                <a:ea typeface="Segoe UI Light"/>
                <a:cs typeface="Segoe UI Light"/>
                <a:sym typeface="Segoe UI Light"/>
              </a:defRPr>
            </a:pPr>
          </a:p>
        </p:txBody>
      </p:sp>
      <p:sp>
        <p:nvSpPr>
          <p:cNvPr id="3738"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type="tx" showMasterSp="1" showMasterPhAnim="1">
  <p:cSld name="Two column bulleted text">
    <p:bg>
      <p:bgPr>
        <a:solidFill>
          <a:srgbClr val="FFFFFF"/>
        </a:solidFill>
      </p:bgPr>
    </p:bg>
    <p:spTree>
      <p:nvGrpSpPr>
        <p:cNvPr id="1" name=""/>
        <p:cNvGrpSpPr/>
        <p:nvPr/>
      </p:nvGrpSpPr>
      <p:grpSpPr>
        <a:xfrm>
          <a:off x="0" y="0"/>
          <a:ext cx="0" cy="0"/>
          <a:chOff x="0" y="0"/>
          <a:chExt cx="0" cy="0"/>
        </a:xfrm>
      </p:grpSpPr>
      <p:grpSp>
        <p:nvGrpSpPr>
          <p:cNvPr id="3747" name="Rectangle 44"/>
          <p:cNvGrpSpPr/>
          <p:nvPr/>
        </p:nvGrpSpPr>
        <p:grpSpPr>
          <a:xfrm>
            <a:off x="-1648349" y="728"/>
            <a:ext cx="537856" cy="570523"/>
            <a:chOff x="0" y="0"/>
            <a:chExt cx="537855" cy="570522"/>
          </a:xfrm>
        </p:grpSpPr>
        <p:sp>
          <p:nvSpPr>
            <p:cNvPr id="3745" name="Square"/>
            <p:cNvSpPr/>
            <p:nvPr/>
          </p:nvSpPr>
          <p:spPr>
            <a:xfrm>
              <a:off x="0" y="0"/>
              <a:ext cx="537856" cy="537932"/>
            </a:xfrm>
            <a:prstGeom prst="rect">
              <a:avLst/>
            </a:prstGeom>
            <a:solidFill>
              <a:srgbClr val="4668C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46" name="7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70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197</a:t>
              </a:r>
            </a:p>
          </p:txBody>
        </p:sp>
      </p:grpSp>
      <p:grpSp>
        <p:nvGrpSpPr>
          <p:cNvPr id="3750" name="Rectangle 45"/>
          <p:cNvGrpSpPr/>
          <p:nvPr/>
        </p:nvGrpSpPr>
        <p:grpSpPr>
          <a:xfrm>
            <a:off x="-1111435" y="728"/>
            <a:ext cx="537857" cy="570523"/>
            <a:chOff x="0" y="0"/>
            <a:chExt cx="537855" cy="570522"/>
          </a:xfrm>
        </p:grpSpPr>
        <p:sp>
          <p:nvSpPr>
            <p:cNvPr id="3748" name="Square"/>
            <p:cNvSpPr/>
            <p:nvPr/>
          </p:nvSpPr>
          <p:spPr>
            <a:xfrm>
              <a:off x="0" y="0"/>
              <a:ext cx="537856" cy="537932"/>
            </a:xfrm>
            <a:prstGeom prst="rect">
              <a:avLst/>
            </a:prstGeom>
            <a:solidFill>
              <a:srgbClr val="00188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49"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143</a:t>
              </a:r>
            </a:p>
          </p:txBody>
        </p:sp>
      </p:grpSp>
      <p:grpSp>
        <p:nvGrpSpPr>
          <p:cNvPr id="3753" name="Rectangle 46"/>
          <p:cNvGrpSpPr/>
          <p:nvPr/>
        </p:nvGrpSpPr>
        <p:grpSpPr>
          <a:xfrm>
            <a:off x="-565545" y="728"/>
            <a:ext cx="537856" cy="684823"/>
            <a:chOff x="0" y="0"/>
            <a:chExt cx="537855" cy="684822"/>
          </a:xfrm>
        </p:grpSpPr>
        <p:sp>
          <p:nvSpPr>
            <p:cNvPr id="3751" name="Square"/>
            <p:cNvSpPr/>
            <p:nvPr/>
          </p:nvSpPr>
          <p:spPr>
            <a:xfrm>
              <a:off x="0" y="0"/>
              <a:ext cx="537856" cy="537932"/>
            </a:xfrm>
            <a:prstGeom prst="rect">
              <a:avLst/>
            </a:prstGeom>
            <a:solidFill>
              <a:srgbClr val="002050"/>
            </a:solidFill>
            <a:ln w="12700" cap="flat">
              <a:noFill/>
              <a:miter lim="400000"/>
            </a:ln>
            <a:effectLst/>
          </p:spPr>
          <p:txBody>
            <a:bodyPr wrap="square" lIns="45719" tIns="45719" rIns="45719" bIns="45719" numCol="1" anchor="t">
              <a:noAutofit/>
            </a:bodyPr>
            <a:lstStyle/>
            <a:p>
              <a:pPr defTabSz="684797">
                <a:lnSpc>
                  <a:spcPct val="90000"/>
                </a:lnSpc>
                <a:defRPr sz="800">
                  <a:solidFill>
                    <a:srgbClr val="FFFFFF"/>
                  </a:solidFill>
                  <a:latin typeface="Segoe UI"/>
                  <a:ea typeface="Segoe UI"/>
                  <a:cs typeface="Segoe UI"/>
                  <a:sym typeface="Segoe UI"/>
                </a:defRPr>
              </a:pPr>
            </a:p>
          </p:txBody>
        </p:sp>
        <p:sp>
          <p:nvSpPr>
            <p:cNvPr id="3752" name="0…"/>
            <p:cNvSpPr txBox="1"/>
            <p:nvPr/>
          </p:nvSpPr>
          <p:spPr>
            <a:xfrm>
              <a:off x="0" y="0"/>
              <a:ext cx="537856"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p:txBody>
        </p:sp>
      </p:grpSp>
      <p:grpSp>
        <p:nvGrpSpPr>
          <p:cNvPr id="3756" name="Rectangle 47"/>
          <p:cNvGrpSpPr/>
          <p:nvPr/>
        </p:nvGrpSpPr>
        <p:grpSpPr>
          <a:xfrm>
            <a:off x="-1648241" y="1082424"/>
            <a:ext cx="537856" cy="570523"/>
            <a:chOff x="0" y="0"/>
            <a:chExt cx="537855" cy="570522"/>
          </a:xfrm>
        </p:grpSpPr>
        <p:sp>
          <p:nvSpPr>
            <p:cNvPr id="3754" name="Square"/>
            <p:cNvSpPr/>
            <p:nvPr/>
          </p:nvSpPr>
          <p:spPr>
            <a:xfrm>
              <a:off x="0" y="0"/>
              <a:ext cx="537856" cy="537932"/>
            </a:xfrm>
            <a:prstGeom prst="rect">
              <a:avLst/>
            </a:prstGeom>
            <a:solidFill>
              <a:srgbClr val="00D8C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55"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204</a:t>
              </a:r>
            </a:p>
          </p:txBody>
        </p:sp>
      </p:grpSp>
      <p:grpSp>
        <p:nvGrpSpPr>
          <p:cNvPr id="3759" name="Rectangle 48"/>
          <p:cNvGrpSpPr/>
          <p:nvPr/>
        </p:nvGrpSpPr>
        <p:grpSpPr>
          <a:xfrm>
            <a:off x="-1111553" y="1082424"/>
            <a:ext cx="537856" cy="570523"/>
            <a:chOff x="0" y="0"/>
            <a:chExt cx="537855" cy="570522"/>
          </a:xfrm>
        </p:grpSpPr>
        <p:sp>
          <p:nvSpPr>
            <p:cNvPr id="3757" name="Square"/>
            <p:cNvSpPr/>
            <p:nvPr/>
          </p:nvSpPr>
          <p:spPr>
            <a:xfrm>
              <a:off x="0" y="0"/>
              <a:ext cx="537856" cy="537932"/>
            </a:xfrm>
            <a:prstGeom prst="rect">
              <a:avLst/>
            </a:prstGeom>
            <a:solidFill>
              <a:srgbClr val="00B294"/>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58"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178</a:t>
              </a:r>
              <a:endParaRPr>
                <a:solidFill>
                  <a:srgbClr val="505050"/>
                </a:solidFill>
              </a:endParaRPr>
            </a:p>
            <a:p>
              <a:pPr defTabSz="684797">
                <a:lnSpc>
                  <a:spcPct val="90000"/>
                </a:lnSpc>
                <a:defRPr sz="800">
                  <a:latin typeface="Segoe UI"/>
                  <a:ea typeface="Segoe UI"/>
                  <a:cs typeface="Segoe UI"/>
                  <a:sym typeface="Segoe UI"/>
                </a:defRPr>
              </a:pPr>
              <a:r>
                <a:t>148</a:t>
              </a:r>
            </a:p>
          </p:txBody>
        </p:sp>
      </p:grpSp>
      <p:grpSp>
        <p:nvGrpSpPr>
          <p:cNvPr id="3762" name="Rectangle 49"/>
          <p:cNvGrpSpPr/>
          <p:nvPr/>
        </p:nvGrpSpPr>
        <p:grpSpPr>
          <a:xfrm>
            <a:off x="-565528" y="1082424"/>
            <a:ext cx="537856" cy="570523"/>
            <a:chOff x="0" y="0"/>
            <a:chExt cx="537855" cy="570522"/>
          </a:xfrm>
        </p:grpSpPr>
        <p:sp>
          <p:nvSpPr>
            <p:cNvPr id="3760" name="Square"/>
            <p:cNvSpPr/>
            <p:nvPr/>
          </p:nvSpPr>
          <p:spPr>
            <a:xfrm>
              <a:off x="0" y="0"/>
              <a:ext cx="537856" cy="537932"/>
            </a:xfrm>
            <a:prstGeom prst="rect">
              <a:avLst/>
            </a:prstGeom>
            <a:solidFill>
              <a:srgbClr val="00827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61"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p>
          </p:txBody>
        </p:sp>
      </p:grpSp>
      <p:grpSp>
        <p:nvGrpSpPr>
          <p:cNvPr id="3765" name="Rectangle 50"/>
          <p:cNvGrpSpPr/>
          <p:nvPr/>
        </p:nvGrpSpPr>
        <p:grpSpPr>
          <a:xfrm>
            <a:off x="-1638305" y="2170893"/>
            <a:ext cx="547464" cy="570523"/>
            <a:chOff x="0" y="0"/>
            <a:chExt cx="547462" cy="570522"/>
          </a:xfrm>
        </p:grpSpPr>
        <p:sp>
          <p:nvSpPr>
            <p:cNvPr id="3763" name="Rectangle"/>
            <p:cNvSpPr/>
            <p:nvPr/>
          </p:nvSpPr>
          <p:spPr>
            <a:xfrm>
              <a:off x="0" y="0"/>
              <a:ext cx="547463" cy="537932"/>
            </a:xfrm>
            <a:prstGeom prst="rect">
              <a:avLst/>
            </a:prstGeom>
            <a:solidFill>
              <a:srgbClr val="BAD80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64" name="186…"/>
            <p:cNvSpPr txBox="1"/>
            <p:nvPr/>
          </p:nvSpPr>
          <p:spPr>
            <a:xfrm>
              <a:off x="0" y="0"/>
              <a:ext cx="54746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216</a:t>
              </a:r>
              <a:endParaRPr>
                <a:solidFill>
                  <a:srgbClr val="505050"/>
                </a:solidFill>
              </a:endParaRPr>
            </a:p>
            <a:p>
              <a:pPr defTabSz="684797">
                <a:lnSpc>
                  <a:spcPct val="90000"/>
                </a:lnSpc>
                <a:defRPr sz="800">
                  <a:latin typeface="Segoe UI"/>
                  <a:ea typeface="Segoe UI"/>
                  <a:cs typeface="Segoe UI"/>
                  <a:sym typeface="Segoe UI"/>
                </a:defRPr>
              </a:pPr>
              <a:r>
                <a:t>10</a:t>
              </a:r>
            </a:p>
          </p:txBody>
        </p:sp>
      </p:grpSp>
      <p:grpSp>
        <p:nvGrpSpPr>
          <p:cNvPr id="3768" name="Rectangle 51"/>
          <p:cNvGrpSpPr/>
          <p:nvPr/>
        </p:nvGrpSpPr>
        <p:grpSpPr>
          <a:xfrm>
            <a:off x="-1100179" y="2170893"/>
            <a:ext cx="543288" cy="570523"/>
            <a:chOff x="0" y="0"/>
            <a:chExt cx="543286" cy="570522"/>
          </a:xfrm>
        </p:grpSpPr>
        <p:sp>
          <p:nvSpPr>
            <p:cNvPr id="3766" name="Rectangle"/>
            <p:cNvSpPr/>
            <p:nvPr/>
          </p:nvSpPr>
          <p:spPr>
            <a:xfrm>
              <a:off x="0" y="0"/>
              <a:ext cx="543287" cy="537932"/>
            </a:xfrm>
            <a:prstGeom prst="rect">
              <a:avLst/>
            </a:prstGeom>
            <a:solidFill>
              <a:srgbClr val="7FB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67" name="127…"/>
            <p:cNvSpPr txBox="1"/>
            <p:nvPr/>
          </p:nvSpPr>
          <p:spPr>
            <a:xfrm>
              <a:off x="0" y="0"/>
              <a:ext cx="54328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127</a:t>
              </a:r>
              <a:endParaRPr>
                <a:solidFill>
                  <a:srgbClr val="505050"/>
                </a:solidFill>
              </a:endParaRPr>
            </a:p>
            <a:p>
              <a:pPr defTabSz="684797">
                <a:lnSpc>
                  <a:spcPct val="90000"/>
                </a:lnSpc>
                <a:defRPr sz="800">
                  <a:latin typeface="Segoe UI"/>
                  <a:ea typeface="Segoe UI"/>
                  <a:cs typeface="Segoe UI"/>
                  <a:sym typeface="Segoe UI"/>
                </a:defRPr>
              </a:pPr>
              <a:r>
                <a:t>186</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771" name="Rectangle 52"/>
          <p:cNvGrpSpPr/>
          <p:nvPr/>
        </p:nvGrpSpPr>
        <p:grpSpPr>
          <a:xfrm>
            <a:off x="-555590" y="2170893"/>
            <a:ext cx="537857" cy="570523"/>
            <a:chOff x="0" y="0"/>
            <a:chExt cx="537855" cy="570522"/>
          </a:xfrm>
        </p:grpSpPr>
        <p:sp>
          <p:nvSpPr>
            <p:cNvPr id="3769" name="Square"/>
            <p:cNvSpPr/>
            <p:nvPr/>
          </p:nvSpPr>
          <p:spPr>
            <a:xfrm>
              <a:off x="0" y="0"/>
              <a:ext cx="537856" cy="537932"/>
            </a:xfrm>
            <a:prstGeom prst="rect">
              <a:avLst/>
            </a:prstGeom>
            <a:solidFill>
              <a:srgbClr val="008A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70"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138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774" name="Rectangle 53"/>
          <p:cNvGrpSpPr/>
          <p:nvPr/>
        </p:nvGrpSpPr>
        <p:grpSpPr>
          <a:xfrm>
            <a:off x="-1658897" y="3245378"/>
            <a:ext cx="556800" cy="570523"/>
            <a:chOff x="0" y="0"/>
            <a:chExt cx="556799" cy="570522"/>
          </a:xfrm>
        </p:grpSpPr>
        <p:sp>
          <p:nvSpPr>
            <p:cNvPr id="3772" name="Rectangle"/>
            <p:cNvSpPr/>
            <p:nvPr/>
          </p:nvSpPr>
          <p:spPr>
            <a:xfrm>
              <a:off x="0" y="0"/>
              <a:ext cx="556800" cy="537932"/>
            </a:xfrm>
            <a:prstGeom prst="rect">
              <a:avLst/>
            </a:prstGeom>
            <a:solidFill>
              <a:srgbClr val="FFB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73" name="255…"/>
            <p:cNvSpPr txBox="1"/>
            <p:nvPr/>
          </p:nvSpPr>
          <p:spPr>
            <a:xfrm>
              <a:off x="0" y="0"/>
              <a:ext cx="55680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185</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777" name="Rectangle 54"/>
          <p:cNvGrpSpPr/>
          <p:nvPr/>
        </p:nvGrpSpPr>
        <p:grpSpPr>
          <a:xfrm>
            <a:off x="-1112872" y="3245378"/>
            <a:ext cx="547437" cy="570523"/>
            <a:chOff x="0" y="0"/>
            <a:chExt cx="547436" cy="570522"/>
          </a:xfrm>
        </p:grpSpPr>
        <p:sp>
          <p:nvSpPr>
            <p:cNvPr id="3775" name="Rectangle"/>
            <p:cNvSpPr/>
            <p:nvPr/>
          </p:nvSpPr>
          <p:spPr>
            <a:xfrm>
              <a:off x="0" y="0"/>
              <a:ext cx="547437" cy="537932"/>
            </a:xfrm>
            <a:prstGeom prst="rect">
              <a:avLst/>
            </a:prstGeom>
            <a:solidFill>
              <a:srgbClr val="FF8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76" name="255…"/>
            <p:cNvSpPr txBox="1"/>
            <p:nvPr/>
          </p:nvSpPr>
          <p:spPr>
            <a:xfrm>
              <a:off x="0" y="0"/>
              <a:ext cx="54743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140</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780" name="Rectangle 55"/>
          <p:cNvGrpSpPr/>
          <p:nvPr/>
        </p:nvGrpSpPr>
        <p:grpSpPr>
          <a:xfrm>
            <a:off x="-566846" y="3245378"/>
            <a:ext cx="537857" cy="570523"/>
            <a:chOff x="0" y="0"/>
            <a:chExt cx="537855" cy="570522"/>
          </a:xfrm>
        </p:grpSpPr>
        <p:sp>
          <p:nvSpPr>
            <p:cNvPr id="3778" name="Square"/>
            <p:cNvSpPr/>
            <p:nvPr/>
          </p:nvSpPr>
          <p:spPr>
            <a:xfrm>
              <a:off x="0" y="0"/>
              <a:ext cx="537856" cy="537932"/>
            </a:xfrm>
            <a:prstGeom prst="rect">
              <a:avLst/>
            </a:prstGeom>
            <a:solidFill>
              <a:srgbClr val="DC3C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79" name="22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60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783" name="Rectangle 56"/>
          <p:cNvGrpSpPr/>
          <p:nvPr/>
        </p:nvGrpSpPr>
        <p:grpSpPr>
          <a:xfrm>
            <a:off x="-1650802" y="4317107"/>
            <a:ext cx="550858" cy="570523"/>
            <a:chOff x="0" y="0"/>
            <a:chExt cx="550856" cy="570522"/>
          </a:xfrm>
        </p:grpSpPr>
        <p:sp>
          <p:nvSpPr>
            <p:cNvPr id="3781" name="Rectangle"/>
            <p:cNvSpPr/>
            <p:nvPr/>
          </p:nvSpPr>
          <p:spPr>
            <a:xfrm>
              <a:off x="0" y="0"/>
              <a:ext cx="550857" cy="537932"/>
            </a:xfrm>
            <a:prstGeom prst="rect">
              <a:avLst/>
            </a:prstGeom>
            <a:solidFill>
              <a:srgbClr val="F472D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82" name="244…"/>
            <p:cNvSpPr txBox="1"/>
            <p:nvPr/>
          </p:nvSpPr>
          <p:spPr>
            <a:xfrm>
              <a:off x="0" y="0"/>
              <a:ext cx="55085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244</a:t>
              </a:r>
              <a:endParaRPr>
                <a:solidFill>
                  <a:srgbClr val="505050"/>
                </a:solidFill>
              </a:endParaRPr>
            </a:p>
            <a:p>
              <a:pPr defTabSz="684797">
                <a:lnSpc>
                  <a:spcPct val="90000"/>
                </a:lnSpc>
                <a:defRPr sz="800">
                  <a:latin typeface="Segoe UI"/>
                  <a:ea typeface="Segoe UI"/>
                  <a:cs typeface="Segoe UI"/>
                  <a:sym typeface="Segoe UI"/>
                </a:defRPr>
              </a:pPr>
              <a:r>
                <a:t>114</a:t>
              </a:r>
              <a:endParaRPr>
                <a:solidFill>
                  <a:srgbClr val="505050"/>
                </a:solidFill>
              </a:endParaRPr>
            </a:p>
            <a:p>
              <a:pPr defTabSz="684797">
                <a:lnSpc>
                  <a:spcPct val="90000"/>
                </a:lnSpc>
                <a:defRPr sz="800">
                  <a:latin typeface="Segoe UI"/>
                  <a:ea typeface="Segoe UI"/>
                  <a:cs typeface="Segoe UI"/>
                  <a:sym typeface="Segoe UI"/>
                </a:defRPr>
              </a:pPr>
              <a:r>
                <a:t>208</a:t>
              </a:r>
            </a:p>
          </p:txBody>
        </p:sp>
      </p:grpSp>
      <p:grpSp>
        <p:nvGrpSpPr>
          <p:cNvPr id="3786" name="Rectangle 57"/>
          <p:cNvGrpSpPr/>
          <p:nvPr/>
        </p:nvGrpSpPr>
        <p:grpSpPr>
          <a:xfrm>
            <a:off x="-1107997" y="4317107"/>
            <a:ext cx="537856" cy="570523"/>
            <a:chOff x="0" y="0"/>
            <a:chExt cx="537855" cy="570522"/>
          </a:xfrm>
        </p:grpSpPr>
        <p:sp>
          <p:nvSpPr>
            <p:cNvPr id="3784" name="Square"/>
            <p:cNvSpPr/>
            <p:nvPr/>
          </p:nvSpPr>
          <p:spPr>
            <a:xfrm>
              <a:off x="0" y="0"/>
              <a:ext cx="537856" cy="537932"/>
            </a:xfrm>
            <a:prstGeom prst="rect">
              <a:avLst/>
            </a:prstGeom>
            <a:solidFill>
              <a:srgbClr val="EC008C"/>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85" name="236…"/>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236</a:t>
              </a:r>
              <a:endParaRPr>
                <a:solidFill>
                  <a:srgbClr val="505050"/>
                </a:solidFill>
              </a:endParaRPr>
            </a:p>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140</a:t>
              </a:r>
            </a:p>
          </p:txBody>
        </p:sp>
      </p:grpSp>
      <p:grpSp>
        <p:nvGrpSpPr>
          <p:cNvPr id="3789" name="Rectangle 58"/>
          <p:cNvGrpSpPr/>
          <p:nvPr/>
        </p:nvGrpSpPr>
        <p:grpSpPr>
          <a:xfrm>
            <a:off x="-570022" y="4317107"/>
            <a:ext cx="537856" cy="570523"/>
            <a:chOff x="0" y="0"/>
            <a:chExt cx="537855" cy="570522"/>
          </a:xfrm>
        </p:grpSpPr>
        <p:sp>
          <p:nvSpPr>
            <p:cNvPr id="3787" name="Square"/>
            <p:cNvSpPr/>
            <p:nvPr/>
          </p:nvSpPr>
          <p:spPr>
            <a:xfrm>
              <a:off x="0" y="0"/>
              <a:ext cx="537856" cy="537932"/>
            </a:xfrm>
            <a:prstGeom prst="rect">
              <a:avLst/>
            </a:prstGeom>
            <a:solidFill>
              <a:srgbClr val="B400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88" name="18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158</a:t>
              </a:r>
            </a:p>
          </p:txBody>
        </p:sp>
      </p:grpSp>
      <p:grpSp>
        <p:nvGrpSpPr>
          <p:cNvPr id="3792" name="Rectangle 59"/>
          <p:cNvGrpSpPr/>
          <p:nvPr/>
        </p:nvGrpSpPr>
        <p:grpSpPr>
          <a:xfrm>
            <a:off x="-1648241" y="545451"/>
            <a:ext cx="537856" cy="570523"/>
            <a:chOff x="0" y="0"/>
            <a:chExt cx="537855" cy="570522"/>
          </a:xfrm>
        </p:grpSpPr>
        <p:sp>
          <p:nvSpPr>
            <p:cNvPr id="3790" name="Square"/>
            <p:cNvSpPr/>
            <p:nvPr/>
          </p:nvSpPr>
          <p:spPr>
            <a:xfrm>
              <a:off x="0" y="0"/>
              <a:ext cx="537856" cy="537932"/>
            </a:xfrm>
            <a:prstGeom prst="rect">
              <a:avLst/>
            </a:prstGeom>
            <a:solidFill>
              <a:srgbClr val="6DC2E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91" name="109…"/>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109</a:t>
              </a:r>
              <a:endParaRPr>
                <a:solidFill>
                  <a:srgbClr val="505050"/>
                </a:solidFill>
              </a:endParaRPr>
            </a:p>
            <a:p>
              <a:pPr defTabSz="684797">
                <a:lnSpc>
                  <a:spcPct val="90000"/>
                </a:lnSpc>
                <a:defRPr sz="800">
                  <a:latin typeface="Segoe UI"/>
                  <a:ea typeface="Segoe UI"/>
                  <a:cs typeface="Segoe UI"/>
                  <a:sym typeface="Segoe UI"/>
                </a:defRPr>
              </a:pPr>
              <a:r>
                <a:t>194</a:t>
              </a:r>
              <a:endParaRPr>
                <a:solidFill>
                  <a:srgbClr val="505050"/>
                </a:solidFill>
              </a:endParaRPr>
            </a:p>
            <a:p>
              <a:pPr defTabSz="684797">
                <a:lnSpc>
                  <a:spcPct val="90000"/>
                </a:lnSpc>
                <a:defRPr sz="800">
                  <a:latin typeface="Segoe UI"/>
                  <a:ea typeface="Segoe UI"/>
                  <a:cs typeface="Segoe UI"/>
                  <a:sym typeface="Segoe UI"/>
                </a:defRPr>
              </a:pPr>
              <a:r>
                <a:t>233</a:t>
              </a:r>
            </a:p>
          </p:txBody>
        </p:sp>
      </p:grpSp>
      <p:grpSp>
        <p:nvGrpSpPr>
          <p:cNvPr id="3795" name="Rectangle 60"/>
          <p:cNvGrpSpPr/>
          <p:nvPr/>
        </p:nvGrpSpPr>
        <p:grpSpPr>
          <a:xfrm>
            <a:off x="-1111550" y="545443"/>
            <a:ext cx="546119" cy="570523"/>
            <a:chOff x="0" y="0"/>
            <a:chExt cx="546118" cy="570522"/>
          </a:xfrm>
        </p:grpSpPr>
        <p:sp>
          <p:nvSpPr>
            <p:cNvPr id="3793" name="Rectangle"/>
            <p:cNvSpPr/>
            <p:nvPr/>
          </p:nvSpPr>
          <p:spPr>
            <a:xfrm>
              <a:off x="0" y="0"/>
              <a:ext cx="546119" cy="537932"/>
            </a:xfrm>
            <a:prstGeom prst="rect">
              <a:avLst/>
            </a:prstGeom>
            <a:solidFill>
              <a:srgbClr val="00BCF2"/>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94" name="0…"/>
            <p:cNvSpPr txBox="1"/>
            <p:nvPr/>
          </p:nvSpPr>
          <p:spPr>
            <a:xfrm>
              <a:off x="0" y="0"/>
              <a:ext cx="54611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188</a:t>
              </a:r>
              <a:endParaRPr>
                <a:solidFill>
                  <a:srgbClr val="505050"/>
                </a:solidFill>
              </a:endParaRPr>
            </a:p>
            <a:p>
              <a:pPr defTabSz="684797">
                <a:lnSpc>
                  <a:spcPct val="90000"/>
                </a:lnSpc>
                <a:defRPr sz="800">
                  <a:latin typeface="Segoe UI"/>
                  <a:ea typeface="Segoe UI"/>
                  <a:cs typeface="Segoe UI"/>
                  <a:sym typeface="Segoe UI"/>
                </a:defRPr>
              </a:pPr>
              <a:r>
                <a:t>242</a:t>
              </a:r>
            </a:p>
          </p:txBody>
        </p:sp>
      </p:grpSp>
      <p:grpSp>
        <p:nvGrpSpPr>
          <p:cNvPr id="3798" name="Rectangle 61"/>
          <p:cNvGrpSpPr/>
          <p:nvPr/>
        </p:nvGrpSpPr>
        <p:grpSpPr>
          <a:xfrm>
            <a:off x="-565545" y="545451"/>
            <a:ext cx="537856" cy="570523"/>
            <a:chOff x="0" y="0"/>
            <a:chExt cx="537855" cy="570522"/>
          </a:xfrm>
        </p:grpSpPr>
        <p:sp>
          <p:nvSpPr>
            <p:cNvPr id="3796" name="Square"/>
            <p:cNvSpPr/>
            <p:nvPr/>
          </p:nvSpPr>
          <p:spPr>
            <a:xfrm>
              <a:off x="0" y="0"/>
              <a:ext cx="537856" cy="537932"/>
            </a:xfrm>
            <a:prstGeom prst="rect">
              <a:avLst/>
            </a:prstGeom>
            <a:solidFill>
              <a:srgbClr val="0072C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797"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198</a:t>
              </a:r>
            </a:p>
          </p:txBody>
        </p:sp>
      </p:grpSp>
      <p:grpSp>
        <p:nvGrpSpPr>
          <p:cNvPr id="3801" name="Rectangle 62"/>
          <p:cNvGrpSpPr/>
          <p:nvPr/>
        </p:nvGrpSpPr>
        <p:grpSpPr>
          <a:xfrm>
            <a:off x="-1648485" y="1627138"/>
            <a:ext cx="537856" cy="570523"/>
            <a:chOff x="0" y="0"/>
            <a:chExt cx="537855" cy="570522"/>
          </a:xfrm>
        </p:grpSpPr>
        <p:sp>
          <p:nvSpPr>
            <p:cNvPr id="3799" name="Square"/>
            <p:cNvSpPr/>
            <p:nvPr/>
          </p:nvSpPr>
          <p:spPr>
            <a:xfrm>
              <a:off x="0" y="0"/>
              <a:ext cx="537856" cy="537932"/>
            </a:xfrm>
            <a:prstGeom prst="rect">
              <a:avLst/>
            </a:prstGeom>
            <a:solidFill>
              <a:srgbClr val="55D455"/>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00" name="8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85</a:t>
              </a:r>
              <a:endParaRPr>
                <a:solidFill>
                  <a:srgbClr val="505050"/>
                </a:solidFill>
              </a:endParaRPr>
            </a:p>
            <a:p>
              <a:pPr defTabSz="684797">
                <a:lnSpc>
                  <a:spcPct val="90000"/>
                </a:lnSpc>
                <a:defRPr sz="800">
                  <a:latin typeface="Segoe UI"/>
                  <a:ea typeface="Segoe UI"/>
                  <a:cs typeface="Segoe UI"/>
                  <a:sym typeface="Segoe UI"/>
                </a:defRPr>
              </a:pPr>
              <a:r>
                <a:t>212</a:t>
              </a:r>
              <a:endParaRPr>
                <a:solidFill>
                  <a:srgbClr val="505050"/>
                </a:solidFill>
              </a:endParaRPr>
            </a:p>
            <a:p>
              <a:pPr defTabSz="684797">
                <a:lnSpc>
                  <a:spcPct val="90000"/>
                </a:lnSpc>
                <a:defRPr sz="800">
                  <a:latin typeface="Segoe UI"/>
                  <a:ea typeface="Segoe UI"/>
                  <a:cs typeface="Segoe UI"/>
                  <a:sym typeface="Segoe UI"/>
                </a:defRPr>
              </a:pPr>
              <a:r>
                <a:t>85</a:t>
              </a:r>
            </a:p>
          </p:txBody>
        </p:sp>
      </p:grpSp>
      <p:grpSp>
        <p:nvGrpSpPr>
          <p:cNvPr id="3804" name="Rectangle 63"/>
          <p:cNvGrpSpPr/>
          <p:nvPr/>
        </p:nvGrpSpPr>
        <p:grpSpPr>
          <a:xfrm>
            <a:off x="-1110655" y="1627138"/>
            <a:ext cx="537856" cy="570523"/>
            <a:chOff x="0" y="0"/>
            <a:chExt cx="537855" cy="570522"/>
          </a:xfrm>
        </p:grpSpPr>
        <p:sp>
          <p:nvSpPr>
            <p:cNvPr id="3802" name="Square"/>
            <p:cNvSpPr/>
            <p:nvPr/>
          </p:nvSpPr>
          <p:spPr>
            <a:xfrm>
              <a:off x="0" y="0"/>
              <a:ext cx="537856" cy="537932"/>
            </a:xfrm>
            <a:prstGeom prst="rect">
              <a:avLst/>
            </a:prstGeom>
            <a:solidFill>
              <a:srgbClr val="009E4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03"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0</a:t>
              </a:r>
              <a:endParaRPr>
                <a:solidFill>
                  <a:srgbClr val="505050"/>
                </a:solidFill>
              </a:endParaRPr>
            </a:p>
            <a:p>
              <a:pPr defTabSz="684797">
                <a:lnSpc>
                  <a:spcPct val="90000"/>
                </a:lnSpc>
                <a:defRPr sz="800">
                  <a:latin typeface="Segoe UI"/>
                  <a:ea typeface="Segoe UI"/>
                  <a:cs typeface="Segoe UI"/>
                  <a:sym typeface="Segoe UI"/>
                </a:defRPr>
              </a:pPr>
              <a:r>
                <a:t>158</a:t>
              </a:r>
              <a:endParaRPr>
                <a:solidFill>
                  <a:srgbClr val="505050"/>
                </a:solidFill>
              </a:endParaRPr>
            </a:p>
            <a:p>
              <a:pPr defTabSz="684797">
                <a:lnSpc>
                  <a:spcPct val="90000"/>
                </a:lnSpc>
                <a:defRPr sz="800">
                  <a:latin typeface="Segoe UI"/>
                  <a:ea typeface="Segoe UI"/>
                  <a:cs typeface="Segoe UI"/>
                  <a:sym typeface="Segoe UI"/>
                </a:defRPr>
              </a:pPr>
              <a:r>
                <a:t>73</a:t>
              </a:r>
            </a:p>
          </p:txBody>
        </p:sp>
      </p:grpSp>
      <p:grpSp>
        <p:nvGrpSpPr>
          <p:cNvPr id="3807" name="Rectangle 64"/>
          <p:cNvGrpSpPr/>
          <p:nvPr/>
        </p:nvGrpSpPr>
        <p:grpSpPr>
          <a:xfrm>
            <a:off x="-565545" y="1627138"/>
            <a:ext cx="537856" cy="570523"/>
            <a:chOff x="0" y="0"/>
            <a:chExt cx="537855" cy="570522"/>
          </a:xfrm>
        </p:grpSpPr>
        <p:sp>
          <p:nvSpPr>
            <p:cNvPr id="3805" name="Square"/>
            <p:cNvSpPr/>
            <p:nvPr/>
          </p:nvSpPr>
          <p:spPr>
            <a:xfrm>
              <a:off x="0" y="0"/>
              <a:ext cx="537856" cy="537932"/>
            </a:xfrm>
            <a:prstGeom prst="rect">
              <a:avLst/>
            </a:prstGeom>
            <a:solidFill>
              <a:srgbClr val="0072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06" name="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810" name="Rectangle 65"/>
          <p:cNvGrpSpPr/>
          <p:nvPr/>
        </p:nvGrpSpPr>
        <p:grpSpPr>
          <a:xfrm>
            <a:off x="-1653677" y="2708823"/>
            <a:ext cx="535047" cy="570524"/>
            <a:chOff x="0" y="0"/>
            <a:chExt cx="535046" cy="570522"/>
          </a:xfrm>
        </p:grpSpPr>
        <p:sp>
          <p:nvSpPr>
            <p:cNvPr id="3808" name="Square"/>
            <p:cNvSpPr/>
            <p:nvPr/>
          </p:nvSpPr>
          <p:spPr>
            <a:xfrm>
              <a:off x="0" y="0"/>
              <a:ext cx="535047" cy="537932"/>
            </a:xfrm>
            <a:prstGeom prst="rect">
              <a:avLst/>
            </a:prstGeom>
            <a:solidFill>
              <a:srgbClr val="FFFC9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09" name="255…"/>
            <p:cNvSpPr txBox="1"/>
            <p:nvPr/>
          </p:nvSpPr>
          <p:spPr>
            <a:xfrm>
              <a:off x="0" y="0"/>
              <a:ext cx="53504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158</a:t>
              </a:r>
            </a:p>
          </p:txBody>
        </p:sp>
      </p:grpSp>
      <p:grpSp>
        <p:nvGrpSpPr>
          <p:cNvPr id="3813" name="Rectangle 66"/>
          <p:cNvGrpSpPr/>
          <p:nvPr/>
        </p:nvGrpSpPr>
        <p:grpSpPr>
          <a:xfrm>
            <a:off x="-1111201" y="2708823"/>
            <a:ext cx="538415" cy="570524"/>
            <a:chOff x="0" y="0"/>
            <a:chExt cx="538413" cy="570522"/>
          </a:xfrm>
        </p:grpSpPr>
        <p:sp>
          <p:nvSpPr>
            <p:cNvPr id="3811" name="Square"/>
            <p:cNvSpPr/>
            <p:nvPr/>
          </p:nvSpPr>
          <p:spPr>
            <a:xfrm>
              <a:off x="0" y="0"/>
              <a:ext cx="538414" cy="537932"/>
            </a:xfrm>
            <a:prstGeom prst="rect">
              <a:avLst/>
            </a:prstGeom>
            <a:solidFill>
              <a:srgbClr val="FFF1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12" name="255…"/>
            <p:cNvSpPr txBox="1"/>
            <p:nvPr/>
          </p:nvSpPr>
          <p:spPr>
            <a:xfrm>
              <a:off x="0" y="0"/>
              <a:ext cx="538414"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241</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816" name="Rectangle 67"/>
          <p:cNvGrpSpPr/>
          <p:nvPr/>
        </p:nvGrpSpPr>
        <p:grpSpPr>
          <a:xfrm>
            <a:off x="-573698" y="2708823"/>
            <a:ext cx="547210" cy="684824"/>
            <a:chOff x="0" y="0"/>
            <a:chExt cx="547208" cy="684822"/>
          </a:xfrm>
        </p:grpSpPr>
        <p:sp>
          <p:nvSpPr>
            <p:cNvPr id="3814" name="Rectangle"/>
            <p:cNvSpPr/>
            <p:nvPr/>
          </p:nvSpPr>
          <p:spPr>
            <a:xfrm>
              <a:off x="0" y="0"/>
              <a:ext cx="547209" cy="537932"/>
            </a:xfrm>
            <a:prstGeom prst="rect">
              <a:avLst/>
            </a:prstGeom>
            <a:solidFill>
              <a:srgbClr val="FCD116"/>
            </a:solidFill>
            <a:ln w="12700" cap="flat">
              <a:noFill/>
              <a:miter lim="400000"/>
            </a:ln>
            <a:effectLst/>
          </p:spPr>
          <p:txBody>
            <a:bodyPr wrap="square" lIns="45719" tIns="45719" rIns="45719" bIns="45719" numCol="1" anchor="t">
              <a:noAutofit/>
            </a:bodyPr>
            <a:lstStyle/>
            <a:p>
              <a:pPr defTabSz="684797">
                <a:lnSpc>
                  <a:spcPct val="90000"/>
                </a:lnSpc>
                <a:defRPr sz="800">
                  <a:latin typeface="Segoe UI"/>
                  <a:ea typeface="Segoe UI"/>
                  <a:cs typeface="Segoe UI"/>
                  <a:sym typeface="Segoe UI"/>
                </a:defRPr>
              </a:pPr>
            </a:p>
          </p:txBody>
        </p:sp>
        <p:sp>
          <p:nvSpPr>
            <p:cNvPr id="3815" name="252…"/>
            <p:cNvSpPr txBox="1"/>
            <p:nvPr/>
          </p:nvSpPr>
          <p:spPr>
            <a:xfrm>
              <a:off x="0" y="0"/>
              <a:ext cx="547209" cy="684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252</a:t>
              </a:r>
              <a:endParaRPr>
                <a:solidFill>
                  <a:srgbClr val="505050"/>
                </a:solidFill>
              </a:endParaRPr>
            </a:p>
            <a:p>
              <a:pPr defTabSz="684797">
                <a:lnSpc>
                  <a:spcPct val="90000"/>
                </a:lnSpc>
                <a:defRPr sz="800">
                  <a:latin typeface="Segoe UI"/>
                  <a:ea typeface="Segoe UI"/>
                  <a:cs typeface="Segoe UI"/>
                  <a:sym typeface="Segoe UI"/>
                </a:defRPr>
              </a:pPr>
              <a:r>
                <a:t>209</a:t>
              </a:r>
              <a:endParaRPr>
                <a:solidFill>
                  <a:srgbClr val="505050"/>
                </a:solidFill>
              </a:endParaRPr>
            </a:p>
            <a:p>
              <a:pPr defTabSz="684797">
                <a:lnSpc>
                  <a:spcPct val="90000"/>
                </a:lnSpc>
                <a:defRPr sz="800">
                  <a:latin typeface="Segoe UI"/>
                  <a:ea typeface="Segoe UI"/>
                  <a:cs typeface="Segoe UI"/>
                  <a:sym typeface="Segoe UI"/>
                </a:defRPr>
              </a:pPr>
              <a:r>
                <a:t>22</a:t>
              </a:r>
              <a:endParaRPr>
                <a:solidFill>
                  <a:srgbClr val="505050"/>
                </a:solidFill>
              </a:endParaRPr>
            </a:p>
          </p:txBody>
        </p:sp>
      </p:grpSp>
      <p:grpSp>
        <p:nvGrpSpPr>
          <p:cNvPr id="3819" name="Rectangle 68"/>
          <p:cNvGrpSpPr/>
          <p:nvPr/>
        </p:nvGrpSpPr>
        <p:grpSpPr>
          <a:xfrm>
            <a:off x="-1658899" y="3781931"/>
            <a:ext cx="547699" cy="570523"/>
            <a:chOff x="0" y="0"/>
            <a:chExt cx="547698" cy="570522"/>
          </a:xfrm>
        </p:grpSpPr>
        <p:sp>
          <p:nvSpPr>
            <p:cNvPr id="3817" name="Rectangle"/>
            <p:cNvSpPr/>
            <p:nvPr/>
          </p:nvSpPr>
          <p:spPr>
            <a:xfrm>
              <a:off x="0" y="0"/>
              <a:ext cx="547699" cy="537932"/>
            </a:xfrm>
            <a:prstGeom prst="rect">
              <a:avLst/>
            </a:prstGeom>
            <a:solidFill>
              <a:srgbClr val="DD59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18" name="221…"/>
            <p:cNvSpPr txBox="1"/>
            <p:nvPr/>
          </p:nvSpPr>
          <p:spPr>
            <a:xfrm>
              <a:off x="0" y="0"/>
              <a:ext cx="5476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221</a:t>
              </a:r>
              <a:endParaRPr>
                <a:solidFill>
                  <a:srgbClr val="505050"/>
                </a:solidFill>
              </a:endParaRPr>
            </a:p>
            <a:p>
              <a:pPr defTabSz="684797">
                <a:lnSpc>
                  <a:spcPct val="90000"/>
                </a:lnSpc>
                <a:defRPr sz="800">
                  <a:latin typeface="Segoe UI"/>
                  <a:ea typeface="Segoe UI"/>
                  <a:cs typeface="Segoe UI"/>
                  <a:sym typeface="Segoe UI"/>
                </a:defRPr>
              </a:pPr>
              <a:r>
                <a:t>89</a:t>
              </a:r>
              <a:endParaRPr>
                <a:solidFill>
                  <a:srgbClr val="505050"/>
                </a:solidFill>
              </a:endParaRPr>
            </a:p>
            <a:p>
              <a:pPr defTabSz="684797">
                <a:lnSpc>
                  <a:spcPct val="90000"/>
                </a:lnSpc>
                <a:defRPr sz="800">
                  <a:latin typeface="Segoe UI"/>
                  <a:ea typeface="Segoe UI"/>
                  <a:cs typeface="Segoe UI"/>
                  <a:sym typeface="Segoe UI"/>
                </a:defRPr>
              </a:pPr>
              <a:r>
                <a:t>0</a:t>
              </a:r>
            </a:p>
          </p:txBody>
        </p:sp>
      </p:grpSp>
      <p:grpSp>
        <p:nvGrpSpPr>
          <p:cNvPr id="3822" name="Rectangle 69"/>
          <p:cNvGrpSpPr/>
          <p:nvPr/>
        </p:nvGrpSpPr>
        <p:grpSpPr>
          <a:xfrm>
            <a:off x="-1113795" y="3781931"/>
            <a:ext cx="564820" cy="570523"/>
            <a:chOff x="0" y="0"/>
            <a:chExt cx="564819" cy="570522"/>
          </a:xfrm>
        </p:grpSpPr>
        <p:sp>
          <p:nvSpPr>
            <p:cNvPr id="3820" name="Rectangle"/>
            <p:cNvSpPr/>
            <p:nvPr/>
          </p:nvSpPr>
          <p:spPr>
            <a:xfrm>
              <a:off x="0" y="0"/>
              <a:ext cx="564820" cy="537932"/>
            </a:xfrm>
            <a:prstGeom prst="rect">
              <a:avLst/>
            </a:prstGeom>
            <a:solidFill>
              <a:srgbClr val="E8112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21" name="232…"/>
            <p:cNvSpPr txBox="1"/>
            <p:nvPr/>
          </p:nvSpPr>
          <p:spPr>
            <a:xfrm>
              <a:off x="0" y="0"/>
              <a:ext cx="564820"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232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17</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p>
          </p:txBody>
        </p:sp>
      </p:grpSp>
      <p:grpSp>
        <p:nvGrpSpPr>
          <p:cNvPr id="3825" name="Rectangle 70"/>
          <p:cNvGrpSpPr/>
          <p:nvPr/>
        </p:nvGrpSpPr>
        <p:grpSpPr>
          <a:xfrm>
            <a:off x="-567922" y="3781931"/>
            <a:ext cx="535756" cy="570523"/>
            <a:chOff x="0" y="0"/>
            <a:chExt cx="535754" cy="570522"/>
          </a:xfrm>
        </p:grpSpPr>
        <p:sp>
          <p:nvSpPr>
            <p:cNvPr id="3823" name="Square"/>
            <p:cNvSpPr/>
            <p:nvPr/>
          </p:nvSpPr>
          <p:spPr>
            <a:xfrm>
              <a:off x="0" y="0"/>
              <a:ext cx="535755" cy="537932"/>
            </a:xfrm>
            <a:prstGeom prst="rect">
              <a:avLst/>
            </a:prstGeom>
            <a:solidFill>
              <a:srgbClr val="BA141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24" name="186…"/>
            <p:cNvSpPr txBox="1"/>
            <p:nvPr/>
          </p:nvSpPr>
          <p:spPr>
            <a:xfrm>
              <a:off x="0" y="0"/>
              <a:ext cx="535755"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186</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26</a:t>
              </a:r>
            </a:p>
          </p:txBody>
        </p:sp>
      </p:grpSp>
      <p:grpSp>
        <p:nvGrpSpPr>
          <p:cNvPr id="3828" name="Rectangle 71"/>
          <p:cNvGrpSpPr/>
          <p:nvPr/>
        </p:nvGrpSpPr>
        <p:grpSpPr>
          <a:xfrm>
            <a:off x="-1650806" y="4860862"/>
            <a:ext cx="550859" cy="570523"/>
            <a:chOff x="0" y="0"/>
            <a:chExt cx="550857" cy="570522"/>
          </a:xfrm>
        </p:grpSpPr>
        <p:sp>
          <p:nvSpPr>
            <p:cNvPr id="3826" name="Rectangle"/>
            <p:cNvSpPr/>
            <p:nvPr/>
          </p:nvSpPr>
          <p:spPr>
            <a:xfrm>
              <a:off x="0" y="0"/>
              <a:ext cx="550858" cy="537932"/>
            </a:xfrm>
            <a:prstGeom prst="rect">
              <a:avLst/>
            </a:prstGeom>
            <a:solidFill>
              <a:srgbClr val="9B4F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27" name="155…"/>
            <p:cNvSpPr txBox="1"/>
            <p:nvPr/>
          </p:nvSpPr>
          <p:spPr>
            <a:xfrm>
              <a:off x="0" y="0"/>
              <a:ext cx="55085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79</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831" name="Rectangle 72"/>
          <p:cNvGrpSpPr/>
          <p:nvPr/>
        </p:nvGrpSpPr>
        <p:grpSpPr>
          <a:xfrm>
            <a:off x="-1107527" y="4860862"/>
            <a:ext cx="537857" cy="570523"/>
            <a:chOff x="0" y="0"/>
            <a:chExt cx="537855" cy="570522"/>
          </a:xfrm>
        </p:grpSpPr>
        <p:sp>
          <p:nvSpPr>
            <p:cNvPr id="3829" name="Square"/>
            <p:cNvSpPr/>
            <p:nvPr/>
          </p:nvSpPr>
          <p:spPr>
            <a:xfrm>
              <a:off x="0" y="0"/>
              <a:ext cx="537856" cy="537932"/>
            </a:xfrm>
            <a:prstGeom prst="rect">
              <a:avLst/>
            </a:prstGeom>
            <a:solidFill>
              <a:srgbClr val="68217A"/>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30" name="104…"/>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104</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33</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122</a:t>
              </a:r>
            </a:p>
          </p:txBody>
        </p:sp>
      </p:grpSp>
      <p:grpSp>
        <p:nvGrpSpPr>
          <p:cNvPr id="3834" name="Rectangle 73"/>
          <p:cNvGrpSpPr/>
          <p:nvPr/>
        </p:nvGrpSpPr>
        <p:grpSpPr>
          <a:xfrm>
            <a:off x="-570025" y="4860862"/>
            <a:ext cx="538100" cy="570523"/>
            <a:chOff x="0" y="0"/>
            <a:chExt cx="538098" cy="570522"/>
          </a:xfrm>
        </p:grpSpPr>
        <p:sp>
          <p:nvSpPr>
            <p:cNvPr id="3832" name="Square"/>
            <p:cNvSpPr/>
            <p:nvPr/>
          </p:nvSpPr>
          <p:spPr>
            <a:xfrm>
              <a:off x="0" y="0"/>
              <a:ext cx="538099" cy="537932"/>
            </a:xfrm>
            <a:prstGeom prst="rect">
              <a:avLst/>
            </a:prstGeom>
            <a:solidFill>
              <a:srgbClr val="442359"/>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33" name="68…"/>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68</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35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89</a:t>
              </a:r>
            </a:p>
          </p:txBody>
        </p:sp>
      </p:grpSp>
      <p:grpSp>
        <p:nvGrpSpPr>
          <p:cNvPr id="3837" name="Rectangle 74"/>
          <p:cNvGrpSpPr/>
          <p:nvPr/>
        </p:nvGrpSpPr>
        <p:grpSpPr>
          <a:xfrm>
            <a:off x="-1107436" y="5396807"/>
            <a:ext cx="537856" cy="570523"/>
            <a:chOff x="0" y="0"/>
            <a:chExt cx="537855" cy="570522"/>
          </a:xfrm>
        </p:grpSpPr>
        <p:sp>
          <p:nvSpPr>
            <p:cNvPr id="3835" name="Square"/>
            <p:cNvSpPr/>
            <p:nvPr/>
          </p:nvSpPr>
          <p:spPr>
            <a:xfrm>
              <a:off x="0" y="0"/>
              <a:ext cx="537856" cy="537932"/>
            </a:xfrm>
            <a:prstGeom prst="rect">
              <a:avLst/>
            </a:prstGeom>
            <a:solidFill>
              <a:schemeClr val="accent3">
                <a:lumOff val="17647"/>
              </a:schemeClr>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36" name="210…"/>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endParaRPr>
                <a:solidFill>
                  <a:srgbClr val="505050"/>
                </a:solidFill>
              </a:endParaRPr>
            </a:p>
            <a:p>
              <a:pPr defTabSz="684797">
                <a:lnSpc>
                  <a:spcPct val="90000"/>
                </a:lnSpc>
                <a:defRPr sz="800">
                  <a:latin typeface="Segoe UI"/>
                  <a:ea typeface="Segoe UI"/>
                  <a:cs typeface="Segoe UI"/>
                  <a:sym typeface="Segoe UI"/>
                </a:defRPr>
              </a:pPr>
              <a:r>
                <a:t>210</a:t>
              </a:r>
            </a:p>
          </p:txBody>
        </p:sp>
      </p:grpSp>
      <p:grpSp>
        <p:nvGrpSpPr>
          <p:cNvPr id="3840" name="Rectangle 75"/>
          <p:cNvGrpSpPr/>
          <p:nvPr/>
        </p:nvGrpSpPr>
        <p:grpSpPr>
          <a:xfrm>
            <a:off x="-569933" y="5396807"/>
            <a:ext cx="538100" cy="570523"/>
            <a:chOff x="0" y="0"/>
            <a:chExt cx="538098" cy="570522"/>
          </a:xfrm>
        </p:grpSpPr>
        <p:sp>
          <p:nvSpPr>
            <p:cNvPr id="3838" name="Square"/>
            <p:cNvSpPr/>
            <p:nvPr/>
          </p:nvSpPr>
          <p:spPr>
            <a:xfrm>
              <a:off x="0" y="0"/>
              <a:ext cx="538099" cy="537932"/>
            </a:xfrm>
            <a:prstGeom prst="rect">
              <a:avLst/>
            </a:prstGeom>
            <a:solidFill>
              <a:srgbClr val="96969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39" name="150…"/>
            <p:cNvSpPr txBox="1"/>
            <p:nvPr/>
          </p:nvSpPr>
          <p:spPr>
            <a:xfrm>
              <a:off x="0" y="0"/>
              <a:ext cx="53809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150</a:t>
              </a:r>
            </a:p>
          </p:txBody>
        </p:sp>
      </p:grpSp>
      <p:grpSp>
        <p:nvGrpSpPr>
          <p:cNvPr id="3843" name="Rectangle 76"/>
          <p:cNvGrpSpPr/>
          <p:nvPr/>
        </p:nvGrpSpPr>
        <p:grpSpPr>
          <a:xfrm>
            <a:off x="-1119447" y="5934754"/>
            <a:ext cx="549867" cy="570523"/>
            <a:chOff x="0" y="0"/>
            <a:chExt cx="549866" cy="570522"/>
          </a:xfrm>
        </p:grpSpPr>
        <p:sp>
          <p:nvSpPr>
            <p:cNvPr id="3841" name="Rectangle"/>
            <p:cNvSpPr/>
            <p:nvPr/>
          </p:nvSpPr>
          <p:spPr>
            <a:xfrm>
              <a:off x="0" y="0"/>
              <a:ext cx="549867" cy="537932"/>
            </a:xfrm>
            <a:prstGeom prst="rect">
              <a:avLst/>
            </a:prstGeom>
            <a:solidFill>
              <a:srgbClr val="50505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42" name="80…"/>
            <p:cNvSpPr txBox="1"/>
            <p:nvPr/>
          </p:nvSpPr>
          <p:spPr>
            <a:xfrm>
              <a:off x="0" y="0"/>
              <a:ext cx="549867"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80</a:t>
              </a:r>
            </a:p>
          </p:txBody>
        </p:sp>
      </p:grpSp>
      <p:grpSp>
        <p:nvGrpSpPr>
          <p:cNvPr id="3846" name="Rectangle 77"/>
          <p:cNvGrpSpPr/>
          <p:nvPr/>
        </p:nvGrpSpPr>
        <p:grpSpPr>
          <a:xfrm>
            <a:off x="-1650805" y="5933209"/>
            <a:ext cx="537201" cy="570523"/>
            <a:chOff x="0" y="0"/>
            <a:chExt cx="537200" cy="570522"/>
          </a:xfrm>
        </p:grpSpPr>
        <p:sp>
          <p:nvSpPr>
            <p:cNvPr id="3844" name="Square"/>
            <p:cNvSpPr/>
            <p:nvPr/>
          </p:nvSpPr>
          <p:spPr>
            <a:xfrm>
              <a:off x="0" y="0"/>
              <a:ext cx="537201" cy="537932"/>
            </a:xfrm>
            <a:prstGeom prst="rect">
              <a:avLst/>
            </a:prstGeom>
            <a:solidFill>
              <a:srgbClr val="73737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45" name="115…"/>
            <p:cNvSpPr txBox="1"/>
            <p:nvPr/>
          </p:nvSpPr>
          <p:spPr>
            <a:xfrm>
              <a:off x="0" y="0"/>
              <a:ext cx="537201"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115</a:t>
              </a:r>
            </a:p>
          </p:txBody>
        </p:sp>
      </p:grpSp>
      <p:grpSp>
        <p:nvGrpSpPr>
          <p:cNvPr id="3849" name="Rectangle 78"/>
          <p:cNvGrpSpPr/>
          <p:nvPr/>
        </p:nvGrpSpPr>
        <p:grpSpPr>
          <a:xfrm>
            <a:off x="-573698" y="5934740"/>
            <a:ext cx="548859" cy="570523"/>
            <a:chOff x="0" y="0"/>
            <a:chExt cx="548858" cy="570522"/>
          </a:xfrm>
        </p:grpSpPr>
        <p:sp>
          <p:nvSpPr>
            <p:cNvPr id="3847" name="Rectangle"/>
            <p:cNvSpPr/>
            <p:nvPr/>
          </p:nvSpPr>
          <p:spPr>
            <a:xfrm>
              <a:off x="0" y="0"/>
              <a:ext cx="548859" cy="537946"/>
            </a:xfrm>
            <a:prstGeom prst="rect">
              <a:avLst/>
            </a:prstGeom>
            <a:solidFill>
              <a:srgbClr val="000000"/>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48" name="0…"/>
            <p:cNvSpPr txBox="1"/>
            <p:nvPr/>
          </p:nvSpPr>
          <p:spPr>
            <a:xfrm>
              <a:off x="0" y="0"/>
              <a:ext cx="548859"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0</a:t>
              </a:r>
            </a:p>
          </p:txBody>
        </p:sp>
      </p:grpSp>
      <p:grpSp>
        <p:nvGrpSpPr>
          <p:cNvPr id="3852" name="Rectangle 79"/>
          <p:cNvGrpSpPr/>
          <p:nvPr/>
        </p:nvGrpSpPr>
        <p:grpSpPr>
          <a:xfrm>
            <a:off x="-1650805" y="5396798"/>
            <a:ext cx="537856" cy="570523"/>
            <a:chOff x="0" y="0"/>
            <a:chExt cx="537855" cy="570522"/>
          </a:xfrm>
        </p:grpSpPr>
        <p:sp>
          <p:nvSpPr>
            <p:cNvPr id="3850" name="Square"/>
            <p:cNvSpPr/>
            <p:nvPr/>
          </p:nvSpPr>
          <p:spPr>
            <a:xfrm>
              <a:off x="0" y="0"/>
              <a:ext cx="537856" cy="537932"/>
            </a:xfrm>
            <a:prstGeom prst="rect">
              <a:avLst/>
            </a:prstGeom>
            <a:solidFill>
              <a:srgbClr val="FFFFFF"/>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51" name="255…"/>
            <p:cNvSpPr txBox="1"/>
            <p:nvPr/>
          </p:nvSpPr>
          <p:spPr>
            <a:xfrm>
              <a:off x="0" y="0"/>
              <a:ext cx="537856"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endParaRPr>
                <a:solidFill>
                  <a:srgbClr val="505050"/>
                </a:solidFill>
              </a:endParaRPr>
            </a:p>
            <a:p>
              <a:pPr defTabSz="684797">
                <a:lnSpc>
                  <a:spcPct val="90000"/>
                </a:lnSpc>
                <a:defRPr sz="800">
                  <a:latin typeface="Segoe UI"/>
                  <a:ea typeface="Segoe UI"/>
                  <a:cs typeface="Segoe UI"/>
                  <a:sym typeface="Segoe UI"/>
                </a:defRPr>
              </a:pPr>
              <a:r>
                <a:t>255</a:t>
              </a:r>
            </a:p>
          </p:txBody>
        </p:sp>
      </p:grpSp>
      <p:grpSp>
        <p:nvGrpSpPr>
          <p:cNvPr id="3855" name="Rectangle 80"/>
          <p:cNvGrpSpPr/>
          <p:nvPr/>
        </p:nvGrpSpPr>
        <p:grpSpPr>
          <a:xfrm>
            <a:off x="-1122117" y="6634484"/>
            <a:ext cx="536419" cy="570523"/>
            <a:chOff x="0" y="0"/>
            <a:chExt cx="536417" cy="570522"/>
          </a:xfrm>
        </p:grpSpPr>
        <p:sp>
          <p:nvSpPr>
            <p:cNvPr id="3853" name="Square"/>
            <p:cNvSpPr/>
            <p:nvPr/>
          </p:nvSpPr>
          <p:spPr>
            <a:xfrm>
              <a:off x="0" y="0"/>
              <a:ext cx="536418" cy="537932"/>
            </a:xfrm>
            <a:prstGeom prst="rect">
              <a:avLst/>
            </a:prstGeom>
            <a:solidFill>
              <a:srgbClr val="333333"/>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54" name="51…"/>
            <p:cNvSpPr txBox="1"/>
            <p:nvPr/>
          </p:nvSpPr>
          <p:spPr>
            <a:xfrm>
              <a:off x="0" y="0"/>
              <a:ext cx="536418"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51</a:t>
              </a:r>
            </a:p>
          </p:txBody>
        </p:sp>
      </p:grpSp>
      <p:grpSp>
        <p:nvGrpSpPr>
          <p:cNvPr id="3858" name="Rectangle 81"/>
          <p:cNvGrpSpPr/>
          <p:nvPr/>
        </p:nvGrpSpPr>
        <p:grpSpPr>
          <a:xfrm>
            <a:off x="-1662060" y="6634484"/>
            <a:ext cx="529992" cy="570523"/>
            <a:chOff x="0" y="0"/>
            <a:chExt cx="529991" cy="570522"/>
          </a:xfrm>
        </p:grpSpPr>
        <p:sp>
          <p:nvSpPr>
            <p:cNvPr id="3856" name="Square"/>
            <p:cNvSpPr/>
            <p:nvPr/>
          </p:nvSpPr>
          <p:spPr>
            <a:xfrm>
              <a:off x="0" y="0"/>
              <a:ext cx="529992" cy="537932"/>
            </a:xfrm>
            <a:prstGeom prst="rect">
              <a:avLst/>
            </a:prstGeom>
            <a:solidFill>
              <a:srgbClr val="EEEEEE"/>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57" name="238…"/>
            <p:cNvSpPr txBox="1"/>
            <p:nvPr/>
          </p:nvSpPr>
          <p:spPr>
            <a:xfrm>
              <a:off x="0" y="0"/>
              <a:ext cx="529992"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endParaRPr>
                <a:solidFill>
                  <a:srgbClr val="505050"/>
                </a:solidFill>
              </a:endParaRPr>
            </a:p>
            <a:p>
              <a:pPr defTabSz="684797">
                <a:lnSpc>
                  <a:spcPct val="90000"/>
                </a:lnSpc>
                <a:defRPr sz="800">
                  <a:latin typeface="Segoe UI"/>
                  <a:ea typeface="Segoe UI"/>
                  <a:cs typeface="Segoe UI"/>
                  <a:sym typeface="Segoe UI"/>
                </a:defRPr>
              </a:pPr>
              <a:r>
                <a:t>238</a:t>
              </a:r>
            </a:p>
          </p:txBody>
        </p:sp>
      </p:grpSp>
      <p:grpSp>
        <p:nvGrpSpPr>
          <p:cNvPr id="3861" name="Rectangle 82"/>
          <p:cNvGrpSpPr/>
          <p:nvPr/>
        </p:nvGrpSpPr>
        <p:grpSpPr>
          <a:xfrm>
            <a:off x="-575999" y="6634471"/>
            <a:ext cx="535513" cy="570523"/>
            <a:chOff x="0" y="0"/>
            <a:chExt cx="535512" cy="570522"/>
          </a:xfrm>
        </p:grpSpPr>
        <p:sp>
          <p:nvSpPr>
            <p:cNvPr id="3859" name="Square"/>
            <p:cNvSpPr/>
            <p:nvPr/>
          </p:nvSpPr>
          <p:spPr>
            <a:xfrm>
              <a:off x="0" y="0"/>
              <a:ext cx="535513" cy="537946"/>
            </a:xfrm>
            <a:prstGeom prst="rect">
              <a:avLst/>
            </a:prstGeom>
            <a:solidFill>
              <a:srgbClr val="1570A6"/>
            </a:solidFill>
            <a:ln w="12700" cap="flat">
              <a:noFill/>
              <a:miter lim="400000"/>
            </a:ln>
            <a:effectLst/>
          </p:spPr>
          <p:txBody>
            <a:bodyPr wrap="square" lIns="45719" tIns="45719" rIns="45719" bIns="45719" numCol="1" anchor="t">
              <a:noAutofit/>
            </a:bodyPr>
            <a:lstStyle/>
            <a:p>
              <a:pPr defTabSz="684797">
                <a:lnSpc>
                  <a:spcPct val="90000"/>
                </a:lnSpc>
                <a:defRPr>
                  <a:solidFill>
                    <a:srgbClr val="505050"/>
                  </a:solidFill>
                  <a:latin typeface="Segoe UI"/>
                  <a:ea typeface="Segoe UI"/>
                  <a:cs typeface="Segoe UI"/>
                  <a:sym typeface="Segoe UI"/>
                </a:defRPr>
              </a:pPr>
            </a:p>
          </p:txBody>
        </p:sp>
        <p:sp>
          <p:nvSpPr>
            <p:cNvPr id="3860" name="21…"/>
            <p:cNvSpPr txBox="1"/>
            <p:nvPr/>
          </p:nvSpPr>
          <p:spPr>
            <a:xfrm>
              <a:off x="0" y="0"/>
              <a:ext cx="535513" cy="570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7461" tIns="107461" rIns="107461" bIns="107461" numCol="1" anchor="t">
              <a:spAutoFit/>
            </a:bodyPr>
            <a:lstStyle/>
            <a:p>
              <a:pPr defTabSz="684797">
                <a:lnSpc>
                  <a:spcPct val="90000"/>
                </a:lnSpc>
                <a:defRPr sz="800">
                  <a:solidFill>
                    <a:srgbClr val="FFFFFF"/>
                  </a:solidFill>
                  <a:latin typeface="Segoe UI"/>
                  <a:ea typeface="Segoe UI"/>
                  <a:cs typeface="Segoe UI"/>
                  <a:sym typeface="Segoe UI"/>
                </a:defRPr>
              </a:pPr>
              <a:r>
                <a:t>21</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112</a:t>
              </a:r>
              <a:endParaRPr>
                <a:solidFill>
                  <a:srgbClr val="505050"/>
                </a:solidFill>
              </a:endParaRPr>
            </a:p>
            <a:p>
              <a:pPr defTabSz="684797">
                <a:lnSpc>
                  <a:spcPct val="90000"/>
                </a:lnSpc>
                <a:defRPr sz="800">
                  <a:solidFill>
                    <a:srgbClr val="FFFFFF"/>
                  </a:solidFill>
                  <a:latin typeface="Segoe UI"/>
                  <a:ea typeface="Segoe UI"/>
                  <a:cs typeface="Segoe UI"/>
                  <a:sym typeface="Segoe UI"/>
                </a:defRPr>
              </a:pPr>
              <a:r>
                <a:t>166</a:t>
              </a:r>
            </a:p>
          </p:txBody>
        </p:sp>
      </p:grpSp>
      <p:sp>
        <p:nvSpPr>
          <p:cNvPr id="3862" name="Title Text"/>
          <p:cNvSpPr txBox="1"/>
          <p:nvPr>
            <p:ph type="title"/>
          </p:nvPr>
        </p:nvSpPr>
        <p:spPr>
          <a:xfrm>
            <a:off x="358569" y="358620"/>
            <a:ext cx="11474240" cy="896553"/>
          </a:xfrm>
          <a:prstGeom prst="rect">
            <a:avLst/>
          </a:prstGeom>
        </p:spPr>
        <p:txBody>
          <a:bodyPr lIns="91439" tIns="91439" rIns="91439" bIns="91439" anchor="t"/>
          <a:lstStyle>
            <a:lvl1pPr defTabSz="914366">
              <a:defRPr spc="-69" sz="4700">
                <a:solidFill>
                  <a:srgbClr val="0072C6"/>
                </a:solidFill>
                <a:latin typeface="Segoe UI Light"/>
                <a:ea typeface="Segoe UI Light"/>
                <a:cs typeface="Segoe UI Light"/>
                <a:sym typeface="Segoe UI Light"/>
              </a:defRPr>
            </a:lvl1pPr>
          </a:lstStyle>
          <a:p>
            <a:pPr/>
            <a:r>
              <a:t>Title Text</a:t>
            </a:r>
          </a:p>
        </p:txBody>
      </p:sp>
      <p:sp>
        <p:nvSpPr>
          <p:cNvPr id="3863" name="Body Level One…"/>
          <p:cNvSpPr txBox="1"/>
          <p:nvPr>
            <p:ph type="body" sz="quarter" idx="1"/>
          </p:nvPr>
        </p:nvSpPr>
        <p:spPr>
          <a:xfrm>
            <a:off x="358569" y="1344827"/>
            <a:ext cx="5557836" cy="2003749"/>
          </a:xfrm>
          <a:prstGeom prst="rect">
            <a:avLst/>
          </a:prstGeom>
        </p:spPr>
        <p:txBody>
          <a:bodyPr lIns="91439" tIns="91439" rIns="91439" bIns="91439"/>
          <a:lstStyle>
            <a:lvl1pPr marL="0" indent="0" defTabSz="914366">
              <a:spcBef>
                <a:spcPts val="500"/>
              </a:spcBef>
              <a:buSzTx/>
              <a:buFontTx/>
              <a:buNone/>
              <a:defRPr spc="-29" sz="2700">
                <a:solidFill>
                  <a:srgbClr val="0072C6"/>
                </a:solidFill>
                <a:latin typeface="Segoe UI Light"/>
                <a:ea typeface="Segoe UI Light"/>
                <a:cs typeface="Segoe UI Light"/>
                <a:sym typeface="Segoe UI Light"/>
              </a:defRPr>
            </a:lvl1pPr>
            <a:lvl2pPr marL="318453" indent="-318453" defTabSz="914366">
              <a:spcBef>
                <a:spcPts val="500"/>
              </a:spcBef>
              <a:buSzPct val="90000"/>
              <a:buFontTx/>
              <a:defRPr spc="-29" sz="2700">
                <a:solidFill>
                  <a:srgbClr val="0072C6"/>
                </a:solidFill>
                <a:latin typeface="Segoe UI Light"/>
                <a:ea typeface="Segoe UI Light"/>
                <a:cs typeface="Segoe UI Light"/>
                <a:sym typeface="Segoe UI Light"/>
              </a:defRPr>
            </a:lvl2pPr>
            <a:lvl3pPr marL="542549" indent="-318453" defTabSz="914366">
              <a:spcBef>
                <a:spcPts val="500"/>
              </a:spcBef>
              <a:buSzPct val="90000"/>
              <a:buFontTx/>
              <a:defRPr spc="-29" sz="2700">
                <a:solidFill>
                  <a:srgbClr val="0072C6"/>
                </a:solidFill>
                <a:latin typeface="Segoe UI Light"/>
                <a:ea typeface="Segoe UI Light"/>
                <a:cs typeface="Segoe UI Light"/>
                <a:sym typeface="Segoe UI Light"/>
              </a:defRPr>
            </a:lvl3pPr>
            <a:lvl4pPr marL="766646" indent="-318453" defTabSz="914366">
              <a:spcBef>
                <a:spcPts val="500"/>
              </a:spcBef>
              <a:buSzPct val="90000"/>
              <a:buFontTx/>
              <a:defRPr spc="-29" sz="2700">
                <a:solidFill>
                  <a:srgbClr val="0072C6"/>
                </a:solidFill>
                <a:latin typeface="Segoe UI Light"/>
                <a:ea typeface="Segoe UI Light"/>
                <a:cs typeface="Segoe UI Light"/>
                <a:sym typeface="Segoe UI Light"/>
              </a:defRPr>
            </a:lvl4pPr>
            <a:lvl5pPr marL="990742" indent="-318453" defTabSz="914366">
              <a:spcBef>
                <a:spcPts val="500"/>
              </a:spcBef>
              <a:buSzPct val="90000"/>
              <a:buFontTx/>
              <a:defRPr spc="-29" sz="2700">
                <a:solidFill>
                  <a:srgbClr val="0072C6"/>
                </a:solidFill>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3864" name="Text Placeholder 3"/>
          <p:cNvSpPr/>
          <p:nvPr>
            <p:ph type="body" sz="quarter" idx="13"/>
          </p:nvPr>
        </p:nvSpPr>
        <p:spPr>
          <a:xfrm>
            <a:off x="6274973" y="1344827"/>
            <a:ext cx="5557835" cy="2003749"/>
          </a:xfrm>
          <a:prstGeom prst="rect">
            <a:avLst/>
          </a:prstGeom>
        </p:spPr>
        <p:txBody>
          <a:bodyPr lIns="91439" tIns="91439" rIns="91439" bIns="91439"/>
          <a:lstStyle/>
          <a:p>
            <a:pPr marL="0" indent="0" defTabSz="914366">
              <a:spcBef>
                <a:spcPts val="500"/>
              </a:spcBef>
              <a:buSzTx/>
              <a:buFontTx/>
              <a:buNone/>
              <a:defRPr spc="-100" sz="2700">
                <a:solidFill>
                  <a:srgbClr val="0072C6"/>
                </a:solidFill>
                <a:latin typeface="Segoe UI Light"/>
                <a:ea typeface="Segoe UI Light"/>
                <a:cs typeface="Segoe UI Light"/>
                <a:sym typeface="Segoe UI Light"/>
              </a:defRPr>
            </a:pPr>
          </a:p>
        </p:txBody>
      </p:sp>
      <p:sp>
        <p:nvSpPr>
          <p:cNvPr id="3865"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 Id="rId120" Type="http://schemas.openxmlformats.org/officeDocument/2006/relationships/slideLayout" Target="../slideLayouts/slideLayout119.xml"/><Relationship Id="rId121" Type="http://schemas.openxmlformats.org/officeDocument/2006/relationships/slideLayout" Target="../slideLayouts/slideLayout120.xml"/><Relationship Id="rId122" Type="http://schemas.openxmlformats.org/officeDocument/2006/relationships/slideLayout" Target="../slideLayouts/slideLayout121.xml"/><Relationship Id="rId123" Type="http://schemas.openxmlformats.org/officeDocument/2006/relationships/slideLayout" Target="../slideLayouts/slideLayout122.xml"/><Relationship Id="rId124" Type="http://schemas.openxmlformats.org/officeDocument/2006/relationships/slideLayout" Target="../slideLayouts/slideLayout123.xml"/><Relationship Id="rId125" Type="http://schemas.openxmlformats.org/officeDocument/2006/relationships/slideLayout" Target="../slideLayouts/slideLayout124.xml"/><Relationship Id="rId126" Type="http://schemas.openxmlformats.org/officeDocument/2006/relationships/slideLayout" Target="../slideLayouts/slideLayout125.xml"/><Relationship Id="rId127" Type="http://schemas.openxmlformats.org/officeDocument/2006/relationships/slideLayout" Target="../slideLayouts/slideLayout126.xml"/><Relationship Id="rId128" Type="http://schemas.openxmlformats.org/officeDocument/2006/relationships/slideLayout" Target="../slideLayouts/slideLayout127.xml"/><Relationship Id="rId129" Type="http://schemas.openxmlformats.org/officeDocument/2006/relationships/slideLayout" Target="../slideLayouts/slideLayout128.xml"/><Relationship Id="rId130" Type="http://schemas.openxmlformats.org/officeDocument/2006/relationships/slideLayout" Target="../slideLayouts/slideLayout129.xml"/><Relationship Id="rId131" Type="http://schemas.openxmlformats.org/officeDocument/2006/relationships/slideLayout" Target="../slideLayouts/slideLayout130.xml"/><Relationship Id="rId132" Type="http://schemas.openxmlformats.org/officeDocument/2006/relationships/slideLayout" Target="../slideLayouts/slideLayout131.xml"/><Relationship Id="rId133" Type="http://schemas.openxmlformats.org/officeDocument/2006/relationships/slideLayout" Target="../slideLayouts/slideLayout132.xml"/><Relationship Id="rId134" Type="http://schemas.openxmlformats.org/officeDocument/2006/relationships/slideLayout" Target="../slideLayouts/slideLayout133.xml"/><Relationship Id="rId135" Type="http://schemas.openxmlformats.org/officeDocument/2006/relationships/slideLayout" Target="../slideLayouts/slideLayout134.xml"/><Relationship Id="rId136" Type="http://schemas.openxmlformats.org/officeDocument/2006/relationships/slideLayout" Target="../slideLayouts/slideLayout135.xml"/><Relationship Id="rId137" Type="http://schemas.openxmlformats.org/officeDocument/2006/relationships/slideLayout" Target="../slideLayouts/slideLayout136.xml"/><Relationship Id="rId138" Type="http://schemas.openxmlformats.org/officeDocument/2006/relationships/slideLayout" Target="../slideLayouts/slideLayout137.xml"/><Relationship Id="rId139" Type="http://schemas.openxmlformats.org/officeDocument/2006/relationships/slideLayout" Target="../slideLayouts/slideLayout138.xml"/><Relationship Id="rId140" Type="http://schemas.openxmlformats.org/officeDocument/2006/relationships/slideLayout" Target="../slideLayouts/slideLayout139.xml"/><Relationship Id="rId141" Type="http://schemas.openxmlformats.org/officeDocument/2006/relationships/slideLayout" Target="../slideLayouts/slideLayout140.xml"/><Relationship Id="rId142" Type="http://schemas.openxmlformats.org/officeDocument/2006/relationships/slideLayout" Target="../slideLayouts/slideLayout141.xml"/><Relationship Id="rId143" Type="http://schemas.openxmlformats.org/officeDocument/2006/relationships/slideLayout" Target="../slideLayouts/slideLayout142.xml"/><Relationship Id="rId144" Type="http://schemas.openxmlformats.org/officeDocument/2006/relationships/slideLayout" Target="../slideLayouts/slideLayout143.xml"/><Relationship Id="rId145" Type="http://schemas.openxmlformats.org/officeDocument/2006/relationships/slideLayout" Target="../slideLayouts/slideLayout144.xml"/><Relationship Id="rId146" Type="http://schemas.openxmlformats.org/officeDocument/2006/relationships/slideLayout" Target="../slideLayouts/slideLayout145.xml"/><Relationship Id="rId147" Type="http://schemas.openxmlformats.org/officeDocument/2006/relationships/slideLayout" Target="../slideLayouts/slideLayout146.xml"/><Relationship Id="rId148" Type="http://schemas.openxmlformats.org/officeDocument/2006/relationships/slideLayout" Target="../slideLayouts/slideLayout147.xml"/><Relationship Id="rId149" Type="http://schemas.openxmlformats.org/officeDocument/2006/relationships/slideLayout" Target="../slideLayouts/slideLayout148.xml"/><Relationship Id="rId150" Type="http://schemas.openxmlformats.org/officeDocument/2006/relationships/slideLayout" Target="../slideLayouts/slideLayout149.xml"/><Relationship Id="rId151" Type="http://schemas.openxmlformats.org/officeDocument/2006/relationships/slideLayout" Target="../slideLayouts/slideLayout150.xml"/><Relationship Id="rId152" Type="http://schemas.openxmlformats.org/officeDocument/2006/relationships/slideLayout" Target="../slideLayouts/slideLayout151.xml"/><Relationship Id="rId153" Type="http://schemas.openxmlformats.org/officeDocument/2006/relationships/slideLayout" Target="../slideLayouts/slideLayout152.xml"/><Relationship Id="rId154" Type="http://schemas.openxmlformats.org/officeDocument/2006/relationships/slideLayout" Target="../slideLayouts/slideLayout153.xml"/><Relationship Id="rId155" Type="http://schemas.openxmlformats.org/officeDocument/2006/relationships/slideLayout" Target="../slideLayouts/slideLayout154.xml"/><Relationship Id="rId156" Type="http://schemas.openxmlformats.org/officeDocument/2006/relationships/slideLayout" Target="../slideLayouts/slideLayout155.xml"/><Relationship Id="rId157" Type="http://schemas.openxmlformats.org/officeDocument/2006/relationships/slideLayout" Target="../slideLayouts/slideLayout156.xml"/><Relationship Id="rId158" Type="http://schemas.openxmlformats.org/officeDocument/2006/relationships/slideLayout" Target="../slideLayouts/slideLayout157.xml"/><Relationship Id="rId159" Type="http://schemas.openxmlformats.org/officeDocument/2006/relationships/slideLayout" Target="../slideLayouts/slideLayout158.xml"/><Relationship Id="rId160" Type="http://schemas.openxmlformats.org/officeDocument/2006/relationships/slideLayout" Target="../slideLayouts/slideLayout159.xml"/><Relationship Id="rId161" Type="http://schemas.openxmlformats.org/officeDocument/2006/relationships/slideLayout" Target="../slideLayouts/slideLayout160.xml"/><Relationship Id="rId162" Type="http://schemas.openxmlformats.org/officeDocument/2006/relationships/slideLayout" Target="../slideLayouts/slideLayout161.xml"/><Relationship Id="rId163" Type="http://schemas.openxmlformats.org/officeDocument/2006/relationships/slideLayout" Target="../slideLayouts/slideLayout162.xml"/><Relationship Id="rId164" Type="http://schemas.openxmlformats.org/officeDocument/2006/relationships/slideLayout" Target="../slideLayouts/slideLayout163.xml"/><Relationship Id="rId165" Type="http://schemas.openxmlformats.org/officeDocument/2006/relationships/slideLayout" Target="../slideLayouts/slideLayout164.xml"/><Relationship Id="rId166" Type="http://schemas.openxmlformats.org/officeDocument/2006/relationships/slideLayout" Target="../slideLayouts/slideLayout165.xml"/><Relationship Id="rId167" Type="http://schemas.openxmlformats.org/officeDocument/2006/relationships/slideLayout" Target="../slideLayouts/slideLayout166.xml"/><Relationship Id="rId168" Type="http://schemas.openxmlformats.org/officeDocument/2006/relationships/slideLayout" Target="../slideLayouts/slideLayout167.xml"/><Relationship Id="rId169" Type="http://schemas.openxmlformats.org/officeDocument/2006/relationships/slideLayout" Target="../slideLayouts/slideLayout168.xml"/><Relationship Id="rId170" Type="http://schemas.openxmlformats.org/officeDocument/2006/relationships/slideLayout" Target="../slideLayouts/slideLayout169.xml"/><Relationship Id="rId171" Type="http://schemas.openxmlformats.org/officeDocument/2006/relationships/slideLayout" Target="../slideLayouts/slideLayout170.xml"/><Relationship Id="rId172" Type="http://schemas.openxmlformats.org/officeDocument/2006/relationships/slideLayout" Target="../slideLayouts/slideLayout171.xml"/><Relationship Id="rId173" Type="http://schemas.openxmlformats.org/officeDocument/2006/relationships/slideLayout" Target="../slideLayouts/slideLayout172.xml"/><Relationship Id="rId174" Type="http://schemas.openxmlformats.org/officeDocument/2006/relationships/slideLayout" Target="../slideLayouts/slideLayout173.xml"/><Relationship Id="rId175" Type="http://schemas.openxmlformats.org/officeDocument/2006/relationships/slideLayout" Target="../slideLayouts/slideLayout174.xml"/><Relationship Id="rId176" Type="http://schemas.openxmlformats.org/officeDocument/2006/relationships/slideLayout" Target="../slideLayouts/slideLayout175.xml"/><Relationship Id="rId177" Type="http://schemas.openxmlformats.org/officeDocument/2006/relationships/slideLayout" Target="../slideLayouts/slideLayout176.xml"/><Relationship Id="rId178" Type="http://schemas.openxmlformats.org/officeDocument/2006/relationships/slideLayout" Target="../slideLayouts/slideLayout177.xml"/><Relationship Id="rId179" Type="http://schemas.openxmlformats.org/officeDocument/2006/relationships/slideLayout" Target="../slideLayouts/slideLayout178.xml"/><Relationship Id="rId180" Type="http://schemas.openxmlformats.org/officeDocument/2006/relationships/slideLayout" Target="../slideLayouts/slideLayout179.xml"/><Relationship Id="rId181" Type="http://schemas.openxmlformats.org/officeDocument/2006/relationships/slideLayout" Target="../slideLayouts/slideLayout180.xml"/><Relationship Id="rId182" Type="http://schemas.openxmlformats.org/officeDocument/2006/relationships/slideLayout" Target="../slideLayouts/slideLayout181.xml"/><Relationship Id="rId183" Type="http://schemas.openxmlformats.org/officeDocument/2006/relationships/slideLayout" Target="../slideLayouts/slideLayout182.xml"/><Relationship Id="rId184" Type="http://schemas.openxmlformats.org/officeDocument/2006/relationships/slideLayout" Target="../slideLayouts/slideLayout183.xml"/><Relationship Id="rId185" Type="http://schemas.openxmlformats.org/officeDocument/2006/relationships/slideLayout" Target="../slideLayouts/slideLayout184.xml"/><Relationship Id="rId186" Type="http://schemas.openxmlformats.org/officeDocument/2006/relationships/slideLayout" Target="../slideLayouts/slideLayout185.xml"/><Relationship Id="rId187" Type="http://schemas.openxmlformats.org/officeDocument/2006/relationships/slideLayout" Target="../slideLayouts/slideLayout186.xml"/><Relationship Id="rId188" Type="http://schemas.openxmlformats.org/officeDocument/2006/relationships/slideLayout" Target="../slideLayouts/slideLayout187.xml"/><Relationship Id="rId189" Type="http://schemas.openxmlformats.org/officeDocument/2006/relationships/slideLayout" Target="../slideLayouts/slideLayout188.xml"/><Relationship Id="rId190" Type="http://schemas.openxmlformats.org/officeDocument/2006/relationships/slideLayout" Target="../slideLayouts/slideLayout189.xml"/><Relationship Id="rId191" Type="http://schemas.openxmlformats.org/officeDocument/2006/relationships/slideLayout" Target="../slideLayouts/slideLayout190.xml"/><Relationship Id="rId192" Type="http://schemas.openxmlformats.org/officeDocument/2006/relationships/slideLayout" Target="../slideLayouts/slideLayout191.xml"/><Relationship Id="rId193" Type="http://schemas.openxmlformats.org/officeDocument/2006/relationships/slideLayout" Target="../slideLayouts/slideLayout192.xml"/><Relationship Id="rId194" Type="http://schemas.openxmlformats.org/officeDocument/2006/relationships/slideLayout" Target="../slideLayouts/slideLayout193.xml"/><Relationship Id="rId195" Type="http://schemas.openxmlformats.org/officeDocument/2006/relationships/slideLayout" Target="../slideLayouts/slideLayout194.xml"/><Relationship Id="rId196" Type="http://schemas.openxmlformats.org/officeDocument/2006/relationships/slideLayout" Target="../slideLayouts/slideLayout195.xml"/><Relationship Id="rId197" Type="http://schemas.openxmlformats.org/officeDocument/2006/relationships/slideLayout" Target="../slideLayouts/slideLayout196.xml"/><Relationship Id="rId198" Type="http://schemas.openxmlformats.org/officeDocument/2006/relationships/slideLayout" Target="../slideLayouts/slideLayout197.xml"/><Relationship Id="rId199" Type="http://schemas.openxmlformats.org/officeDocument/2006/relationships/slideLayout" Target="../slideLayouts/slideLayout198.xml"/><Relationship Id="rId200" Type="http://schemas.openxmlformats.org/officeDocument/2006/relationships/slideLayout" Target="../slideLayouts/slideLayout199.xml"/><Relationship Id="rId201" Type="http://schemas.openxmlformats.org/officeDocument/2006/relationships/slideLayout" Target="../slideLayouts/slideLayout200.xml"/><Relationship Id="rId202" Type="http://schemas.openxmlformats.org/officeDocument/2006/relationships/slideLayout" Target="../slideLayouts/slideLayout201.xml"/><Relationship Id="rId203" Type="http://schemas.openxmlformats.org/officeDocument/2006/relationships/slideLayout" Target="../slideLayouts/slideLayout202.xml"/><Relationship Id="rId204" Type="http://schemas.openxmlformats.org/officeDocument/2006/relationships/slideLayout" Target="../slideLayouts/slideLayout203.xml"/><Relationship Id="rId205" Type="http://schemas.openxmlformats.org/officeDocument/2006/relationships/slideLayout" Target="../slideLayouts/slideLayout204.xml"/><Relationship Id="rId206" Type="http://schemas.openxmlformats.org/officeDocument/2006/relationships/slideLayout" Target="../slideLayouts/slideLayout205.xml"/><Relationship Id="rId207" Type="http://schemas.openxmlformats.org/officeDocument/2006/relationships/slideLayout" Target="../slideLayouts/slideLayout206.xml"/><Relationship Id="rId208" Type="http://schemas.openxmlformats.org/officeDocument/2006/relationships/slideLayout" Target="../slideLayouts/slideLayout207.xml"/><Relationship Id="rId209" Type="http://schemas.openxmlformats.org/officeDocument/2006/relationships/slideLayout" Target="../slideLayouts/slideLayout208.xml"/><Relationship Id="rId210" Type="http://schemas.openxmlformats.org/officeDocument/2006/relationships/slideLayout" Target="../slideLayouts/slideLayout209.xml"/><Relationship Id="rId211" Type="http://schemas.openxmlformats.org/officeDocument/2006/relationships/slideLayout" Target="../slideLayouts/slideLayout210.xml"/><Relationship Id="rId212" Type="http://schemas.openxmlformats.org/officeDocument/2006/relationships/slideLayout" Target="../slideLayouts/slideLayout211.xml"/><Relationship Id="rId213" Type="http://schemas.openxmlformats.org/officeDocument/2006/relationships/slideLayout" Target="../slideLayouts/slideLayout212.xml"/><Relationship Id="rId214" Type="http://schemas.openxmlformats.org/officeDocument/2006/relationships/slideLayout" Target="../slideLayouts/slideLayout213.xml"/><Relationship Id="rId215" Type="http://schemas.openxmlformats.org/officeDocument/2006/relationships/slideLayout" Target="../slideLayouts/slideLayout214.xml"/><Relationship Id="rId216" Type="http://schemas.openxmlformats.org/officeDocument/2006/relationships/slideLayout" Target="../slideLayouts/slideLayout215.xml"/><Relationship Id="rId217" Type="http://schemas.openxmlformats.org/officeDocument/2006/relationships/slideLayout" Target="../slideLayouts/slideLayout216.xml"/><Relationship Id="rId218" Type="http://schemas.openxmlformats.org/officeDocument/2006/relationships/slideLayout" Target="../slideLayouts/slideLayout217.xml"/><Relationship Id="rId219" Type="http://schemas.openxmlformats.org/officeDocument/2006/relationships/slideLayout" Target="../slideLayouts/slideLayout218.xml"/><Relationship Id="rId220" Type="http://schemas.openxmlformats.org/officeDocument/2006/relationships/slideLayout" Target="../slideLayouts/slideLayout219.xml"/><Relationship Id="rId221" Type="http://schemas.openxmlformats.org/officeDocument/2006/relationships/slideLayout" Target="../slideLayouts/slideLayout220.xml"/><Relationship Id="rId222" Type="http://schemas.openxmlformats.org/officeDocument/2006/relationships/slideLayout" Target="../slideLayouts/slideLayout221.xml"/><Relationship Id="rId223" Type="http://schemas.openxmlformats.org/officeDocument/2006/relationships/slideLayout" Target="../slideLayouts/slideLayout222.xml"/><Relationship Id="rId224" Type="http://schemas.openxmlformats.org/officeDocument/2006/relationships/slideLayout" Target="../slideLayouts/slideLayout223.xml"/><Relationship Id="rId225" Type="http://schemas.openxmlformats.org/officeDocument/2006/relationships/slideLayout" Target="../slideLayouts/slideLayout224.xml"/><Relationship Id="rId226" Type="http://schemas.openxmlformats.org/officeDocument/2006/relationships/slideLayout" Target="../slideLayouts/slideLayout225.xml"/><Relationship Id="rId227" Type="http://schemas.openxmlformats.org/officeDocument/2006/relationships/slideLayout" Target="../slideLayouts/slideLayout226.xml"/><Relationship Id="rId228" Type="http://schemas.openxmlformats.org/officeDocument/2006/relationships/slideLayout" Target="../slideLayouts/slideLayout227.xml"/><Relationship Id="rId229" Type="http://schemas.openxmlformats.org/officeDocument/2006/relationships/slideLayout" Target="../slideLayouts/slideLayout228.xml"/><Relationship Id="rId230" Type="http://schemas.openxmlformats.org/officeDocument/2006/relationships/slideLayout" Target="../slideLayouts/slideLayout229.xml"/><Relationship Id="rId231" Type="http://schemas.openxmlformats.org/officeDocument/2006/relationships/slideLayout" Target="../slideLayouts/slideLayout230.xml"/><Relationship Id="rId232" Type="http://schemas.openxmlformats.org/officeDocument/2006/relationships/slideLayout" Target="../slideLayouts/slideLayout231.xml"/><Relationship Id="rId233" Type="http://schemas.openxmlformats.org/officeDocument/2006/relationships/slideLayout" Target="../slideLayouts/slideLayout232.xml"/><Relationship Id="rId234" Type="http://schemas.openxmlformats.org/officeDocument/2006/relationships/slideLayout" Target="../slideLayouts/slideLayout233.xml"/><Relationship Id="rId235" Type="http://schemas.openxmlformats.org/officeDocument/2006/relationships/slideLayout" Target="../slideLayouts/slideLayout234.xml"/><Relationship Id="rId236" Type="http://schemas.openxmlformats.org/officeDocument/2006/relationships/slideLayout" Target="../slideLayouts/slideLayout235.xml"/><Relationship Id="rId237" Type="http://schemas.openxmlformats.org/officeDocument/2006/relationships/slideLayout" Target="../slideLayouts/slideLayout236.xml"/><Relationship Id="rId238" Type="http://schemas.openxmlformats.org/officeDocument/2006/relationships/slideLayout" Target="../slideLayouts/slideLayout237.xml"/><Relationship Id="rId239" Type="http://schemas.openxmlformats.org/officeDocument/2006/relationships/slideLayout" Target="../slideLayouts/slideLayout238.xml"/><Relationship Id="rId240" Type="http://schemas.openxmlformats.org/officeDocument/2006/relationships/slideLayout" Target="../slideLayouts/slideLayout239.xml"/><Relationship Id="rId241" Type="http://schemas.openxmlformats.org/officeDocument/2006/relationships/slideLayout" Target="../slideLayouts/slideLayout240.xml"/><Relationship Id="rId242" Type="http://schemas.openxmlformats.org/officeDocument/2006/relationships/slideLayout" Target="../slideLayouts/slideLayout241.xml"/><Relationship Id="rId243" Type="http://schemas.openxmlformats.org/officeDocument/2006/relationships/slideLayout" Target="../slideLayouts/slideLayout242.xml"/><Relationship Id="rId244" Type="http://schemas.openxmlformats.org/officeDocument/2006/relationships/slideLayout" Target="../slideLayouts/slideLayout243.xml"/><Relationship Id="rId245" Type="http://schemas.openxmlformats.org/officeDocument/2006/relationships/slideLayout" Target="../slideLayouts/slideLayout244.xml"/><Relationship Id="rId246" Type="http://schemas.openxmlformats.org/officeDocument/2006/relationships/slideLayout" Target="../slideLayouts/slideLayout245.xml"/><Relationship Id="rId247" Type="http://schemas.openxmlformats.org/officeDocument/2006/relationships/slideLayout" Target="../slideLayouts/slideLayout246.xml"/><Relationship Id="rId248" Type="http://schemas.openxmlformats.org/officeDocument/2006/relationships/slideLayout" Target="../slideLayouts/slideLayout247.xml"/><Relationship Id="rId249" Type="http://schemas.openxmlformats.org/officeDocument/2006/relationships/slideLayout" Target="../slideLayouts/slideLayout248.xml"/><Relationship Id="rId250" Type="http://schemas.openxmlformats.org/officeDocument/2006/relationships/slideLayout" Target="../slideLayouts/slideLayout249.xml"/><Relationship Id="rId251" Type="http://schemas.openxmlformats.org/officeDocument/2006/relationships/slideLayout" Target="../slideLayouts/slideLayout250.xml"/><Relationship Id="rId252" Type="http://schemas.openxmlformats.org/officeDocument/2006/relationships/slideLayout" Target="../slideLayouts/slideLayout251.xml"/><Relationship Id="rId253" Type="http://schemas.openxmlformats.org/officeDocument/2006/relationships/slideLayout" Target="../slideLayouts/slideLayout252.xml"/><Relationship Id="rId254" Type="http://schemas.openxmlformats.org/officeDocument/2006/relationships/slideLayout" Target="../slideLayouts/slideLayout253.xml"/><Relationship Id="rId255" Type="http://schemas.openxmlformats.org/officeDocument/2006/relationships/slideLayout" Target="../slideLayouts/slideLayout254.xml"/><Relationship Id="rId256" Type="http://schemas.openxmlformats.org/officeDocument/2006/relationships/slideLayout" Target="../slideLayouts/slideLayout255.xml"/><Relationship Id="rId257" Type="http://schemas.openxmlformats.org/officeDocument/2006/relationships/slideLayout" Target="../slideLayouts/slideLayout256.xml"/><Relationship Id="rId258" Type="http://schemas.openxmlformats.org/officeDocument/2006/relationships/slideLayout" Target="../slideLayouts/slideLayout257.xml"/><Relationship Id="rId259" Type="http://schemas.openxmlformats.org/officeDocument/2006/relationships/slideLayout" Target="../slideLayouts/slideLayout258.xml"/><Relationship Id="rId260" Type="http://schemas.openxmlformats.org/officeDocument/2006/relationships/slideLayout" Target="../slideLayouts/slideLayout259.xml"/><Relationship Id="rId261" Type="http://schemas.openxmlformats.org/officeDocument/2006/relationships/slideLayout" Target="../slideLayouts/slideLayout260.xml"/><Relationship Id="rId262" Type="http://schemas.openxmlformats.org/officeDocument/2006/relationships/slideLayout" Target="../slideLayouts/slideLayout261.xml"/><Relationship Id="rId263" Type="http://schemas.openxmlformats.org/officeDocument/2006/relationships/slideLayout" Target="../slideLayouts/slideLayout262.xml"/><Relationship Id="rId264" Type="http://schemas.openxmlformats.org/officeDocument/2006/relationships/slideLayout" Target="../slideLayouts/slideLayout263.xml"/><Relationship Id="rId265" Type="http://schemas.openxmlformats.org/officeDocument/2006/relationships/slideLayout" Target="../slideLayouts/slideLayout264.xml"/><Relationship Id="rId266" Type="http://schemas.openxmlformats.org/officeDocument/2006/relationships/slideLayout" Target="../slideLayouts/slideLayout265.xml"/><Relationship Id="rId267" Type="http://schemas.openxmlformats.org/officeDocument/2006/relationships/slideLayout" Target="../slideLayouts/slideLayout266.xml"/><Relationship Id="rId268" Type="http://schemas.openxmlformats.org/officeDocument/2006/relationships/slideLayout" Target="../slideLayouts/slideLayout267.xml"/><Relationship Id="rId269" Type="http://schemas.openxmlformats.org/officeDocument/2006/relationships/slideLayout" Target="../slideLayouts/slideLayout268.xml"/><Relationship Id="rId270" Type="http://schemas.openxmlformats.org/officeDocument/2006/relationships/slideLayout" Target="../slideLayouts/slideLayout269.xml"/><Relationship Id="rId271" Type="http://schemas.openxmlformats.org/officeDocument/2006/relationships/slideLayout" Target="../slideLayouts/slideLayout270.xml"/><Relationship Id="rId272" Type="http://schemas.openxmlformats.org/officeDocument/2006/relationships/slideLayout" Target="../slideLayouts/slideLayout271.xml"/><Relationship Id="rId273" Type="http://schemas.openxmlformats.org/officeDocument/2006/relationships/slideLayout" Target="../slideLayouts/slideLayout272.xml"/><Relationship Id="rId274" Type="http://schemas.openxmlformats.org/officeDocument/2006/relationships/slideLayout" Target="../slideLayouts/slideLayout273.xml"/><Relationship Id="rId275" Type="http://schemas.openxmlformats.org/officeDocument/2006/relationships/slideLayout" Target="../slideLayouts/slideLayout274.xml"/><Relationship Id="rId276" Type="http://schemas.openxmlformats.org/officeDocument/2006/relationships/slideLayout" Target="../slideLayouts/slideLayout275.xml"/><Relationship Id="rId277" Type="http://schemas.openxmlformats.org/officeDocument/2006/relationships/slideLayout" Target="../slideLayouts/slideLayout276.xml"/><Relationship Id="rId278" Type="http://schemas.openxmlformats.org/officeDocument/2006/relationships/slideLayout" Target="../slideLayouts/slideLayout277.xml"/><Relationship Id="rId279" Type="http://schemas.openxmlformats.org/officeDocument/2006/relationships/slideLayout" Target="../slideLayouts/slideLayout278.xml"/><Relationship Id="rId280" Type="http://schemas.openxmlformats.org/officeDocument/2006/relationships/slideLayout" Target="../slideLayouts/slideLayout279.xml"/><Relationship Id="rId281" Type="http://schemas.openxmlformats.org/officeDocument/2006/relationships/slideLayout" Target="../slideLayouts/slideLayout280.xml"/><Relationship Id="rId282" Type="http://schemas.openxmlformats.org/officeDocument/2006/relationships/slideLayout" Target="../slideLayouts/slideLayout281.xml"/><Relationship Id="rId283" Type="http://schemas.openxmlformats.org/officeDocument/2006/relationships/slideLayout" Target="../slideLayouts/slideLayout282.xml"/><Relationship Id="rId284" Type="http://schemas.openxmlformats.org/officeDocument/2006/relationships/slideLayout" Target="../slideLayouts/slideLayout283.xml"/><Relationship Id="rId285" Type="http://schemas.openxmlformats.org/officeDocument/2006/relationships/slideLayout" Target="../slideLayouts/slideLayout284.xml"/><Relationship Id="rId286" Type="http://schemas.openxmlformats.org/officeDocument/2006/relationships/slideLayout" Target="../slideLayouts/slideLayout285.xml"/><Relationship Id="rId287" Type="http://schemas.openxmlformats.org/officeDocument/2006/relationships/slideLayout" Target="../slideLayouts/slideLayout286.xml"/><Relationship Id="rId288" Type="http://schemas.openxmlformats.org/officeDocument/2006/relationships/slideLayout" Target="../slideLayouts/slideLayout287.xml"/><Relationship Id="rId289" Type="http://schemas.openxmlformats.org/officeDocument/2006/relationships/slideLayout" Target="../slideLayouts/slideLayout288.xml"/><Relationship Id="rId290" Type="http://schemas.openxmlformats.org/officeDocument/2006/relationships/slideLayout" Target="../slideLayouts/slideLayout289.xml"/><Relationship Id="rId291" Type="http://schemas.openxmlformats.org/officeDocument/2006/relationships/slideLayout" Target="../slideLayouts/slideLayout290.xml"/><Relationship Id="rId292" Type="http://schemas.openxmlformats.org/officeDocument/2006/relationships/slideLayout" Target="../slideLayouts/slideLayout291.xml"/><Relationship Id="rId293" Type="http://schemas.openxmlformats.org/officeDocument/2006/relationships/slideLayout" Target="../slideLayouts/slideLayout292.xml"/><Relationship Id="rId294" Type="http://schemas.openxmlformats.org/officeDocument/2006/relationships/slideLayout" Target="../slideLayouts/slideLayout293.xml"/><Relationship Id="rId295" Type="http://schemas.openxmlformats.org/officeDocument/2006/relationships/slideLayout" Target="../slideLayouts/slideLayout294.xml"/><Relationship Id="rId296" Type="http://schemas.openxmlformats.org/officeDocument/2006/relationships/slideLayout" Target="../slideLayouts/slideLayout295.xml"/><Relationship Id="rId297" Type="http://schemas.openxmlformats.org/officeDocument/2006/relationships/slideLayout" Target="../slideLayouts/slideLayout296.xml"/><Relationship Id="rId298" Type="http://schemas.openxmlformats.org/officeDocument/2006/relationships/slideLayout" Target="../slideLayouts/slideLayout297.xml"/><Relationship Id="rId299" Type="http://schemas.openxmlformats.org/officeDocument/2006/relationships/slideLayout" Target="../slideLayouts/slideLayout298.xml"/><Relationship Id="rId300" Type="http://schemas.openxmlformats.org/officeDocument/2006/relationships/slideLayout" Target="../slideLayouts/slideLayout299.xml"/><Relationship Id="rId301" Type="http://schemas.openxmlformats.org/officeDocument/2006/relationships/slideLayout" Target="../slideLayouts/slideLayout300.xml"/><Relationship Id="rId302" Type="http://schemas.openxmlformats.org/officeDocument/2006/relationships/slideLayout" Target="../slideLayouts/slideLayout301.xml"/><Relationship Id="rId303" Type="http://schemas.openxmlformats.org/officeDocument/2006/relationships/slideLayout" Target="../slideLayouts/slideLayout302.xml"/><Relationship Id="rId304" Type="http://schemas.openxmlformats.org/officeDocument/2006/relationships/slideLayout" Target="../slideLayouts/slideLayout303.xml"/><Relationship Id="rId305" Type="http://schemas.openxmlformats.org/officeDocument/2006/relationships/slideLayout" Target="../slideLayouts/slideLayout304.xml"/><Relationship Id="rId306" Type="http://schemas.openxmlformats.org/officeDocument/2006/relationships/slideLayout" Target="../slideLayouts/slideLayout305.xml"/><Relationship Id="rId307" Type="http://schemas.openxmlformats.org/officeDocument/2006/relationships/slideLayout" Target="../slideLayouts/slideLayout306.xml"/><Relationship Id="rId308" Type="http://schemas.openxmlformats.org/officeDocument/2006/relationships/slideLayout" Target="../slideLayouts/slideLayout307.xml"/><Relationship Id="rId309" Type="http://schemas.openxmlformats.org/officeDocument/2006/relationships/slideLayout" Target="../slideLayouts/slideLayout308.xml"/><Relationship Id="rId310" Type="http://schemas.openxmlformats.org/officeDocument/2006/relationships/slideLayout" Target="../slideLayouts/slideLayout309.xml"/><Relationship Id="rId311" Type="http://schemas.openxmlformats.org/officeDocument/2006/relationships/slideLayout" Target="../slideLayouts/slideLayout310.xml"/><Relationship Id="rId312" Type="http://schemas.openxmlformats.org/officeDocument/2006/relationships/slideLayout" Target="../slideLayouts/slideLayout311.xml"/><Relationship Id="rId313" Type="http://schemas.openxmlformats.org/officeDocument/2006/relationships/slideLayout" Target="../slideLayouts/slideLayout312.xml"/><Relationship Id="rId314" Type="http://schemas.openxmlformats.org/officeDocument/2006/relationships/slideLayout" Target="../slideLayouts/slideLayout313.xml"/><Relationship Id="rId315" Type="http://schemas.openxmlformats.org/officeDocument/2006/relationships/slideLayout" Target="../slideLayouts/slideLayout314.xml"/><Relationship Id="rId316" Type="http://schemas.openxmlformats.org/officeDocument/2006/relationships/slideLayout" Target="../slideLayouts/slideLayout315.xml"/><Relationship Id="rId317" Type="http://schemas.openxmlformats.org/officeDocument/2006/relationships/slideLayout" Target="../slideLayouts/slideLayout316.xml"/><Relationship Id="rId318" Type="http://schemas.openxmlformats.org/officeDocument/2006/relationships/slideLayout" Target="../slideLayouts/slideLayout317.xml"/><Relationship Id="rId319" Type="http://schemas.openxmlformats.org/officeDocument/2006/relationships/slideLayout" Target="../slideLayouts/slideLayout318.xml"/><Relationship Id="rId320" Type="http://schemas.openxmlformats.org/officeDocument/2006/relationships/slideLayout" Target="../slideLayouts/slideLayout319.xml"/><Relationship Id="rId321" Type="http://schemas.openxmlformats.org/officeDocument/2006/relationships/slideLayout" Target="../slideLayouts/slideLayout320.xml"/><Relationship Id="rId322" Type="http://schemas.openxmlformats.org/officeDocument/2006/relationships/slideLayout" Target="../slideLayouts/slideLayout321.xml"/><Relationship Id="rId323" Type="http://schemas.openxmlformats.org/officeDocument/2006/relationships/slideLayout" Target="../slideLayouts/slideLayout322.xml"/><Relationship Id="rId324" Type="http://schemas.openxmlformats.org/officeDocument/2006/relationships/slideLayout" Target="../slideLayouts/slideLayout323.xml"/><Relationship Id="rId325" Type="http://schemas.openxmlformats.org/officeDocument/2006/relationships/slideLayout" Target="../slideLayouts/slideLayout324.xml"/><Relationship Id="rId326" Type="http://schemas.openxmlformats.org/officeDocument/2006/relationships/slideLayout" Target="../slideLayouts/slideLayout325.xml"/><Relationship Id="rId327" Type="http://schemas.openxmlformats.org/officeDocument/2006/relationships/slideLayout" Target="../slideLayouts/slideLayout326.xml"/><Relationship Id="rId328" Type="http://schemas.openxmlformats.org/officeDocument/2006/relationships/slideLayout" Target="../slideLayouts/slideLayout327.xml"/><Relationship Id="rId329" Type="http://schemas.openxmlformats.org/officeDocument/2006/relationships/slideLayout" Target="../slideLayouts/slideLayout328.xml"/><Relationship Id="rId330" Type="http://schemas.openxmlformats.org/officeDocument/2006/relationships/slideLayout" Target="../slideLayouts/slideLayout329.xml"/><Relationship Id="rId331" Type="http://schemas.openxmlformats.org/officeDocument/2006/relationships/slideLayout" Target="../slideLayouts/slideLayout330.xml"/><Relationship Id="rId332" Type="http://schemas.openxmlformats.org/officeDocument/2006/relationships/slideLayout" Target="../slideLayouts/slideLayout331.xml"/><Relationship Id="rId333" Type="http://schemas.openxmlformats.org/officeDocument/2006/relationships/slideLayout" Target="../slideLayouts/slideLayout332.xml"/><Relationship Id="rId334" Type="http://schemas.openxmlformats.org/officeDocument/2006/relationships/slideLayout" Target="../slideLayouts/slideLayout333.xml"/><Relationship Id="rId335" Type="http://schemas.openxmlformats.org/officeDocument/2006/relationships/slideLayout" Target="../slideLayouts/slideLayout334.xml"/><Relationship Id="rId336" Type="http://schemas.openxmlformats.org/officeDocument/2006/relationships/slideLayout" Target="../slideLayouts/slideLayout335.xml"/><Relationship Id="rId337" Type="http://schemas.openxmlformats.org/officeDocument/2006/relationships/slideLayout" Target="../slideLayouts/slideLayout336.xml"/><Relationship Id="rId338" Type="http://schemas.openxmlformats.org/officeDocument/2006/relationships/slideLayout" Target="../slideLayouts/slideLayout337.xml"/><Relationship Id="rId339" Type="http://schemas.openxmlformats.org/officeDocument/2006/relationships/slideLayout" Target="../slideLayouts/slideLayout338.xml"/><Relationship Id="rId340" Type="http://schemas.openxmlformats.org/officeDocument/2006/relationships/slideLayout" Target="../slideLayouts/slideLayout339.xml"/><Relationship Id="rId341" Type="http://schemas.openxmlformats.org/officeDocument/2006/relationships/slideLayout" Target="../slideLayouts/slideLayout340.xml"/><Relationship Id="rId342" Type="http://schemas.openxmlformats.org/officeDocument/2006/relationships/slideLayout" Target="../slideLayouts/slideLayout341.xml"/><Relationship Id="rId343" Type="http://schemas.openxmlformats.org/officeDocument/2006/relationships/slideLayout" Target="../slideLayouts/slideLayout342.xml"/><Relationship Id="rId344" Type="http://schemas.openxmlformats.org/officeDocument/2006/relationships/slideLayout" Target="../slideLayouts/slideLayout343.xml"/><Relationship Id="rId345" Type="http://schemas.openxmlformats.org/officeDocument/2006/relationships/slideLayout" Target="../slideLayouts/slideLayout344.xml"/><Relationship Id="rId346" Type="http://schemas.openxmlformats.org/officeDocument/2006/relationships/slideLayout" Target="../slideLayouts/slideLayout345.xml"/><Relationship Id="rId347" Type="http://schemas.openxmlformats.org/officeDocument/2006/relationships/slideLayout" Target="../slideLayouts/slideLayout346.xml"/><Relationship Id="rId348" Type="http://schemas.openxmlformats.org/officeDocument/2006/relationships/slideLayout" Target="../slideLayouts/slideLayout347.xml"/><Relationship Id="rId349" Type="http://schemas.openxmlformats.org/officeDocument/2006/relationships/slideLayout" Target="../slideLayouts/slideLayout348.xml"/><Relationship Id="rId350" Type="http://schemas.openxmlformats.org/officeDocument/2006/relationships/slideLayout" Target="../slideLayouts/slideLayout349.xml"/><Relationship Id="rId351" Type="http://schemas.openxmlformats.org/officeDocument/2006/relationships/slideLayout" Target="../slideLayouts/slideLayout350.xml"/><Relationship Id="rId352" Type="http://schemas.openxmlformats.org/officeDocument/2006/relationships/slideLayout" Target="../slideLayouts/slideLayout351.xml"/><Relationship Id="rId353" Type="http://schemas.openxmlformats.org/officeDocument/2006/relationships/slideLayout" Target="../slideLayouts/slideLayout352.xml"/><Relationship Id="rId354" Type="http://schemas.openxmlformats.org/officeDocument/2006/relationships/slideLayout" Target="../slideLayouts/slideLayout353.xml"/><Relationship Id="rId355" Type="http://schemas.openxmlformats.org/officeDocument/2006/relationships/slideLayout" Target="../slideLayouts/slideLayout354.xml"/><Relationship Id="rId356" Type="http://schemas.openxmlformats.org/officeDocument/2006/relationships/slideLayout" Target="../slideLayouts/slideLayout355.xml"/><Relationship Id="rId357" Type="http://schemas.openxmlformats.org/officeDocument/2006/relationships/slideLayout" Target="../slideLayouts/slideLayout356.xml"/><Relationship Id="rId358" Type="http://schemas.openxmlformats.org/officeDocument/2006/relationships/slideLayout" Target="../slideLayouts/slideLayout357.xml"/><Relationship Id="rId359" Type="http://schemas.openxmlformats.org/officeDocument/2006/relationships/slideLayout" Target="../slideLayouts/slideLayout358.xml"/><Relationship Id="rId360" Type="http://schemas.openxmlformats.org/officeDocument/2006/relationships/slideLayout" Target="../slideLayouts/slideLayout359.xml"/><Relationship Id="rId361" Type="http://schemas.openxmlformats.org/officeDocument/2006/relationships/slideLayout" Target="../slideLayouts/slideLayout360.xml"/><Relationship Id="rId362" Type="http://schemas.openxmlformats.org/officeDocument/2006/relationships/slideLayout" Target="../slideLayouts/slideLayout361.xml"/><Relationship Id="rId363" Type="http://schemas.openxmlformats.org/officeDocument/2006/relationships/slideLayout" Target="../slideLayouts/slideLayout362.xml"/><Relationship Id="rId364" Type="http://schemas.openxmlformats.org/officeDocument/2006/relationships/slideLayout" Target="../slideLayouts/slideLayout363.xml"/><Relationship Id="rId365" Type="http://schemas.openxmlformats.org/officeDocument/2006/relationships/slideLayout" Target="../slideLayouts/slideLayout364.xml"/><Relationship Id="rId366" Type="http://schemas.openxmlformats.org/officeDocument/2006/relationships/slideLayout" Target="../slideLayouts/slideLayout365.xml"/><Relationship Id="rId367" Type="http://schemas.openxmlformats.org/officeDocument/2006/relationships/slideLayout" Target="../slideLayouts/slideLayout366.xml"/><Relationship Id="rId368" Type="http://schemas.openxmlformats.org/officeDocument/2006/relationships/slideLayout" Target="../slideLayouts/slideLayout367.xml"/><Relationship Id="rId369" Type="http://schemas.openxmlformats.org/officeDocument/2006/relationships/slideLayout" Target="../slideLayouts/slideLayout368.xml"/><Relationship Id="rId370" Type="http://schemas.openxmlformats.org/officeDocument/2006/relationships/slideLayout" Target="../slideLayouts/slideLayout369.xml"/><Relationship Id="rId371" Type="http://schemas.openxmlformats.org/officeDocument/2006/relationships/slideLayout" Target="../slideLayouts/slideLayout370.xml"/><Relationship Id="rId372" Type="http://schemas.openxmlformats.org/officeDocument/2006/relationships/slideLayout" Target="../slideLayouts/slideLayout371.xml"/><Relationship Id="rId373" Type="http://schemas.openxmlformats.org/officeDocument/2006/relationships/slideLayout" Target="../slideLayouts/slideLayout372.xml"/><Relationship Id="rId374" Type="http://schemas.openxmlformats.org/officeDocument/2006/relationships/slideLayout" Target="../slideLayouts/slideLayout373.xml"/><Relationship Id="rId375" Type="http://schemas.openxmlformats.org/officeDocument/2006/relationships/slideLayout" Target="../slideLayouts/slideLayout374.xml"/><Relationship Id="rId376" Type="http://schemas.openxmlformats.org/officeDocument/2006/relationships/slideLayout" Target="../slideLayouts/slideLayout375.xml"/><Relationship Id="rId377" Type="http://schemas.openxmlformats.org/officeDocument/2006/relationships/slideLayout" Target="../slideLayouts/slideLayout376.xml"/><Relationship Id="rId378" Type="http://schemas.openxmlformats.org/officeDocument/2006/relationships/slideLayout" Target="../slideLayouts/slideLayout377.xml"/><Relationship Id="rId379" Type="http://schemas.openxmlformats.org/officeDocument/2006/relationships/slideLayout" Target="../slideLayouts/slideLayout378.xml"/><Relationship Id="rId380" Type="http://schemas.openxmlformats.org/officeDocument/2006/relationships/slideLayout" Target="../slideLayouts/slideLayout379.xml"/><Relationship Id="rId381" Type="http://schemas.openxmlformats.org/officeDocument/2006/relationships/slideLayout" Target="../slideLayouts/slideLayout380.xml"/><Relationship Id="rId382" Type="http://schemas.openxmlformats.org/officeDocument/2006/relationships/slideLayout" Target="../slideLayouts/slideLayout381.xml"/><Relationship Id="rId383" Type="http://schemas.openxmlformats.org/officeDocument/2006/relationships/slideLayout" Target="../slideLayouts/slideLayout382.xml"/><Relationship Id="rId384" Type="http://schemas.openxmlformats.org/officeDocument/2006/relationships/slideLayout" Target="../slideLayouts/slideLayout383.xml"/><Relationship Id="rId385" Type="http://schemas.openxmlformats.org/officeDocument/2006/relationships/slideLayout" Target="../slideLayouts/slideLayout384.xml"/><Relationship Id="rId386" Type="http://schemas.openxmlformats.org/officeDocument/2006/relationships/slideLayout" Target="../slideLayouts/slideLayout385.xml"/><Relationship Id="rId387" Type="http://schemas.openxmlformats.org/officeDocument/2006/relationships/slideLayout" Target="../slideLayouts/slideLayout386.xml"/><Relationship Id="rId388" Type="http://schemas.openxmlformats.org/officeDocument/2006/relationships/slideLayout" Target="../slideLayouts/slideLayout387.xml"/><Relationship Id="rId389" Type="http://schemas.openxmlformats.org/officeDocument/2006/relationships/slideLayout" Target="../slideLayouts/slideLayout388.xml"/><Relationship Id="rId390" Type="http://schemas.openxmlformats.org/officeDocument/2006/relationships/slideLayout" Target="../slideLayouts/slideLayout389.xml"/><Relationship Id="rId391" Type="http://schemas.openxmlformats.org/officeDocument/2006/relationships/slideLayout" Target="../slideLayouts/slideLayout390.xml"/><Relationship Id="rId392" Type="http://schemas.openxmlformats.org/officeDocument/2006/relationships/slideLayout" Target="../slideLayouts/slideLayout3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D4D4D"/>
            </a:gs>
            <a:gs pos="50000">
              <a:srgbClr val="2A2A2A"/>
            </a:gs>
            <a:gs pos="100000">
              <a:srgbClr val="000000"/>
            </a:gs>
          </a:gsLst>
          <a:lin ang="5400000" scaled="0"/>
        </a:gradFill>
      </p:bgPr>
    </p:bg>
    <p:spTree>
      <p:nvGrpSpPr>
        <p:cNvPr id="1" name=""/>
        <p:cNvGrpSpPr/>
        <p:nvPr/>
      </p:nvGrpSpPr>
      <p:grpSpPr>
        <a:xfrm>
          <a:off x="0" y="0"/>
          <a:ext cx="0" cy="0"/>
          <a:chOff x="0" y="0"/>
          <a:chExt cx="0" cy="0"/>
        </a:xfrm>
      </p:grpSpPr>
      <p:sp>
        <p:nvSpPr>
          <p:cNvPr id="2" name="Title Text"/>
          <p:cNvSpPr txBox="1"/>
          <p:nvPr>
            <p:ph type="title"/>
          </p:nvPr>
        </p:nvSpPr>
        <p:spPr>
          <a:xfrm>
            <a:off x="461128" y="252003"/>
            <a:ext cx="10515601" cy="72838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61128" y="1112363"/>
            <a:ext cx="10515601" cy="49514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 id="2147483849" r:id="rId202"/>
    <p:sldLayoutId id="2147483850" r:id="rId203"/>
    <p:sldLayoutId id="2147483851" r:id="rId204"/>
    <p:sldLayoutId id="2147483852" r:id="rId205"/>
    <p:sldLayoutId id="2147483853" r:id="rId206"/>
    <p:sldLayoutId id="2147483854" r:id="rId207"/>
    <p:sldLayoutId id="2147483855" r:id="rId208"/>
    <p:sldLayoutId id="2147483856" r:id="rId209"/>
    <p:sldLayoutId id="2147483857" r:id="rId210"/>
    <p:sldLayoutId id="2147483858" r:id="rId211"/>
    <p:sldLayoutId id="2147483859" r:id="rId212"/>
    <p:sldLayoutId id="2147483860" r:id="rId213"/>
    <p:sldLayoutId id="2147483861" r:id="rId214"/>
    <p:sldLayoutId id="2147483862" r:id="rId215"/>
    <p:sldLayoutId id="2147483863" r:id="rId216"/>
    <p:sldLayoutId id="2147483864" r:id="rId217"/>
    <p:sldLayoutId id="2147483865" r:id="rId218"/>
    <p:sldLayoutId id="2147483866" r:id="rId219"/>
    <p:sldLayoutId id="2147483867" r:id="rId220"/>
    <p:sldLayoutId id="2147483868" r:id="rId221"/>
    <p:sldLayoutId id="2147483869" r:id="rId222"/>
    <p:sldLayoutId id="2147483870" r:id="rId223"/>
    <p:sldLayoutId id="2147483871" r:id="rId224"/>
    <p:sldLayoutId id="2147483872" r:id="rId225"/>
    <p:sldLayoutId id="2147483873" r:id="rId226"/>
    <p:sldLayoutId id="2147483874" r:id="rId227"/>
    <p:sldLayoutId id="2147483875" r:id="rId228"/>
    <p:sldLayoutId id="2147483876" r:id="rId229"/>
    <p:sldLayoutId id="2147483877" r:id="rId230"/>
    <p:sldLayoutId id="2147483878" r:id="rId231"/>
    <p:sldLayoutId id="2147483879" r:id="rId232"/>
    <p:sldLayoutId id="2147483880" r:id="rId233"/>
    <p:sldLayoutId id="2147483881" r:id="rId234"/>
    <p:sldLayoutId id="2147483882" r:id="rId235"/>
    <p:sldLayoutId id="2147483883" r:id="rId236"/>
    <p:sldLayoutId id="2147483884" r:id="rId237"/>
    <p:sldLayoutId id="2147483885" r:id="rId238"/>
    <p:sldLayoutId id="2147483886" r:id="rId239"/>
    <p:sldLayoutId id="2147483887" r:id="rId240"/>
    <p:sldLayoutId id="2147483888" r:id="rId241"/>
    <p:sldLayoutId id="2147483889" r:id="rId242"/>
    <p:sldLayoutId id="2147483890" r:id="rId243"/>
    <p:sldLayoutId id="2147483891" r:id="rId244"/>
    <p:sldLayoutId id="2147483892" r:id="rId245"/>
    <p:sldLayoutId id="2147483893" r:id="rId246"/>
    <p:sldLayoutId id="2147483894" r:id="rId247"/>
    <p:sldLayoutId id="2147483895" r:id="rId248"/>
    <p:sldLayoutId id="2147483896" r:id="rId249"/>
    <p:sldLayoutId id="2147483897" r:id="rId250"/>
    <p:sldLayoutId id="2147483898" r:id="rId251"/>
    <p:sldLayoutId id="2147483899" r:id="rId252"/>
    <p:sldLayoutId id="2147483900" r:id="rId253"/>
    <p:sldLayoutId id="2147483901" r:id="rId254"/>
    <p:sldLayoutId id="2147483902" r:id="rId255"/>
    <p:sldLayoutId id="2147483903" r:id="rId256"/>
    <p:sldLayoutId id="2147483904" r:id="rId257"/>
    <p:sldLayoutId id="2147483905" r:id="rId258"/>
    <p:sldLayoutId id="2147483906" r:id="rId259"/>
    <p:sldLayoutId id="2147483907" r:id="rId260"/>
    <p:sldLayoutId id="2147483908" r:id="rId261"/>
    <p:sldLayoutId id="2147483909" r:id="rId262"/>
    <p:sldLayoutId id="2147483910" r:id="rId263"/>
    <p:sldLayoutId id="2147483911" r:id="rId264"/>
    <p:sldLayoutId id="2147483912" r:id="rId265"/>
    <p:sldLayoutId id="2147483913" r:id="rId266"/>
    <p:sldLayoutId id="2147483914" r:id="rId267"/>
    <p:sldLayoutId id="2147483915" r:id="rId268"/>
    <p:sldLayoutId id="2147483916" r:id="rId269"/>
    <p:sldLayoutId id="2147483917" r:id="rId270"/>
    <p:sldLayoutId id="2147483918" r:id="rId271"/>
    <p:sldLayoutId id="2147483919" r:id="rId272"/>
    <p:sldLayoutId id="2147483920" r:id="rId273"/>
    <p:sldLayoutId id="2147483921" r:id="rId274"/>
    <p:sldLayoutId id="2147483922" r:id="rId275"/>
    <p:sldLayoutId id="2147483923" r:id="rId276"/>
    <p:sldLayoutId id="2147483924" r:id="rId277"/>
    <p:sldLayoutId id="2147483925" r:id="rId278"/>
    <p:sldLayoutId id="2147483926" r:id="rId279"/>
    <p:sldLayoutId id="2147483927" r:id="rId280"/>
    <p:sldLayoutId id="2147483928" r:id="rId281"/>
    <p:sldLayoutId id="2147483929" r:id="rId282"/>
    <p:sldLayoutId id="2147483930" r:id="rId283"/>
    <p:sldLayoutId id="2147483931" r:id="rId284"/>
    <p:sldLayoutId id="2147483932" r:id="rId285"/>
    <p:sldLayoutId id="2147483933" r:id="rId286"/>
    <p:sldLayoutId id="2147483934" r:id="rId287"/>
    <p:sldLayoutId id="2147483935" r:id="rId288"/>
    <p:sldLayoutId id="2147483936" r:id="rId289"/>
    <p:sldLayoutId id="2147483937" r:id="rId290"/>
    <p:sldLayoutId id="2147483938" r:id="rId291"/>
    <p:sldLayoutId id="2147483939" r:id="rId292"/>
    <p:sldLayoutId id="2147483940" r:id="rId293"/>
    <p:sldLayoutId id="2147483941" r:id="rId294"/>
    <p:sldLayoutId id="2147483942" r:id="rId295"/>
    <p:sldLayoutId id="2147483943" r:id="rId296"/>
    <p:sldLayoutId id="2147483944" r:id="rId297"/>
    <p:sldLayoutId id="2147483945" r:id="rId298"/>
    <p:sldLayoutId id="2147483946" r:id="rId299"/>
    <p:sldLayoutId id="2147483947" r:id="rId300"/>
    <p:sldLayoutId id="2147483948" r:id="rId301"/>
    <p:sldLayoutId id="2147483949" r:id="rId302"/>
    <p:sldLayoutId id="2147483950" r:id="rId303"/>
    <p:sldLayoutId id="2147483951" r:id="rId304"/>
    <p:sldLayoutId id="2147483952" r:id="rId305"/>
    <p:sldLayoutId id="2147483953" r:id="rId306"/>
    <p:sldLayoutId id="2147483954" r:id="rId307"/>
    <p:sldLayoutId id="2147483955" r:id="rId308"/>
    <p:sldLayoutId id="2147483956" r:id="rId309"/>
    <p:sldLayoutId id="2147483957" r:id="rId310"/>
    <p:sldLayoutId id="2147483958" r:id="rId311"/>
    <p:sldLayoutId id="2147483959" r:id="rId312"/>
    <p:sldLayoutId id="2147483960" r:id="rId313"/>
    <p:sldLayoutId id="2147483961" r:id="rId314"/>
    <p:sldLayoutId id="2147483962" r:id="rId315"/>
    <p:sldLayoutId id="2147483963" r:id="rId316"/>
    <p:sldLayoutId id="2147483964" r:id="rId317"/>
    <p:sldLayoutId id="2147483965" r:id="rId318"/>
    <p:sldLayoutId id="2147483966" r:id="rId319"/>
    <p:sldLayoutId id="2147483967" r:id="rId320"/>
    <p:sldLayoutId id="2147483968" r:id="rId321"/>
    <p:sldLayoutId id="2147483969" r:id="rId322"/>
    <p:sldLayoutId id="2147483970" r:id="rId323"/>
    <p:sldLayoutId id="2147483971" r:id="rId324"/>
    <p:sldLayoutId id="2147483972" r:id="rId325"/>
    <p:sldLayoutId id="2147483973" r:id="rId326"/>
    <p:sldLayoutId id="2147483974" r:id="rId327"/>
    <p:sldLayoutId id="2147483975" r:id="rId328"/>
    <p:sldLayoutId id="2147483976" r:id="rId329"/>
    <p:sldLayoutId id="2147483977" r:id="rId330"/>
    <p:sldLayoutId id="2147483978" r:id="rId331"/>
    <p:sldLayoutId id="2147483979" r:id="rId332"/>
    <p:sldLayoutId id="2147483980" r:id="rId333"/>
    <p:sldLayoutId id="2147483981" r:id="rId334"/>
    <p:sldLayoutId id="2147483982" r:id="rId335"/>
    <p:sldLayoutId id="2147483983" r:id="rId336"/>
    <p:sldLayoutId id="2147483984" r:id="rId337"/>
    <p:sldLayoutId id="2147483985" r:id="rId338"/>
    <p:sldLayoutId id="2147483986" r:id="rId339"/>
    <p:sldLayoutId id="2147483987" r:id="rId340"/>
    <p:sldLayoutId id="2147483988" r:id="rId341"/>
    <p:sldLayoutId id="2147483989" r:id="rId342"/>
    <p:sldLayoutId id="2147483990" r:id="rId343"/>
    <p:sldLayoutId id="2147483991" r:id="rId344"/>
    <p:sldLayoutId id="2147483992" r:id="rId345"/>
    <p:sldLayoutId id="2147483993" r:id="rId346"/>
    <p:sldLayoutId id="2147483994" r:id="rId347"/>
    <p:sldLayoutId id="2147483995" r:id="rId348"/>
    <p:sldLayoutId id="2147483996" r:id="rId349"/>
    <p:sldLayoutId id="2147483997" r:id="rId350"/>
    <p:sldLayoutId id="2147483998" r:id="rId351"/>
    <p:sldLayoutId id="2147483999" r:id="rId352"/>
    <p:sldLayoutId id="2147484000" r:id="rId353"/>
    <p:sldLayoutId id="2147484001" r:id="rId354"/>
    <p:sldLayoutId id="2147484002" r:id="rId355"/>
    <p:sldLayoutId id="2147484003" r:id="rId356"/>
    <p:sldLayoutId id="2147484004" r:id="rId357"/>
    <p:sldLayoutId id="2147484005" r:id="rId358"/>
    <p:sldLayoutId id="2147484006" r:id="rId359"/>
    <p:sldLayoutId id="2147484007" r:id="rId360"/>
    <p:sldLayoutId id="2147484008" r:id="rId361"/>
    <p:sldLayoutId id="2147484009" r:id="rId362"/>
    <p:sldLayoutId id="2147484010" r:id="rId363"/>
    <p:sldLayoutId id="2147484011" r:id="rId364"/>
    <p:sldLayoutId id="2147484012" r:id="rId365"/>
    <p:sldLayoutId id="2147484013" r:id="rId366"/>
    <p:sldLayoutId id="2147484014" r:id="rId367"/>
    <p:sldLayoutId id="2147484015" r:id="rId368"/>
    <p:sldLayoutId id="2147484016" r:id="rId369"/>
    <p:sldLayoutId id="2147484017" r:id="rId370"/>
    <p:sldLayoutId id="2147484018" r:id="rId371"/>
    <p:sldLayoutId id="2147484019" r:id="rId372"/>
    <p:sldLayoutId id="2147484020" r:id="rId373"/>
    <p:sldLayoutId id="2147484021" r:id="rId374"/>
    <p:sldLayoutId id="2147484022" r:id="rId375"/>
    <p:sldLayoutId id="2147484023" r:id="rId376"/>
    <p:sldLayoutId id="2147484024" r:id="rId377"/>
    <p:sldLayoutId id="2147484025" r:id="rId378"/>
    <p:sldLayoutId id="2147484026" r:id="rId379"/>
    <p:sldLayoutId id="2147484027" r:id="rId380"/>
    <p:sldLayoutId id="2147484028" r:id="rId381"/>
    <p:sldLayoutId id="2147484029" r:id="rId382"/>
    <p:sldLayoutId id="2147484030" r:id="rId383"/>
    <p:sldLayoutId id="2147484031" r:id="rId384"/>
    <p:sldLayoutId id="2147484032" r:id="rId385"/>
    <p:sldLayoutId id="2147484033" r:id="rId386"/>
    <p:sldLayoutId id="2147484034" r:id="rId387"/>
    <p:sldLayoutId id="2147484035" r:id="rId388"/>
    <p:sldLayoutId id="2147484036" r:id="rId389"/>
    <p:sldLayoutId id="2147484037" r:id="rId390"/>
    <p:sldLayoutId id="2147484038" r:id="rId391"/>
    <p:sldLayoutId id="2147484039" r:id="rId39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FFFFFF"/>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3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6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5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58.png"/><Relationship Id="rId3" Type="http://schemas.openxmlformats.org/officeDocument/2006/relationships/image" Target="../media/image5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35.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60.png"/><Relationship Id="rId4" Type="http://schemas.openxmlformats.org/officeDocument/2006/relationships/image" Target="../media/image5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5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3.xml"/><Relationship Id="rId3" Type="http://schemas.openxmlformats.org/officeDocument/2006/relationships/image" Target="../media/image24.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81.png"/><Relationship Id="rId3" Type="http://schemas.openxmlformats.org/officeDocument/2006/relationships/image" Target="../media/image2.tif"/><Relationship Id="rId4" Type="http://schemas.openxmlformats.org/officeDocument/2006/relationships/image" Target="../media/image7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82.png"/><Relationship Id="rId3" Type="http://schemas.openxmlformats.org/officeDocument/2006/relationships/image" Target="../media/image77.png"/><Relationship Id="rId4" Type="http://schemas.openxmlformats.org/officeDocument/2006/relationships/image" Target="../media/image8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84.png"/><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8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41.png"/><Relationship Id="rId9" Type="http://schemas.openxmlformats.org/officeDocument/2006/relationships/image" Target="../media/image9.jpe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10.jpeg"/><Relationship Id="rId14" Type="http://schemas.openxmlformats.org/officeDocument/2006/relationships/image" Target="../media/image45.png"/><Relationship Id="rId15" Type="http://schemas.openxmlformats.org/officeDocument/2006/relationships/image" Target="../media/image11.jpeg"/><Relationship Id="rId16" Type="http://schemas.openxmlformats.org/officeDocument/2006/relationships/image" Target="../media/image46.png"/><Relationship Id="rId17" Type="http://schemas.openxmlformats.org/officeDocument/2006/relationships/image" Target="../media/image12.jpeg"/><Relationship Id="rId18" Type="http://schemas.openxmlformats.org/officeDocument/2006/relationships/image" Target="../media/image13.jpeg"/><Relationship Id="rId19" Type="http://schemas.openxmlformats.org/officeDocument/2006/relationships/image" Target="../media/image14.jpeg"/><Relationship Id="rId20" Type="http://schemas.openxmlformats.org/officeDocument/2006/relationships/image" Target="../media/image15.jpeg"/><Relationship Id="rId21" Type="http://schemas.openxmlformats.org/officeDocument/2006/relationships/image" Target="../media/image16.jpeg"/><Relationship Id="rId22" Type="http://schemas.openxmlformats.org/officeDocument/2006/relationships/image" Target="../media/image47.png"/><Relationship Id="rId23" Type="http://schemas.openxmlformats.org/officeDocument/2006/relationships/image" Target="../media/image17.jpeg"/><Relationship Id="rId24" Type="http://schemas.openxmlformats.org/officeDocument/2006/relationships/image" Target="../media/image18.jpeg"/><Relationship Id="rId25" Type="http://schemas.openxmlformats.org/officeDocument/2006/relationships/image" Target="../media/image19.jpeg"/><Relationship Id="rId26" Type="http://schemas.openxmlformats.org/officeDocument/2006/relationships/image" Target="../media/image20.jpeg"/><Relationship Id="rId27" Type="http://schemas.openxmlformats.org/officeDocument/2006/relationships/image" Target="../media/image48.png"/><Relationship Id="rId28" Type="http://schemas.openxmlformats.org/officeDocument/2006/relationships/image" Target="../media/image21.jpeg"/><Relationship Id="rId29" Type="http://schemas.openxmlformats.org/officeDocument/2006/relationships/image" Target="../media/image4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82.png"/><Relationship Id="rId3" Type="http://schemas.openxmlformats.org/officeDocument/2006/relationships/image" Target="../media/image7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90.png"/><Relationship Id="rId3" Type="http://schemas.openxmlformats.org/officeDocument/2006/relationships/image" Target="../media/image77.png"/><Relationship Id="rId4" Type="http://schemas.openxmlformats.org/officeDocument/2006/relationships/image" Target="../media/image91.png"/><Relationship Id="rId5" Type="http://schemas.openxmlformats.org/officeDocument/2006/relationships/image" Target="../media/image9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8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82.png"/><Relationship Id="rId3" Type="http://schemas.openxmlformats.org/officeDocument/2006/relationships/image" Target="../media/image7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95.png"/><Relationship Id="rId5" Type="http://schemas.openxmlformats.org/officeDocument/2006/relationships/image" Target="../media/image5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96.png"/><Relationship Id="rId15" Type="http://schemas.openxmlformats.org/officeDocument/2006/relationships/image" Target="../media/image7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5.jpeg"/><Relationship Id="rId3" Type="http://schemas.openxmlformats.org/officeDocument/2006/relationships/image" Target="../media/image73.png"/><Relationship Id="rId4" Type="http://schemas.openxmlformats.org/officeDocument/2006/relationships/image" Target="../media/image100.png"/><Relationship Id="rId5" Type="http://schemas.openxmlformats.org/officeDocument/2006/relationships/image" Target="../media/image2.tif"/><Relationship Id="rId6" Type="http://schemas.openxmlformats.org/officeDocument/2006/relationships/image" Target="../media/image77.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 Id="rId11" Type="http://schemas.openxmlformats.org/officeDocument/2006/relationships/image" Target="../media/image3.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image" Target="../media/image105.png"/><Relationship Id="rId3" Type="http://schemas.openxmlformats.org/officeDocument/2006/relationships/hyperlink" Target="https://puppet.com/resources/white-paper/2016-state-of-devops-report"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7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11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 Id="rId3" Type="http://schemas.openxmlformats.org/officeDocument/2006/relationships/image" Target="../media/image11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112.png"/><Relationship Id="rId3" Type="http://schemas.openxmlformats.org/officeDocument/2006/relationships/image" Target="../media/image7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7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7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22.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11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image" Target="../media/image11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hyperlink" Target="https://azure.microsoft.com/en-us/search/videos/?q=azure+container+service" TargetMode="External"/><Relationship Id="rId3" Type="http://schemas.openxmlformats.org/officeDocument/2006/relationships/image" Target="../media/image117.png"/><Relationship Id="rId4" Type="http://schemas.openxmlformats.org/officeDocument/2006/relationships/hyperlink" Target="https://azure.microsoft.com/en-us/free/" TargetMode="External"/><Relationship Id="rId5" Type="http://schemas.openxmlformats.org/officeDocument/2006/relationships/image" Target="../media/image118.png"/><Relationship Id="rId6" Type="http://schemas.openxmlformats.org/officeDocument/2006/relationships/hyperlink" Target="https://azure.microsoft.com/en-us/training/" TargetMode="External"/><Relationship Id="rId7" Type="http://schemas.openxmlformats.org/officeDocument/2006/relationships/image" Target="../media/image119.png"/><Relationship Id="rId8" Type="http://schemas.openxmlformats.org/officeDocument/2006/relationships/hyperlink" Target="https://github.com/Azure/AKS" TargetMode="External"/><Relationship Id="rId9" Type="http://schemas.openxmlformats.org/officeDocument/2006/relationships/image" Target="../media/image120.png"/><Relationship Id="rId10" Type="http://schemas.openxmlformats.org/officeDocument/2006/relationships/hyperlink" Target="https://azure.microsoft.com/en-us/services/container-service/" TargetMode="External"/><Relationship Id="rId11" Type="http://schemas.openxmlformats.org/officeDocument/2006/relationships/hyperlink" Target="https://azure.microsoft.com/en-us/services/container-instances/" TargetMode="External"/><Relationship Id="rId12" Type="http://schemas.openxmlformats.org/officeDocument/2006/relationships/hyperlink" Target="https://azure.microsoft.com/en-us/services/container-registry/" TargetMode="External"/><Relationship Id="rId13" Type="http://schemas.openxmlformats.org/officeDocument/2006/relationships/hyperlink" Target="https://azure.microsoft.com/en-us/blog/connect-your-applications-to-azure-with-open-service-broker-for-azure/" TargetMode="External"/><Relationship Id="rId14" Type="http://schemas.openxmlformats.org/officeDocument/2006/relationships/hyperlink" Target="https://draft.sh/" TargetMode="External"/><Relationship Id="rId15" Type="http://schemas.openxmlformats.org/officeDocument/2006/relationships/hyperlink" Target="https://helm.sh/" TargetMode="External"/><Relationship Id="rId16" Type="http://schemas.openxmlformats.org/officeDocument/2006/relationships/hyperlink" Target="https://brigade.sh/" TargetMode="External"/><Relationship Id="rId17" Type="http://schemas.openxmlformats.org/officeDocument/2006/relationships/hyperlink" Target="https://open.microsoft.com/2017/12/06/kashti-kubernetes-open-source-microsoft/"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70.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60.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21.png"/><Relationship Id="rId3" Type="http://schemas.openxmlformats.org/officeDocument/2006/relationships/image" Target="../media/image7.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15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60.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45.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45.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45.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4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70.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2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2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image" Target="../media/image12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7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2.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23.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image" Target="../media/image12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2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7.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8.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45.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66" name="Title 1"/>
          <p:cNvSpPr txBox="1"/>
          <p:nvPr>
            <p:ph type="title"/>
          </p:nvPr>
        </p:nvSpPr>
        <p:spPr>
          <a:xfrm>
            <a:off x="269301" y="4369224"/>
            <a:ext cx="11583610" cy="974020"/>
          </a:xfrm>
          <a:prstGeom prst="rect">
            <a:avLst/>
          </a:prstGeom>
        </p:spPr>
        <p:txBody>
          <a:bodyPr/>
          <a:lstStyle>
            <a:lvl1pPr>
              <a:defRPr spc="0" sz="4800"/>
            </a:lvl1pPr>
          </a:lstStyle>
          <a:p>
            <a:pPr/>
            <a:r>
              <a:t>Global Azure Bootcamp</a:t>
            </a:r>
          </a:p>
        </p:txBody>
      </p:sp>
      <p:grpSp>
        <p:nvGrpSpPr>
          <p:cNvPr id="9787" name="Group 23"/>
          <p:cNvGrpSpPr/>
          <p:nvPr/>
        </p:nvGrpSpPr>
        <p:grpSpPr>
          <a:xfrm>
            <a:off x="592883" y="3515086"/>
            <a:ext cx="3267051" cy="763896"/>
            <a:chOff x="0" y="0"/>
            <a:chExt cx="3267050" cy="763895"/>
          </a:xfrm>
        </p:grpSpPr>
        <p:grpSp>
          <p:nvGrpSpPr>
            <p:cNvPr id="9770" name="Group 3"/>
            <p:cNvGrpSpPr/>
            <p:nvPr/>
          </p:nvGrpSpPr>
          <p:grpSpPr>
            <a:xfrm>
              <a:off x="0" y="366028"/>
              <a:ext cx="359744" cy="397868"/>
              <a:chOff x="0" y="0"/>
              <a:chExt cx="359743" cy="397867"/>
            </a:xfrm>
          </p:grpSpPr>
          <p:sp>
            <p:nvSpPr>
              <p:cNvPr id="9767" name="Freeform: Shape 4"/>
              <p:cNvSpPr/>
              <p:nvPr/>
            </p:nvSpPr>
            <p:spPr>
              <a:xfrm>
                <a:off x="0" y="0"/>
                <a:ext cx="359744" cy="198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68" name="Freeform: Shape 5"/>
              <p:cNvSpPr/>
              <p:nvPr/>
            </p:nvSpPr>
            <p:spPr>
              <a:xfrm>
                <a:off x="0" y="99365"/>
                <a:ext cx="179670"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69" name="Freeform: Shape 6"/>
              <p:cNvSpPr/>
              <p:nvPr/>
            </p:nvSpPr>
            <p:spPr>
              <a:xfrm>
                <a:off x="179669" y="99365"/>
                <a:ext cx="180075"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grpSp>
        <p:grpSp>
          <p:nvGrpSpPr>
            <p:cNvPr id="9774" name="Group 7"/>
            <p:cNvGrpSpPr/>
            <p:nvPr/>
          </p:nvGrpSpPr>
          <p:grpSpPr>
            <a:xfrm>
              <a:off x="726827" y="0"/>
              <a:ext cx="359744" cy="397868"/>
              <a:chOff x="0" y="0"/>
              <a:chExt cx="359743" cy="397867"/>
            </a:xfrm>
          </p:grpSpPr>
          <p:sp>
            <p:nvSpPr>
              <p:cNvPr id="9771" name="Freeform: Shape 8"/>
              <p:cNvSpPr/>
              <p:nvPr/>
            </p:nvSpPr>
            <p:spPr>
              <a:xfrm>
                <a:off x="0" y="0"/>
                <a:ext cx="359744" cy="198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72" name="Freeform: Shape 9"/>
              <p:cNvSpPr/>
              <p:nvPr/>
            </p:nvSpPr>
            <p:spPr>
              <a:xfrm>
                <a:off x="0" y="99365"/>
                <a:ext cx="179670"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73" name="Freeform: Shape 10"/>
              <p:cNvSpPr/>
              <p:nvPr/>
            </p:nvSpPr>
            <p:spPr>
              <a:xfrm>
                <a:off x="179669" y="99365"/>
                <a:ext cx="180075"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grpSp>
        <p:grpSp>
          <p:nvGrpSpPr>
            <p:cNvPr id="9778" name="Group 11"/>
            <p:cNvGrpSpPr/>
            <p:nvPr/>
          </p:nvGrpSpPr>
          <p:grpSpPr>
            <a:xfrm>
              <a:off x="1453654" y="366028"/>
              <a:ext cx="359745" cy="397868"/>
              <a:chOff x="0" y="0"/>
              <a:chExt cx="359743" cy="397867"/>
            </a:xfrm>
          </p:grpSpPr>
          <p:sp>
            <p:nvSpPr>
              <p:cNvPr id="9775" name="Freeform: Shape 12"/>
              <p:cNvSpPr/>
              <p:nvPr/>
            </p:nvSpPr>
            <p:spPr>
              <a:xfrm>
                <a:off x="0" y="0"/>
                <a:ext cx="359744" cy="198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76" name="Freeform: Shape 13"/>
              <p:cNvSpPr/>
              <p:nvPr/>
            </p:nvSpPr>
            <p:spPr>
              <a:xfrm>
                <a:off x="0" y="99365"/>
                <a:ext cx="179670"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77" name="Freeform: Shape 14"/>
              <p:cNvSpPr/>
              <p:nvPr/>
            </p:nvSpPr>
            <p:spPr>
              <a:xfrm>
                <a:off x="179669" y="99365"/>
                <a:ext cx="180075"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grpSp>
        <p:grpSp>
          <p:nvGrpSpPr>
            <p:cNvPr id="9782" name="Group 15"/>
            <p:cNvGrpSpPr/>
            <p:nvPr/>
          </p:nvGrpSpPr>
          <p:grpSpPr>
            <a:xfrm>
              <a:off x="2180481" y="0"/>
              <a:ext cx="359745" cy="397868"/>
              <a:chOff x="0" y="0"/>
              <a:chExt cx="359743" cy="397867"/>
            </a:xfrm>
          </p:grpSpPr>
          <p:sp>
            <p:nvSpPr>
              <p:cNvPr id="9779" name="Freeform: Shape 16"/>
              <p:cNvSpPr/>
              <p:nvPr/>
            </p:nvSpPr>
            <p:spPr>
              <a:xfrm>
                <a:off x="0" y="0"/>
                <a:ext cx="359744" cy="198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80" name="Freeform: Shape 17"/>
              <p:cNvSpPr/>
              <p:nvPr/>
            </p:nvSpPr>
            <p:spPr>
              <a:xfrm>
                <a:off x="0" y="99365"/>
                <a:ext cx="179670"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81" name="Freeform: Shape 18"/>
              <p:cNvSpPr/>
              <p:nvPr/>
            </p:nvSpPr>
            <p:spPr>
              <a:xfrm>
                <a:off x="179669" y="99365"/>
                <a:ext cx="180075"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grpSp>
        <p:grpSp>
          <p:nvGrpSpPr>
            <p:cNvPr id="9786" name="Group 19"/>
            <p:cNvGrpSpPr/>
            <p:nvPr/>
          </p:nvGrpSpPr>
          <p:grpSpPr>
            <a:xfrm>
              <a:off x="2907306" y="366028"/>
              <a:ext cx="359745" cy="397868"/>
              <a:chOff x="0" y="0"/>
              <a:chExt cx="359743" cy="397867"/>
            </a:xfrm>
          </p:grpSpPr>
          <p:sp>
            <p:nvSpPr>
              <p:cNvPr id="9783" name="Freeform: Shape 20"/>
              <p:cNvSpPr/>
              <p:nvPr/>
            </p:nvSpPr>
            <p:spPr>
              <a:xfrm>
                <a:off x="0" y="0"/>
                <a:ext cx="359744" cy="198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84" name="Freeform: Shape 21"/>
              <p:cNvSpPr/>
              <p:nvPr/>
            </p:nvSpPr>
            <p:spPr>
              <a:xfrm>
                <a:off x="0" y="99365"/>
                <a:ext cx="179670"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sp>
            <p:nvSpPr>
              <p:cNvPr id="9785" name="Freeform: Shape 22"/>
              <p:cNvSpPr/>
              <p:nvPr/>
            </p:nvSpPr>
            <p:spPr>
              <a:xfrm>
                <a:off x="179669" y="99365"/>
                <a:ext cx="180075" cy="298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12700" cap="rnd">
                <a:solidFill>
                  <a:srgbClr val="FFFFFF">
                    <a:alpha val="50000"/>
                  </a:srgbClr>
                </a:solidFill>
                <a:prstDash val="solid"/>
                <a:round/>
              </a:ln>
              <a:effectLst/>
            </p:spPr>
            <p:txBody>
              <a:bodyPr wrap="square" lIns="45719" tIns="45719" rIns="45719" bIns="45719" numCol="1" anchor="t">
                <a:noAutofit/>
              </a:bodyPr>
              <a:lstStyle/>
              <a:p>
                <a:pPr defTabSz="914366">
                  <a:defRPr sz="1700">
                    <a:solidFill>
                      <a:srgbClr val="FFFFFF"/>
                    </a:solidFill>
                    <a:latin typeface="Segoe UI"/>
                    <a:ea typeface="Segoe UI"/>
                    <a:cs typeface="Segoe UI"/>
                    <a:sym typeface="Segoe UI"/>
                  </a:defRPr>
                </a:pPr>
              </a:p>
            </p:txBody>
          </p:sp>
        </p:grpSp>
      </p:grpSp>
      <p:sp>
        <p:nvSpPr>
          <p:cNvPr id="9788" name="Text Placeholder 25"/>
          <p:cNvSpPr txBox="1"/>
          <p:nvPr>
            <p:ph type="body" sz="quarter" idx="1"/>
          </p:nvPr>
        </p:nvSpPr>
        <p:spPr>
          <a:xfrm>
            <a:off x="269301" y="5354149"/>
            <a:ext cx="11092120" cy="1206671"/>
          </a:xfrm>
          <a:prstGeom prst="rect">
            <a:avLst/>
          </a:prstGeom>
        </p:spPr>
        <p:txBody>
          <a:bodyPr/>
          <a:lstStyle>
            <a:lvl1pPr defTabSz="886935">
              <a:defRPr sz="3395"/>
            </a:lvl1pPr>
          </a:lstStyle>
          <a:p>
            <a:pPr/>
            <a:r>
              <a:t>Let’s talk about Azure, Containers, Kubernetes, and You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25" name="Title 1"/>
          <p:cNvSpPr txBox="1"/>
          <p:nvPr>
            <p:ph type="title"/>
          </p:nvPr>
        </p:nvSpPr>
        <p:spPr>
          <a:xfrm>
            <a:off x="825101" y="79111"/>
            <a:ext cx="10515601" cy="1325563"/>
          </a:xfrm>
          <a:prstGeom prst="rect">
            <a:avLst/>
          </a:prstGeom>
        </p:spPr>
        <p:txBody>
          <a:bodyPr/>
          <a:lstStyle/>
          <a:p>
            <a:pPr>
              <a:defRPr b="1" sz="4800">
                <a:solidFill>
                  <a:srgbClr val="22122D"/>
                </a:solidFill>
                <a:latin typeface="Segoe UI Semibold"/>
                <a:ea typeface="Segoe UI Semibold"/>
                <a:cs typeface="Segoe UI Semibold"/>
                <a:sym typeface="Segoe UI Semibold"/>
              </a:defRPr>
            </a:pPr>
            <a:r>
              <a:t>From</a:t>
            </a:r>
            <a:r>
              <a:rPr>
                <a:solidFill>
                  <a:srgbClr val="0072C6"/>
                </a:solidFill>
              </a:rPr>
              <a:t> traditional app </a:t>
            </a:r>
            <a:r>
              <a:t>to</a:t>
            </a:r>
            <a:r>
              <a:rPr>
                <a:solidFill>
                  <a:srgbClr val="0072C6"/>
                </a:solidFill>
              </a:rPr>
              <a:t> modern app</a:t>
            </a:r>
          </a:p>
        </p:txBody>
      </p:sp>
      <p:grpSp>
        <p:nvGrpSpPr>
          <p:cNvPr id="10075" name="Group 63"/>
          <p:cNvGrpSpPr/>
          <p:nvPr/>
        </p:nvGrpSpPr>
        <p:grpSpPr>
          <a:xfrm>
            <a:off x="1356526" y="1344747"/>
            <a:ext cx="8789541" cy="3602447"/>
            <a:chOff x="0" y="0"/>
            <a:chExt cx="8789540" cy="3602445"/>
          </a:xfrm>
        </p:grpSpPr>
        <p:grpSp>
          <p:nvGrpSpPr>
            <p:cNvPr id="10032" name="Group 58"/>
            <p:cNvGrpSpPr/>
            <p:nvPr/>
          </p:nvGrpSpPr>
          <p:grpSpPr>
            <a:xfrm>
              <a:off x="0" y="320406"/>
              <a:ext cx="1295817" cy="2178881"/>
              <a:chOff x="0" y="0"/>
              <a:chExt cx="1295816" cy="2178879"/>
            </a:xfrm>
          </p:grpSpPr>
          <p:sp>
            <p:nvSpPr>
              <p:cNvPr id="10026" name="Shape 591"/>
              <p:cNvSpPr txBox="1"/>
              <p:nvPr/>
            </p:nvSpPr>
            <p:spPr>
              <a:xfrm>
                <a:off x="0" y="1593237"/>
                <a:ext cx="1295817" cy="585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21" tIns="89621" rIns="89621" bIns="89621" numCol="1" anchor="t">
                <a:spAutoFit/>
              </a:bodyPr>
              <a:lstStyle>
                <a:lvl1pPr algn="ctr" defTabSz="914366">
                  <a:defRPr b="1" sz="1300">
                    <a:solidFill>
                      <a:srgbClr val="505050"/>
                    </a:solidFill>
                    <a:latin typeface="Segoe UI"/>
                    <a:ea typeface="Segoe UI"/>
                    <a:cs typeface="Segoe UI"/>
                    <a:sym typeface="Segoe UI"/>
                  </a:defRPr>
                </a:lvl1pPr>
              </a:lstStyle>
              <a:p>
                <a:pPr/>
                <a:r>
                  <a:t>Existing Application</a:t>
                </a:r>
              </a:p>
            </p:txBody>
          </p:sp>
          <p:grpSp>
            <p:nvGrpSpPr>
              <p:cNvPr id="10031" name="Group 56"/>
              <p:cNvGrpSpPr/>
              <p:nvPr/>
            </p:nvGrpSpPr>
            <p:grpSpPr>
              <a:xfrm>
                <a:off x="280475" y="-1"/>
                <a:ext cx="734867" cy="1245397"/>
                <a:chOff x="0" y="0"/>
                <a:chExt cx="734865" cy="1245395"/>
              </a:xfrm>
            </p:grpSpPr>
            <p:sp>
              <p:nvSpPr>
                <p:cNvPr id="10027" name="Shape 607"/>
                <p:cNvSpPr/>
                <p:nvPr/>
              </p:nvSpPr>
              <p:spPr>
                <a:xfrm>
                  <a:off x="0" y="377629"/>
                  <a:ext cx="734866" cy="867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23" y="12111"/>
                      </a:moveTo>
                      <a:cubicBezTo>
                        <a:pt x="6365" y="12111"/>
                        <a:pt x="6086" y="12343"/>
                        <a:pt x="6086" y="12641"/>
                      </a:cubicBezTo>
                      <a:cubicBezTo>
                        <a:pt x="6086" y="12940"/>
                        <a:pt x="6365" y="13172"/>
                        <a:pt x="6723" y="13172"/>
                      </a:cubicBezTo>
                      <a:cubicBezTo>
                        <a:pt x="7081" y="13172"/>
                        <a:pt x="7359" y="12940"/>
                        <a:pt x="7359" y="12641"/>
                      </a:cubicBezTo>
                      <a:cubicBezTo>
                        <a:pt x="7359" y="12343"/>
                        <a:pt x="7081" y="12111"/>
                        <a:pt x="6723" y="12111"/>
                      </a:cubicBezTo>
                      <a:close/>
                      <a:moveTo>
                        <a:pt x="6643" y="12641"/>
                      </a:moveTo>
                      <a:cubicBezTo>
                        <a:pt x="6643" y="12608"/>
                        <a:pt x="6683" y="12575"/>
                        <a:pt x="6723" y="12575"/>
                      </a:cubicBezTo>
                      <a:cubicBezTo>
                        <a:pt x="6762" y="12575"/>
                        <a:pt x="6802" y="12608"/>
                        <a:pt x="6802" y="12641"/>
                      </a:cubicBezTo>
                      <a:cubicBezTo>
                        <a:pt x="6802" y="12741"/>
                        <a:pt x="6643" y="12741"/>
                        <a:pt x="6643" y="12641"/>
                      </a:cubicBezTo>
                      <a:close/>
                      <a:moveTo>
                        <a:pt x="18895" y="12343"/>
                      </a:moveTo>
                      <a:cubicBezTo>
                        <a:pt x="14042" y="12343"/>
                        <a:pt x="14042" y="12343"/>
                        <a:pt x="14042" y="12343"/>
                      </a:cubicBezTo>
                      <a:cubicBezTo>
                        <a:pt x="13843" y="12343"/>
                        <a:pt x="13684" y="12475"/>
                        <a:pt x="13684" y="12641"/>
                      </a:cubicBezTo>
                      <a:cubicBezTo>
                        <a:pt x="13684" y="12807"/>
                        <a:pt x="13843" y="12940"/>
                        <a:pt x="14042" y="12940"/>
                      </a:cubicBezTo>
                      <a:cubicBezTo>
                        <a:pt x="18895" y="12940"/>
                        <a:pt x="18895" y="12940"/>
                        <a:pt x="18895" y="12940"/>
                      </a:cubicBezTo>
                      <a:cubicBezTo>
                        <a:pt x="19094" y="12940"/>
                        <a:pt x="19253" y="12807"/>
                        <a:pt x="19253" y="12641"/>
                      </a:cubicBezTo>
                      <a:cubicBezTo>
                        <a:pt x="19253" y="12475"/>
                        <a:pt x="19094" y="12343"/>
                        <a:pt x="18895" y="12343"/>
                      </a:cubicBezTo>
                      <a:close/>
                      <a:moveTo>
                        <a:pt x="9388" y="17054"/>
                      </a:moveTo>
                      <a:cubicBezTo>
                        <a:pt x="9030" y="17054"/>
                        <a:pt x="8751" y="17286"/>
                        <a:pt x="8751" y="17585"/>
                      </a:cubicBezTo>
                      <a:cubicBezTo>
                        <a:pt x="8751" y="17884"/>
                        <a:pt x="9030" y="18116"/>
                        <a:pt x="9388" y="18116"/>
                      </a:cubicBezTo>
                      <a:cubicBezTo>
                        <a:pt x="9746" y="18116"/>
                        <a:pt x="10024" y="17884"/>
                        <a:pt x="10024" y="17585"/>
                      </a:cubicBezTo>
                      <a:cubicBezTo>
                        <a:pt x="10024" y="17286"/>
                        <a:pt x="9746" y="17054"/>
                        <a:pt x="9388" y="17054"/>
                      </a:cubicBezTo>
                      <a:close/>
                      <a:moveTo>
                        <a:pt x="9308" y="17585"/>
                      </a:moveTo>
                      <a:cubicBezTo>
                        <a:pt x="9308" y="17519"/>
                        <a:pt x="9348" y="17486"/>
                        <a:pt x="9388" y="17486"/>
                      </a:cubicBezTo>
                      <a:cubicBezTo>
                        <a:pt x="9467" y="17486"/>
                        <a:pt x="9507" y="17519"/>
                        <a:pt x="9507" y="17585"/>
                      </a:cubicBezTo>
                      <a:cubicBezTo>
                        <a:pt x="9507" y="17652"/>
                        <a:pt x="9308" y="17652"/>
                        <a:pt x="9308" y="17585"/>
                      </a:cubicBezTo>
                      <a:close/>
                      <a:moveTo>
                        <a:pt x="18895" y="17253"/>
                      </a:moveTo>
                      <a:cubicBezTo>
                        <a:pt x="14042" y="17253"/>
                        <a:pt x="14042" y="17253"/>
                        <a:pt x="14042" y="17253"/>
                      </a:cubicBezTo>
                      <a:cubicBezTo>
                        <a:pt x="13843" y="17253"/>
                        <a:pt x="13684" y="17419"/>
                        <a:pt x="13684" y="17585"/>
                      </a:cubicBezTo>
                      <a:cubicBezTo>
                        <a:pt x="13684" y="17751"/>
                        <a:pt x="13843" y="17884"/>
                        <a:pt x="14042" y="17884"/>
                      </a:cubicBezTo>
                      <a:cubicBezTo>
                        <a:pt x="18895" y="17884"/>
                        <a:pt x="18895" y="17884"/>
                        <a:pt x="18895" y="17884"/>
                      </a:cubicBezTo>
                      <a:cubicBezTo>
                        <a:pt x="19094" y="17884"/>
                        <a:pt x="19253" y="17751"/>
                        <a:pt x="19253" y="17585"/>
                      </a:cubicBezTo>
                      <a:cubicBezTo>
                        <a:pt x="19253" y="17419"/>
                        <a:pt x="19094" y="17253"/>
                        <a:pt x="18895" y="17253"/>
                      </a:cubicBezTo>
                      <a:close/>
                      <a:moveTo>
                        <a:pt x="9388" y="12111"/>
                      </a:moveTo>
                      <a:cubicBezTo>
                        <a:pt x="9030" y="12111"/>
                        <a:pt x="8751" y="12343"/>
                        <a:pt x="8751" y="12641"/>
                      </a:cubicBezTo>
                      <a:cubicBezTo>
                        <a:pt x="8751" y="12940"/>
                        <a:pt x="9030" y="13172"/>
                        <a:pt x="9388" y="13172"/>
                      </a:cubicBezTo>
                      <a:cubicBezTo>
                        <a:pt x="9746" y="13172"/>
                        <a:pt x="10024" y="12940"/>
                        <a:pt x="10024" y="12641"/>
                      </a:cubicBezTo>
                      <a:cubicBezTo>
                        <a:pt x="10024" y="12343"/>
                        <a:pt x="9746" y="12111"/>
                        <a:pt x="9388" y="12111"/>
                      </a:cubicBezTo>
                      <a:close/>
                      <a:moveTo>
                        <a:pt x="9308" y="12641"/>
                      </a:moveTo>
                      <a:cubicBezTo>
                        <a:pt x="9308" y="12608"/>
                        <a:pt x="9348" y="12575"/>
                        <a:pt x="9388" y="12575"/>
                      </a:cubicBezTo>
                      <a:cubicBezTo>
                        <a:pt x="9467" y="12575"/>
                        <a:pt x="9507" y="12608"/>
                        <a:pt x="9507" y="12641"/>
                      </a:cubicBezTo>
                      <a:cubicBezTo>
                        <a:pt x="9507" y="12741"/>
                        <a:pt x="9308" y="12741"/>
                        <a:pt x="9308" y="12641"/>
                      </a:cubicBezTo>
                      <a:close/>
                      <a:moveTo>
                        <a:pt x="4057" y="12111"/>
                      </a:moveTo>
                      <a:cubicBezTo>
                        <a:pt x="3699" y="12111"/>
                        <a:pt x="3421" y="12343"/>
                        <a:pt x="3421" y="12641"/>
                      </a:cubicBezTo>
                      <a:cubicBezTo>
                        <a:pt x="3421" y="12940"/>
                        <a:pt x="3699" y="13172"/>
                        <a:pt x="4057" y="13172"/>
                      </a:cubicBezTo>
                      <a:cubicBezTo>
                        <a:pt x="4415" y="13172"/>
                        <a:pt x="4694" y="12940"/>
                        <a:pt x="4694" y="12641"/>
                      </a:cubicBezTo>
                      <a:cubicBezTo>
                        <a:pt x="4694" y="12343"/>
                        <a:pt x="4415" y="12111"/>
                        <a:pt x="4057" y="12111"/>
                      </a:cubicBezTo>
                      <a:close/>
                      <a:moveTo>
                        <a:pt x="3978" y="12641"/>
                      </a:moveTo>
                      <a:cubicBezTo>
                        <a:pt x="3978" y="12608"/>
                        <a:pt x="4018" y="12575"/>
                        <a:pt x="4057" y="12575"/>
                      </a:cubicBezTo>
                      <a:cubicBezTo>
                        <a:pt x="4097" y="12575"/>
                        <a:pt x="4137" y="12608"/>
                        <a:pt x="4137" y="12641"/>
                      </a:cubicBezTo>
                      <a:cubicBezTo>
                        <a:pt x="4137" y="12741"/>
                        <a:pt x="3978" y="12741"/>
                        <a:pt x="3978" y="12641"/>
                      </a:cubicBezTo>
                      <a:close/>
                      <a:moveTo>
                        <a:pt x="6723" y="17054"/>
                      </a:moveTo>
                      <a:cubicBezTo>
                        <a:pt x="6365" y="17054"/>
                        <a:pt x="6086" y="17286"/>
                        <a:pt x="6086" y="17585"/>
                      </a:cubicBezTo>
                      <a:cubicBezTo>
                        <a:pt x="6086" y="17884"/>
                        <a:pt x="6365" y="18116"/>
                        <a:pt x="6723" y="18116"/>
                      </a:cubicBezTo>
                      <a:cubicBezTo>
                        <a:pt x="7081" y="18116"/>
                        <a:pt x="7359" y="17884"/>
                        <a:pt x="7359" y="17585"/>
                      </a:cubicBezTo>
                      <a:cubicBezTo>
                        <a:pt x="7359" y="17286"/>
                        <a:pt x="7081" y="17054"/>
                        <a:pt x="6723" y="17054"/>
                      </a:cubicBezTo>
                      <a:close/>
                      <a:moveTo>
                        <a:pt x="6643" y="17585"/>
                      </a:moveTo>
                      <a:cubicBezTo>
                        <a:pt x="6643" y="17519"/>
                        <a:pt x="6683" y="17486"/>
                        <a:pt x="6723" y="17486"/>
                      </a:cubicBezTo>
                      <a:cubicBezTo>
                        <a:pt x="6762" y="17486"/>
                        <a:pt x="6802" y="17519"/>
                        <a:pt x="6802" y="17585"/>
                      </a:cubicBezTo>
                      <a:cubicBezTo>
                        <a:pt x="6802" y="17652"/>
                        <a:pt x="6643" y="17652"/>
                        <a:pt x="6643" y="17585"/>
                      </a:cubicBezTo>
                      <a:close/>
                      <a:moveTo>
                        <a:pt x="4057" y="17054"/>
                      </a:moveTo>
                      <a:cubicBezTo>
                        <a:pt x="3699" y="17054"/>
                        <a:pt x="3421" y="17286"/>
                        <a:pt x="3421" y="17585"/>
                      </a:cubicBezTo>
                      <a:cubicBezTo>
                        <a:pt x="3421" y="17884"/>
                        <a:pt x="3699" y="18116"/>
                        <a:pt x="4057" y="18116"/>
                      </a:cubicBezTo>
                      <a:cubicBezTo>
                        <a:pt x="4415" y="18116"/>
                        <a:pt x="4694" y="17884"/>
                        <a:pt x="4694" y="17585"/>
                      </a:cubicBezTo>
                      <a:cubicBezTo>
                        <a:pt x="4694" y="17286"/>
                        <a:pt x="4415" y="17054"/>
                        <a:pt x="4057" y="17054"/>
                      </a:cubicBezTo>
                      <a:close/>
                      <a:moveTo>
                        <a:pt x="3978" y="17585"/>
                      </a:moveTo>
                      <a:cubicBezTo>
                        <a:pt x="3978" y="17519"/>
                        <a:pt x="4018" y="17486"/>
                        <a:pt x="4057" y="17486"/>
                      </a:cubicBezTo>
                      <a:cubicBezTo>
                        <a:pt x="4097" y="17486"/>
                        <a:pt x="4137" y="17519"/>
                        <a:pt x="4137" y="17585"/>
                      </a:cubicBezTo>
                      <a:cubicBezTo>
                        <a:pt x="4137" y="17652"/>
                        <a:pt x="3978" y="17652"/>
                        <a:pt x="3978" y="17585"/>
                      </a:cubicBezTo>
                      <a:close/>
                      <a:moveTo>
                        <a:pt x="9388" y="2256"/>
                      </a:moveTo>
                      <a:cubicBezTo>
                        <a:pt x="9030" y="2256"/>
                        <a:pt x="8751" y="2488"/>
                        <a:pt x="8751" y="2787"/>
                      </a:cubicBezTo>
                      <a:cubicBezTo>
                        <a:pt x="8751" y="3086"/>
                        <a:pt x="9030" y="3318"/>
                        <a:pt x="9388" y="3318"/>
                      </a:cubicBezTo>
                      <a:cubicBezTo>
                        <a:pt x="9746" y="3318"/>
                        <a:pt x="10024" y="3086"/>
                        <a:pt x="10024" y="2787"/>
                      </a:cubicBezTo>
                      <a:cubicBezTo>
                        <a:pt x="10024" y="2488"/>
                        <a:pt x="9746" y="2256"/>
                        <a:pt x="9388" y="2256"/>
                      </a:cubicBezTo>
                      <a:close/>
                      <a:moveTo>
                        <a:pt x="9308" y="2787"/>
                      </a:moveTo>
                      <a:cubicBezTo>
                        <a:pt x="9308" y="2754"/>
                        <a:pt x="9348" y="2721"/>
                        <a:pt x="9388" y="2721"/>
                      </a:cubicBezTo>
                      <a:cubicBezTo>
                        <a:pt x="9467" y="2721"/>
                        <a:pt x="9507" y="2754"/>
                        <a:pt x="9507" y="2787"/>
                      </a:cubicBezTo>
                      <a:cubicBezTo>
                        <a:pt x="9507" y="2886"/>
                        <a:pt x="9308" y="2886"/>
                        <a:pt x="9308" y="2787"/>
                      </a:cubicBezTo>
                      <a:close/>
                      <a:moveTo>
                        <a:pt x="6723" y="2256"/>
                      </a:moveTo>
                      <a:cubicBezTo>
                        <a:pt x="6365" y="2256"/>
                        <a:pt x="6086" y="2488"/>
                        <a:pt x="6086" y="2787"/>
                      </a:cubicBezTo>
                      <a:cubicBezTo>
                        <a:pt x="6086" y="3086"/>
                        <a:pt x="6365" y="3318"/>
                        <a:pt x="6723" y="3318"/>
                      </a:cubicBezTo>
                      <a:cubicBezTo>
                        <a:pt x="7081" y="3318"/>
                        <a:pt x="7359" y="3086"/>
                        <a:pt x="7359" y="2787"/>
                      </a:cubicBezTo>
                      <a:cubicBezTo>
                        <a:pt x="7359" y="2488"/>
                        <a:pt x="7081" y="2256"/>
                        <a:pt x="6723" y="2256"/>
                      </a:cubicBezTo>
                      <a:close/>
                      <a:moveTo>
                        <a:pt x="6643" y="2787"/>
                      </a:moveTo>
                      <a:cubicBezTo>
                        <a:pt x="6643" y="2754"/>
                        <a:pt x="6683" y="2721"/>
                        <a:pt x="6723" y="2721"/>
                      </a:cubicBezTo>
                      <a:cubicBezTo>
                        <a:pt x="6762" y="2721"/>
                        <a:pt x="6802" y="2754"/>
                        <a:pt x="6802" y="2787"/>
                      </a:cubicBezTo>
                      <a:cubicBezTo>
                        <a:pt x="6802" y="2886"/>
                        <a:pt x="6643" y="2886"/>
                        <a:pt x="6643" y="2787"/>
                      </a:cubicBezTo>
                      <a:close/>
                      <a:moveTo>
                        <a:pt x="18895" y="2488"/>
                      </a:moveTo>
                      <a:cubicBezTo>
                        <a:pt x="14042" y="2488"/>
                        <a:pt x="14042" y="2488"/>
                        <a:pt x="14042" y="2488"/>
                      </a:cubicBezTo>
                      <a:cubicBezTo>
                        <a:pt x="13843" y="2488"/>
                        <a:pt x="13684" y="2621"/>
                        <a:pt x="13684" y="2787"/>
                      </a:cubicBezTo>
                      <a:cubicBezTo>
                        <a:pt x="13684" y="2953"/>
                        <a:pt x="13843" y="3086"/>
                        <a:pt x="14042" y="3086"/>
                      </a:cubicBezTo>
                      <a:cubicBezTo>
                        <a:pt x="18895" y="3086"/>
                        <a:pt x="18895" y="3086"/>
                        <a:pt x="18895" y="3086"/>
                      </a:cubicBezTo>
                      <a:cubicBezTo>
                        <a:pt x="19094" y="3086"/>
                        <a:pt x="19253" y="2953"/>
                        <a:pt x="19253" y="2787"/>
                      </a:cubicBezTo>
                      <a:cubicBezTo>
                        <a:pt x="19253" y="2621"/>
                        <a:pt x="19094" y="2488"/>
                        <a:pt x="18895" y="2488"/>
                      </a:cubicBezTo>
                      <a:close/>
                      <a:moveTo>
                        <a:pt x="21600" y="1029"/>
                      </a:moveTo>
                      <a:cubicBezTo>
                        <a:pt x="21600" y="464"/>
                        <a:pt x="21043" y="0"/>
                        <a:pt x="20367" y="0"/>
                      </a:cubicBezTo>
                      <a:cubicBezTo>
                        <a:pt x="1233" y="0"/>
                        <a:pt x="1233" y="0"/>
                        <a:pt x="1233" y="0"/>
                      </a:cubicBezTo>
                      <a:cubicBezTo>
                        <a:pt x="557" y="0"/>
                        <a:pt x="0" y="464"/>
                        <a:pt x="0" y="1029"/>
                      </a:cubicBezTo>
                      <a:cubicBezTo>
                        <a:pt x="0" y="4546"/>
                        <a:pt x="0" y="4546"/>
                        <a:pt x="0" y="4546"/>
                      </a:cubicBezTo>
                      <a:cubicBezTo>
                        <a:pt x="0" y="4811"/>
                        <a:pt x="119" y="5076"/>
                        <a:pt x="358" y="5242"/>
                      </a:cubicBezTo>
                      <a:cubicBezTo>
                        <a:pt x="119" y="5441"/>
                        <a:pt x="0" y="5674"/>
                        <a:pt x="0" y="5972"/>
                      </a:cubicBezTo>
                      <a:cubicBezTo>
                        <a:pt x="0" y="9456"/>
                        <a:pt x="0" y="9456"/>
                        <a:pt x="0" y="9456"/>
                      </a:cubicBezTo>
                      <a:cubicBezTo>
                        <a:pt x="0" y="9755"/>
                        <a:pt x="119" y="9987"/>
                        <a:pt x="358" y="10186"/>
                      </a:cubicBezTo>
                      <a:cubicBezTo>
                        <a:pt x="119" y="10352"/>
                        <a:pt x="0" y="10617"/>
                        <a:pt x="0" y="10883"/>
                      </a:cubicBezTo>
                      <a:cubicBezTo>
                        <a:pt x="0" y="14400"/>
                        <a:pt x="0" y="14400"/>
                        <a:pt x="0" y="14400"/>
                      </a:cubicBezTo>
                      <a:cubicBezTo>
                        <a:pt x="0" y="14665"/>
                        <a:pt x="119" y="14931"/>
                        <a:pt x="358" y="15097"/>
                      </a:cubicBezTo>
                      <a:cubicBezTo>
                        <a:pt x="119" y="15296"/>
                        <a:pt x="0" y="15561"/>
                        <a:pt x="0" y="15827"/>
                      </a:cubicBezTo>
                      <a:cubicBezTo>
                        <a:pt x="0" y="19311"/>
                        <a:pt x="0" y="19311"/>
                        <a:pt x="0" y="19311"/>
                      </a:cubicBezTo>
                      <a:cubicBezTo>
                        <a:pt x="0" y="19875"/>
                        <a:pt x="557" y="20339"/>
                        <a:pt x="1233" y="20339"/>
                      </a:cubicBezTo>
                      <a:cubicBezTo>
                        <a:pt x="2705" y="20339"/>
                        <a:pt x="2705" y="20339"/>
                        <a:pt x="2705" y="20339"/>
                      </a:cubicBezTo>
                      <a:cubicBezTo>
                        <a:pt x="2705" y="21003"/>
                        <a:pt x="2705" y="21003"/>
                        <a:pt x="2705" y="21003"/>
                      </a:cubicBezTo>
                      <a:cubicBezTo>
                        <a:pt x="2705" y="21334"/>
                        <a:pt x="3023" y="21600"/>
                        <a:pt x="3421" y="21600"/>
                      </a:cubicBezTo>
                      <a:cubicBezTo>
                        <a:pt x="6365" y="21600"/>
                        <a:pt x="6365" y="21600"/>
                        <a:pt x="6365" y="21600"/>
                      </a:cubicBezTo>
                      <a:cubicBezTo>
                        <a:pt x="6802" y="21600"/>
                        <a:pt x="7120" y="21334"/>
                        <a:pt x="7120" y="21003"/>
                      </a:cubicBezTo>
                      <a:cubicBezTo>
                        <a:pt x="7120" y="20339"/>
                        <a:pt x="7120" y="20339"/>
                        <a:pt x="7120" y="20339"/>
                      </a:cubicBezTo>
                      <a:cubicBezTo>
                        <a:pt x="14002" y="20339"/>
                        <a:pt x="14002" y="20339"/>
                        <a:pt x="14002" y="20339"/>
                      </a:cubicBezTo>
                      <a:cubicBezTo>
                        <a:pt x="14002" y="21003"/>
                        <a:pt x="14002" y="21003"/>
                        <a:pt x="14002" y="21003"/>
                      </a:cubicBezTo>
                      <a:cubicBezTo>
                        <a:pt x="14002" y="21334"/>
                        <a:pt x="14320" y="21600"/>
                        <a:pt x="14758" y="21600"/>
                      </a:cubicBezTo>
                      <a:cubicBezTo>
                        <a:pt x="17702" y="21600"/>
                        <a:pt x="17702" y="21600"/>
                        <a:pt x="17702" y="21600"/>
                      </a:cubicBezTo>
                      <a:cubicBezTo>
                        <a:pt x="18099" y="21600"/>
                        <a:pt x="18418" y="21334"/>
                        <a:pt x="18418" y="21003"/>
                      </a:cubicBezTo>
                      <a:cubicBezTo>
                        <a:pt x="18418" y="20339"/>
                        <a:pt x="18418" y="20339"/>
                        <a:pt x="18418" y="20339"/>
                      </a:cubicBezTo>
                      <a:cubicBezTo>
                        <a:pt x="20367" y="20339"/>
                        <a:pt x="20367" y="20339"/>
                        <a:pt x="20367" y="20339"/>
                      </a:cubicBezTo>
                      <a:cubicBezTo>
                        <a:pt x="21043" y="20339"/>
                        <a:pt x="21600" y="19875"/>
                        <a:pt x="21600" y="19311"/>
                      </a:cubicBezTo>
                      <a:cubicBezTo>
                        <a:pt x="21600" y="15827"/>
                        <a:pt x="21600" y="15827"/>
                        <a:pt x="21600" y="15827"/>
                      </a:cubicBezTo>
                      <a:cubicBezTo>
                        <a:pt x="21600" y="15561"/>
                        <a:pt x="21441" y="15296"/>
                        <a:pt x="21242" y="15097"/>
                      </a:cubicBezTo>
                      <a:cubicBezTo>
                        <a:pt x="21441" y="14931"/>
                        <a:pt x="21600" y="14665"/>
                        <a:pt x="21600" y="14400"/>
                      </a:cubicBezTo>
                      <a:cubicBezTo>
                        <a:pt x="21600" y="10883"/>
                        <a:pt x="21600" y="10883"/>
                        <a:pt x="21600" y="10883"/>
                      </a:cubicBezTo>
                      <a:cubicBezTo>
                        <a:pt x="21600" y="10617"/>
                        <a:pt x="21441" y="10352"/>
                        <a:pt x="21242" y="10186"/>
                      </a:cubicBezTo>
                      <a:cubicBezTo>
                        <a:pt x="21441" y="9987"/>
                        <a:pt x="21600" y="9755"/>
                        <a:pt x="21600" y="9456"/>
                      </a:cubicBezTo>
                      <a:cubicBezTo>
                        <a:pt x="21600" y="5972"/>
                        <a:pt x="21600" y="5972"/>
                        <a:pt x="21600" y="5972"/>
                      </a:cubicBezTo>
                      <a:cubicBezTo>
                        <a:pt x="21600" y="5674"/>
                        <a:pt x="21441" y="5441"/>
                        <a:pt x="21242" y="5242"/>
                      </a:cubicBezTo>
                      <a:cubicBezTo>
                        <a:pt x="21441" y="5076"/>
                        <a:pt x="21600" y="4811"/>
                        <a:pt x="21600" y="4546"/>
                      </a:cubicBezTo>
                      <a:cubicBezTo>
                        <a:pt x="21600" y="1029"/>
                        <a:pt x="21600" y="1029"/>
                        <a:pt x="21600" y="1029"/>
                      </a:cubicBezTo>
                      <a:close/>
                      <a:moveTo>
                        <a:pt x="6365" y="21003"/>
                      </a:moveTo>
                      <a:cubicBezTo>
                        <a:pt x="3421" y="21003"/>
                        <a:pt x="3421" y="21003"/>
                        <a:pt x="3421" y="21003"/>
                      </a:cubicBezTo>
                      <a:cubicBezTo>
                        <a:pt x="3421" y="20339"/>
                        <a:pt x="3421" y="20339"/>
                        <a:pt x="3421" y="20339"/>
                      </a:cubicBezTo>
                      <a:cubicBezTo>
                        <a:pt x="6365" y="20339"/>
                        <a:pt x="6365" y="20339"/>
                        <a:pt x="6365" y="20339"/>
                      </a:cubicBezTo>
                      <a:lnTo>
                        <a:pt x="6365" y="21003"/>
                      </a:lnTo>
                      <a:close/>
                      <a:moveTo>
                        <a:pt x="17702" y="21003"/>
                      </a:moveTo>
                      <a:cubicBezTo>
                        <a:pt x="14758" y="21003"/>
                        <a:pt x="14758" y="21003"/>
                        <a:pt x="14758" y="21003"/>
                      </a:cubicBezTo>
                      <a:cubicBezTo>
                        <a:pt x="14758" y="20339"/>
                        <a:pt x="14758" y="20339"/>
                        <a:pt x="14758" y="20339"/>
                      </a:cubicBezTo>
                      <a:cubicBezTo>
                        <a:pt x="17702" y="20339"/>
                        <a:pt x="17702" y="20339"/>
                        <a:pt x="17702" y="20339"/>
                      </a:cubicBezTo>
                      <a:lnTo>
                        <a:pt x="17702" y="21003"/>
                      </a:lnTo>
                      <a:close/>
                      <a:moveTo>
                        <a:pt x="20844" y="19311"/>
                      </a:moveTo>
                      <a:cubicBezTo>
                        <a:pt x="20844" y="19543"/>
                        <a:pt x="20645" y="19742"/>
                        <a:pt x="20367" y="19742"/>
                      </a:cubicBezTo>
                      <a:cubicBezTo>
                        <a:pt x="1233" y="19742"/>
                        <a:pt x="1233" y="19742"/>
                        <a:pt x="1233" y="19742"/>
                      </a:cubicBezTo>
                      <a:cubicBezTo>
                        <a:pt x="955" y="19742"/>
                        <a:pt x="716" y="19543"/>
                        <a:pt x="716" y="19311"/>
                      </a:cubicBezTo>
                      <a:cubicBezTo>
                        <a:pt x="716" y="15827"/>
                        <a:pt x="716" y="15827"/>
                        <a:pt x="716" y="15827"/>
                      </a:cubicBezTo>
                      <a:cubicBezTo>
                        <a:pt x="716" y="15594"/>
                        <a:pt x="955" y="15429"/>
                        <a:pt x="1233" y="15429"/>
                      </a:cubicBezTo>
                      <a:cubicBezTo>
                        <a:pt x="20367" y="15429"/>
                        <a:pt x="20367" y="15429"/>
                        <a:pt x="20367" y="15429"/>
                      </a:cubicBezTo>
                      <a:cubicBezTo>
                        <a:pt x="20645" y="15429"/>
                        <a:pt x="20844" y="15594"/>
                        <a:pt x="20844" y="15827"/>
                      </a:cubicBezTo>
                      <a:lnTo>
                        <a:pt x="20844" y="19311"/>
                      </a:lnTo>
                      <a:close/>
                      <a:moveTo>
                        <a:pt x="20844" y="14400"/>
                      </a:moveTo>
                      <a:cubicBezTo>
                        <a:pt x="20844" y="14632"/>
                        <a:pt x="20645" y="14798"/>
                        <a:pt x="20367" y="14798"/>
                      </a:cubicBezTo>
                      <a:cubicBezTo>
                        <a:pt x="1233" y="14798"/>
                        <a:pt x="1233" y="14798"/>
                        <a:pt x="1233" y="14798"/>
                      </a:cubicBezTo>
                      <a:cubicBezTo>
                        <a:pt x="955" y="14798"/>
                        <a:pt x="716" y="14632"/>
                        <a:pt x="716" y="14400"/>
                      </a:cubicBezTo>
                      <a:cubicBezTo>
                        <a:pt x="716" y="10883"/>
                        <a:pt x="716" y="10883"/>
                        <a:pt x="716" y="10883"/>
                      </a:cubicBezTo>
                      <a:cubicBezTo>
                        <a:pt x="716" y="10684"/>
                        <a:pt x="955" y="10485"/>
                        <a:pt x="1233" y="10485"/>
                      </a:cubicBezTo>
                      <a:cubicBezTo>
                        <a:pt x="20367" y="10485"/>
                        <a:pt x="20367" y="10485"/>
                        <a:pt x="20367" y="10485"/>
                      </a:cubicBezTo>
                      <a:cubicBezTo>
                        <a:pt x="20645" y="10485"/>
                        <a:pt x="20844" y="10684"/>
                        <a:pt x="20844" y="10883"/>
                      </a:cubicBezTo>
                      <a:lnTo>
                        <a:pt x="20844" y="14400"/>
                      </a:lnTo>
                      <a:close/>
                      <a:moveTo>
                        <a:pt x="20844" y="9456"/>
                      </a:moveTo>
                      <a:cubicBezTo>
                        <a:pt x="20844" y="9688"/>
                        <a:pt x="20645" y="9887"/>
                        <a:pt x="20367" y="9887"/>
                      </a:cubicBezTo>
                      <a:cubicBezTo>
                        <a:pt x="1233" y="9887"/>
                        <a:pt x="1233" y="9887"/>
                        <a:pt x="1233" y="9887"/>
                      </a:cubicBezTo>
                      <a:cubicBezTo>
                        <a:pt x="955" y="9887"/>
                        <a:pt x="716" y="9688"/>
                        <a:pt x="716" y="9456"/>
                      </a:cubicBezTo>
                      <a:cubicBezTo>
                        <a:pt x="716" y="5972"/>
                        <a:pt x="716" y="5972"/>
                        <a:pt x="716" y="5972"/>
                      </a:cubicBezTo>
                      <a:cubicBezTo>
                        <a:pt x="716" y="5740"/>
                        <a:pt x="955" y="5541"/>
                        <a:pt x="1233" y="5541"/>
                      </a:cubicBezTo>
                      <a:cubicBezTo>
                        <a:pt x="20367" y="5541"/>
                        <a:pt x="20367" y="5541"/>
                        <a:pt x="20367" y="5541"/>
                      </a:cubicBezTo>
                      <a:cubicBezTo>
                        <a:pt x="20645" y="5541"/>
                        <a:pt x="20844" y="5740"/>
                        <a:pt x="20844" y="5972"/>
                      </a:cubicBezTo>
                      <a:lnTo>
                        <a:pt x="20844" y="9456"/>
                      </a:lnTo>
                      <a:close/>
                      <a:moveTo>
                        <a:pt x="20844" y="4546"/>
                      </a:moveTo>
                      <a:cubicBezTo>
                        <a:pt x="20844" y="4745"/>
                        <a:pt x="20645" y="4944"/>
                        <a:pt x="20367" y="4944"/>
                      </a:cubicBezTo>
                      <a:cubicBezTo>
                        <a:pt x="1233" y="4944"/>
                        <a:pt x="1233" y="4944"/>
                        <a:pt x="1233" y="4944"/>
                      </a:cubicBezTo>
                      <a:cubicBezTo>
                        <a:pt x="955" y="4944"/>
                        <a:pt x="716" y="4745"/>
                        <a:pt x="716" y="4546"/>
                      </a:cubicBezTo>
                      <a:cubicBezTo>
                        <a:pt x="716" y="1029"/>
                        <a:pt x="716" y="1029"/>
                        <a:pt x="716" y="1029"/>
                      </a:cubicBezTo>
                      <a:cubicBezTo>
                        <a:pt x="716" y="796"/>
                        <a:pt x="955" y="630"/>
                        <a:pt x="1233" y="630"/>
                      </a:cubicBezTo>
                      <a:cubicBezTo>
                        <a:pt x="20367" y="630"/>
                        <a:pt x="20367" y="630"/>
                        <a:pt x="20367" y="630"/>
                      </a:cubicBezTo>
                      <a:cubicBezTo>
                        <a:pt x="20645" y="630"/>
                        <a:pt x="20844" y="796"/>
                        <a:pt x="20844" y="1029"/>
                      </a:cubicBezTo>
                      <a:lnTo>
                        <a:pt x="20844" y="4546"/>
                      </a:lnTo>
                      <a:close/>
                      <a:moveTo>
                        <a:pt x="6723" y="7167"/>
                      </a:moveTo>
                      <a:cubicBezTo>
                        <a:pt x="6365" y="7167"/>
                        <a:pt x="6086" y="7432"/>
                        <a:pt x="6086" y="7698"/>
                      </a:cubicBezTo>
                      <a:cubicBezTo>
                        <a:pt x="6086" y="7996"/>
                        <a:pt x="6365" y="8262"/>
                        <a:pt x="6723" y="8262"/>
                      </a:cubicBezTo>
                      <a:cubicBezTo>
                        <a:pt x="7081" y="8262"/>
                        <a:pt x="7359" y="7996"/>
                        <a:pt x="7359" y="7698"/>
                      </a:cubicBezTo>
                      <a:cubicBezTo>
                        <a:pt x="7359" y="7432"/>
                        <a:pt x="7081" y="7167"/>
                        <a:pt x="6723" y="7167"/>
                      </a:cubicBezTo>
                      <a:close/>
                      <a:moveTo>
                        <a:pt x="6643" y="7698"/>
                      </a:moveTo>
                      <a:cubicBezTo>
                        <a:pt x="6643" y="7664"/>
                        <a:pt x="6683" y="7631"/>
                        <a:pt x="6723" y="7631"/>
                      </a:cubicBezTo>
                      <a:cubicBezTo>
                        <a:pt x="6762" y="7631"/>
                        <a:pt x="6802" y="7664"/>
                        <a:pt x="6802" y="7698"/>
                      </a:cubicBezTo>
                      <a:cubicBezTo>
                        <a:pt x="6802" y="7797"/>
                        <a:pt x="6643" y="7797"/>
                        <a:pt x="6643" y="7698"/>
                      </a:cubicBezTo>
                      <a:close/>
                      <a:moveTo>
                        <a:pt x="4057" y="7167"/>
                      </a:moveTo>
                      <a:cubicBezTo>
                        <a:pt x="3699" y="7167"/>
                        <a:pt x="3421" y="7432"/>
                        <a:pt x="3421" y="7698"/>
                      </a:cubicBezTo>
                      <a:cubicBezTo>
                        <a:pt x="3421" y="7996"/>
                        <a:pt x="3699" y="8262"/>
                        <a:pt x="4057" y="8262"/>
                      </a:cubicBezTo>
                      <a:cubicBezTo>
                        <a:pt x="4415" y="8262"/>
                        <a:pt x="4694" y="7996"/>
                        <a:pt x="4694" y="7698"/>
                      </a:cubicBezTo>
                      <a:cubicBezTo>
                        <a:pt x="4694" y="7432"/>
                        <a:pt x="4415" y="7167"/>
                        <a:pt x="4057" y="7167"/>
                      </a:cubicBezTo>
                      <a:close/>
                      <a:moveTo>
                        <a:pt x="3978" y="7698"/>
                      </a:moveTo>
                      <a:cubicBezTo>
                        <a:pt x="3978" y="7664"/>
                        <a:pt x="4018" y="7631"/>
                        <a:pt x="4057" y="7631"/>
                      </a:cubicBezTo>
                      <a:cubicBezTo>
                        <a:pt x="4097" y="7631"/>
                        <a:pt x="4137" y="7664"/>
                        <a:pt x="4137" y="7698"/>
                      </a:cubicBezTo>
                      <a:cubicBezTo>
                        <a:pt x="4137" y="7797"/>
                        <a:pt x="3978" y="7797"/>
                        <a:pt x="3978" y="7698"/>
                      </a:cubicBezTo>
                      <a:close/>
                      <a:moveTo>
                        <a:pt x="9388" y="7167"/>
                      </a:moveTo>
                      <a:cubicBezTo>
                        <a:pt x="9030" y="7167"/>
                        <a:pt x="8751" y="7432"/>
                        <a:pt x="8751" y="7698"/>
                      </a:cubicBezTo>
                      <a:cubicBezTo>
                        <a:pt x="8751" y="7996"/>
                        <a:pt x="9030" y="8262"/>
                        <a:pt x="9388" y="8262"/>
                      </a:cubicBezTo>
                      <a:cubicBezTo>
                        <a:pt x="9746" y="8262"/>
                        <a:pt x="10024" y="7996"/>
                        <a:pt x="10024" y="7698"/>
                      </a:cubicBezTo>
                      <a:cubicBezTo>
                        <a:pt x="10024" y="7432"/>
                        <a:pt x="9746" y="7167"/>
                        <a:pt x="9388" y="7167"/>
                      </a:cubicBezTo>
                      <a:close/>
                      <a:moveTo>
                        <a:pt x="9308" y="7698"/>
                      </a:moveTo>
                      <a:cubicBezTo>
                        <a:pt x="9308" y="7664"/>
                        <a:pt x="9348" y="7631"/>
                        <a:pt x="9388" y="7631"/>
                      </a:cubicBezTo>
                      <a:cubicBezTo>
                        <a:pt x="9467" y="7631"/>
                        <a:pt x="9507" y="7664"/>
                        <a:pt x="9507" y="7698"/>
                      </a:cubicBezTo>
                      <a:cubicBezTo>
                        <a:pt x="9507" y="7797"/>
                        <a:pt x="9308" y="7797"/>
                        <a:pt x="9308" y="7698"/>
                      </a:cubicBezTo>
                      <a:close/>
                      <a:moveTo>
                        <a:pt x="18895" y="7399"/>
                      </a:moveTo>
                      <a:cubicBezTo>
                        <a:pt x="14042" y="7399"/>
                        <a:pt x="14042" y="7399"/>
                        <a:pt x="14042" y="7399"/>
                      </a:cubicBezTo>
                      <a:cubicBezTo>
                        <a:pt x="13843" y="7399"/>
                        <a:pt x="13684" y="7532"/>
                        <a:pt x="13684" y="7698"/>
                      </a:cubicBezTo>
                      <a:cubicBezTo>
                        <a:pt x="13684" y="7897"/>
                        <a:pt x="13843" y="8029"/>
                        <a:pt x="14042" y="8029"/>
                      </a:cubicBezTo>
                      <a:cubicBezTo>
                        <a:pt x="18895" y="8029"/>
                        <a:pt x="18895" y="8029"/>
                        <a:pt x="18895" y="8029"/>
                      </a:cubicBezTo>
                      <a:cubicBezTo>
                        <a:pt x="19094" y="8029"/>
                        <a:pt x="19253" y="7897"/>
                        <a:pt x="19253" y="7698"/>
                      </a:cubicBezTo>
                      <a:cubicBezTo>
                        <a:pt x="19253" y="7532"/>
                        <a:pt x="19094" y="7399"/>
                        <a:pt x="18895" y="7399"/>
                      </a:cubicBezTo>
                      <a:close/>
                      <a:moveTo>
                        <a:pt x="4057" y="2256"/>
                      </a:moveTo>
                      <a:cubicBezTo>
                        <a:pt x="3699" y="2256"/>
                        <a:pt x="3421" y="2488"/>
                        <a:pt x="3421" y="2787"/>
                      </a:cubicBezTo>
                      <a:cubicBezTo>
                        <a:pt x="3421" y="3086"/>
                        <a:pt x="3699" y="3318"/>
                        <a:pt x="4057" y="3318"/>
                      </a:cubicBezTo>
                      <a:cubicBezTo>
                        <a:pt x="4415" y="3318"/>
                        <a:pt x="4694" y="3086"/>
                        <a:pt x="4694" y="2787"/>
                      </a:cubicBezTo>
                      <a:cubicBezTo>
                        <a:pt x="4694" y="2488"/>
                        <a:pt x="4415" y="2256"/>
                        <a:pt x="4057" y="2256"/>
                      </a:cubicBezTo>
                      <a:close/>
                      <a:moveTo>
                        <a:pt x="3978" y="2787"/>
                      </a:moveTo>
                      <a:cubicBezTo>
                        <a:pt x="3978" y="2754"/>
                        <a:pt x="4018" y="2721"/>
                        <a:pt x="4057" y="2721"/>
                      </a:cubicBezTo>
                      <a:cubicBezTo>
                        <a:pt x="4097" y="2721"/>
                        <a:pt x="4137" y="2754"/>
                        <a:pt x="4137" y="2787"/>
                      </a:cubicBezTo>
                      <a:cubicBezTo>
                        <a:pt x="4137" y="2886"/>
                        <a:pt x="3978" y="2886"/>
                        <a:pt x="3978" y="2787"/>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Arial"/>
                      <a:ea typeface="Arial"/>
                      <a:cs typeface="Arial"/>
                      <a:sym typeface="Arial"/>
                    </a:defRPr>
                  </a:pPr>
                </a:p>
              </p:txBody>
            </p:sp>
            <p:grpSp>
              <p:nvGrpSpPr>
                <p:cNvPr id="10030" name="Shape 608"/>
                <p:cNvGrpSpPr/>
                <p:nvPr/>
              </p:nvGrpSpPr>
              <p:grpSpPr>
                <a:xfrm>
                  <a:off x="0" y="-1"/>
                  <a:ext cx="734866" cy="401196"/>
                  <a:chOff x="0" y="0"/>
                  <a:chExt cx="734865" cy="401194"/>
                </a:xfrm>
              </p:grpSpPr>
              <p:sp>
                <p:nvSpPr>
                  <p:cNvPr id="10028" name="Rounded Rectangle"/>
                  <p:cNvSpPr/>
                  <p:nvPr/>
                </p:nvSpPr>
                <p:spPr>
                  <a:xfrm>
                    <a:off x="0" y="63620"/>
                    <a:ext cx="734866" cy="273955"/>
                  </a:xfrm>
                  <a:prstGeom prst="roundRect">
                    <a:avLst>
                      <a:gd name="adj" fmla="val 6752"/>
                    </a:avLst>
                  </a:prstGeom>
                  <a:solidFill>
                    <a:srgbClr val="0072C6"/>
                  </a:solidFill>
                  <a:ln w="12700" cap="flat">
                    <a:noFill/>
                    <a:miter lim="400000"/>
                  </a:ln>
                  <a:effectLst/>
                </p:spPr>
                <p:txBody>
                  <a:bodyPr wrap="square" lIns="45719" tIns="45719" rIns="45719" bIns="45719" numCol="1" anchor="ctr">
                    <a:noAutofit/>
                  </a:bodyPr>
                  <a:lstStyle/>
                  <a:p>
                    <a:pPr algn="ctr" defTabSz="914366">
                      <a:defRPr>
                        <a:solidFill>
                          <a:srgbClr val="505050"/>
                        </a:solidFill>
                        <a:latin typeface="Segoe UI"/>
                        <a:ea typeface="Segoe UI"/>
                        <a:cs typeface="Segoe UI"/>
                        <a:sym typeface="Segoe UI"/>
                      </a:defRPr>
                    </a:pPr>
                  </a:p>
                </p:txBody>
              </p:sp>
              <p:sp>
                <p:nvSpPr>
                  <p:cNvPr id="10029" name="APP"/>
                  <p:cNvSpPr txBox="1"/>
                  <p:nvPr/>
                </p:nvSpPr>
                <p:spPr>
                  <a:xfrm>
                    <a:off x="5417" y="-1"/>
                    <a:ext cx="724031" cy="4011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21" tIns="89621" rIns="89621" bIns="89621" numCol="1" anchor="ctr">
                    <a:spAutoFit/>
                  </a:bodyPr>
                  <a:lstStyle>
                    <a:lvl1pPr algn="ctr" defTabSz="914366">
                      <a:defRPr sz="1600">
                        <a:solidFill>
                          <a:srgbClr val="505050"/>
                        </a:solidFill>
                        <a:latin typeface="Arial"/>
                        <a:ea typeface="Arial"/>
                        <a:cs typeface="Arial"/>
                        <a:sym typeface="Arial"/>
                      </a:defRPr>
                    </a:lvl1pPr>
                  </a:lstStyle>
                  <a:p>
                    <a:pPr/>
                    <a:r>
                      <a:t>APP</a:t>
                    </a:r>
                  </a:p>
                </p:txBody>
              </p:sp>
            </p:grpSp>
          </p:grpSp>
        </p:grpSp>
        <p:grpSp>
          <p:nvGrpSpPr>
            <p:cNvPr id="10055" name="Group 62"/>
            <p:cNvGrpSpPr/>
            <p:nvPr/>
          </p:nvGrpSpPr>
          <p:grpSpPr>
            <a:xfrm>
              <a:off x="7034590" y="487137"/>
              <a:ext cx="1754951" cy="2970267"/>
              <a:chOff x="0" y="0"/>
              <a:chExt cx="1754949" cy="2970265"/>
            </a:xfrm>
          </p:grpSpPr>
          <p:sp>
            <p:nvSpPr>
              <p:cNvPr id="10033" name="Shape 594"/>
              <p:cNvSpPr txBox="1"/>
              <p:nvPr/>
            </p:nvSpPr>
            <p:spPr>
              <a:xfrm>
                <a:off x="0" y="1368623"/>
                <a:ext cx="1754950" cy="1601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21" tIns="89621" rIns="89621" bIns="89621" numCol="1" anchor="t">
                <a:spAutoFit/>
              </a:bodyPr>
              <a:lstStyle/>
              <a:p>
                <a:pPr algn="ctr" defTabSz="914366">
                  <a:defRPr b="1" sz="1300">
                    <a:solidFill>
                      <a:srgbClr val="505050"/>
                    </a:solidFill>
                    <a:latin typeface="Segoe UI"/>
                    <a:ea typeface="Segoe UI"/>
                    <a:cs typeface="Segoe UI"/>
                    <a:sym typeface="Segoe UI"/>
                  </a:defRPr>
                </a:pPr>
                <a:r>
                  <a:t>Modern </a:t>
                </a:r>
                <a:br/>
                <a:r>
                  <a:t>Microservices</a:t>
                </a:r>
              </a:p>
              <a:p>
                <a:pPr algn="ctr" defTabSz="914366">
                  <a:defRPr b="1" sz="1300">
                    <a:solidFill>
                      <a:srgbClr val="505050"/>
                    </a:solidFill>
                    <a:latin typeface="Segoe UI"/>
                    <a:ea typeface="Segoe UI"/>
                    <a:cs typeface="Segoe UI"/>
                    <a:sym typeface="Segoe UI"/>
                  </a:defRPr>
                </a:pPr>
              </a:p>
              <a:p>
                <a:pPr algn="ctr" defTabSz="914366">
                  <a:defRPr sz="1300">
                    <a:solidFill>
                      <a:srgbClr val="505050"/>
                    </a:solidFill>
                    <a:latin typeface="Segoe UI"/>
                    <a:ea typeface="Segoe UI"/>
                    <a:cs typeface="Segoe UI"/>
                    <a:sym typeface="Segoe UI"/>
                  </a:defRPr>
                </a:pPr>
                <a:r>
                  <a:t>Add new services </a:t>
                </a:r>
                <a:r>
                  <a:rPr spc="-33"/>
                  <a:t>or start peeling off</a:t>
                </a:r>
                <a:r>
                  <a:t> </a:t>
                </a:r>
                <a:r>
                  <a:rPr spc="59"/>
                  <a:t>services from </a:t>
                </a:r>
                <a:r>
                  <a:t>monolithic code.</a:t>
                </a:r>
              </a:p>
            </p:txBody>
          </p:sp>
          <p:grpSp>
            <p:nvGrpSpPr>
              <p:cNvPr id="10054" name="Shape 609"/>
              <p:cNvGrpSpPr/>
              <p:nvPr/>
            </p:nvGrpSpPr>
            <p:grpSpPr>
              <a:xfrm>
                <a:off x="273230" y="-1"/>
                <a:ext cx="1273753" cy="953880"/>
                <a:chOff x="0" y="0"/>
                <a:chExt cx="1273752" cy="953878"/>
              </a:xfrm>
            </p:grpSpPr>
            <p:sp>
              <p:nvSpPr>
                <p:cNvPr id="10034" name="Shape 610"/>
                <p:cNvSpPr/>
                <p:nvPr/>
              </p:nvSpPr>
              <p:spPr>
                <a:xfrm flipV="1">
                  <a:off x="622476" y="238307"/>
                  <a:ext cx="171618" cy="138703"/>
                </a:xfrm>
                <a:prstGeom prst="line">
                  <a:avLst/>
                </a:prstGeom>
                <a:noFill/>
                <a:ln w="28575" cap="flat">
                  <a:solidFill>
                    <a:srgbClr val="0072C6"/>
                  </a:solidFill>
                  <a:prstDash val="dot"/>
                  <a:miter lim="800000"/>
                </a:ln>
                <a:effectLst/>
              </p:spPr>
              <p:txBody>
                <a:bodyPr wrap="square" lIns="45719" tIns="45719" rIns="45719" bIns="45719" numCol="1" anchor="t">
                  <a:noAutofit/>
                </a:bodyPr>
                <a:lstStyle/>
                <a:p>
                  <a:pPr>
                    <a:defRPr>
                      <a:solidFill>
                        <a:srgbClr val="FFFFFF"/>
                      </a:solidFill>
                    </a:defRPr>
                  </a:pPr>
                </a:p>
              </p:txBody>
            </p:sp>
            <p:sp>
              <p:nvSpPr>
                <p:cNvPr id="10035" name="Shape 611"/>
                <p:cNvSpPr/>
                <p:nvPr/>
              </p:nvSpPr>
              <p:spPr>
                <a:xfrm flipH="1" flipV="1">
                  <a:off x="1040299" y="360029"/>
                  <a:ext cx="59435" cy="197345"/>
                </a:xfrm>
                <a:prstGeom prst="line">
                  <a:avLst/>
                </a:prstGeom>
                <a:noFill/>
                <a:ln w="28575" cap="flat">
                  <a:solidFill>
                    <a:srgbClr val="0072C6"/>
                  </a:solidFill>
                  <a:prstDash val="dot"/>
                  <a:miter lim="800000"/>
                </a:ln>
                <a:effectLst/>
              </p:spPr>
              <p:txBody>
                <a:bodyPr wrap="square" lIns="45719" tIns="45719" rIns="45719" bIns="45719" numCol="1" anchor="t">
                  <a:noAutofit/>
                </a:bodyPr>
                <a:lstStyle/>
                <a:p>
                  <a:pPr>
                    <a:defRPr>
                      <a:solidFill>
                        <a:srgbClr val="FFFFFF"/>
                      </a:solidFill>
                    </a:defRPr>
                  </a:pPr>
                </a:p>
              </p:txBody>
            </p:sp>
            <p:sp>
              <p:nvSpPr>
                <p:cNvPr id="10036" name="Shape 612"/>
                <p:cNvSpPr/>
                <p:nvPr/>
              </p:nvSpPr>
              <p:spPr>
                <a:xfrm>
                  <a:off x="604246" y="818191"/>
                  <a:ext cx="306833" cy="72325"/>
                </a:xfrm>
                <a:prstGeom prst="line">
                  <a:avLst/>
                </a:prstGeom>
                <a:noFill/>
                <a:ln w="28575" cap="flat">
                  <a:solidFill>
                    <a:srgbClr val="0072C6"/>
                  </a:solidFill>
                  <a:prstDash val="dot"/>
                  <a:miter lim="800000"/>
                </a:ln>
                <a:effectLst/>
              </p:spPr>
              <p:txBody>
                <a:bodyPr wrap="square" lIns="45719" tIns="45719" rIns="45719" bIns="45719" numCol="1" anchor="t">
                  <a:noAutofit/>
                </a:bodyPr>
                <a:lstStyle/>
                <a:p>
                  <a:pPr>
                    <a:defRPr>
                      <a:solidFill>
                        <a:srgbClr val="FFFFFF"/>
                      </a:solidFill>
                    </a:defRPr>
                  </a:pPr>
                </a:p>
              </p:txBody>
            </p:sp>
            <p:grpSp>
              <p:nvGrpSpPr>
                <p:cNvPr id="10053" name="Shape 613"/>
                <p:cNvGrpSpPr/>
                <p:nvPr/>
              </p:nvGrpSpPr>
              <p:grpSpPr>
                <a:xfrm>
                  <a:off x="0" y="-1"/>
                  <a:ext cx="1273753" cy="953880"/>
                  <a:chOff x="0" y="0"/>
                  <a:chExt cx="1273752" cy="953878"/>
                </a:xfrm>
              </p:grpSpPr>
              <p:grpSp>
                <p:nvGrpSpPr>
                  <p:cNvPr id="10042" name="Shape 614"/>
                  <p:cNvGrpSpPr/>
                  <p:nvPr/>
                </p:nvGrpSpPr>
                <p:grpSpPr>
                  <a:xfrm>
                    <a:off x="0" y="291699"/>
                    <a:ext cx="610188" cy="599031"/>
                    <a:chOff x="0" y="0"/>
                    <a:chExt cx="610187" cy="599029"/>
                  </a:xfrm>
                </p:grpSpPr>
                <p:sp>
                  <p:nvSpPr>
                    <p:cNvPr id="10037" name="Shape 615"/>
                    <p:cNvSpPr/>
                    <p:nvPr/>
                  </p:nvSpPr>
                  <p:spPr>
                    <a:xfrm>
                      <a:off x="0" y="-1"/>
                      <a:ext cx="610188" cy="599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 y="0"/>
                          </a:moveTo>
                          <a:cubicBezTo>
                            <a:pt x="19754" y="0"/>
                            <a:pt x="19754" y="0"/>
                            <a:pt x="19754" y="0"/>
                          </a:cubicBezTo>
                          <a:cubicBezTo>
                            <a:pt x="20861" y="0"/>
                            <a:pt x="21600" y="923"/>
                            <a:pt x="21600" y="2031"/>
                          </a:cubicBezTo>
                          <a:cubicBezTo>
                            <a:pt x="21600" y="19754"/>
                            <a:pt x="21600" y="19754"/>
                            <a:pt x="21600" y="19754"/>
                          </a:cubicBezTo>
                          <a:cubicBezTo>
                            <a:pt x="21600" y="20861"/>
                            <a:pt x="20861" y="21600"/>
                            <a:pt x="19754" y="21600"/>
                          </a:cubicBezTo>
                          <a:cubicBezTo>
                            <a:pt x="2031" y="21600"/>
                            <a:pt x="2031" y="21600"/>
                            <a:pt x="2031" y="21600"/>
                          </a:cubicBezTo>
                          <a:cubicBezTo>
                            <a:pt x="923" y="21600"/>
                            <a:pt x="0" y="20861"/>
                            <a:pt x="0" y="19754"/>
                          </a:cubicBezTo>
                          <a:cubicBezTo>
                            <a:pt x="0" y="2031"/>
                            <a:pt x="0" y="2031"/>
                            <a:pt x="0" y="2031"/>
                          </a:cubicBezTo>
                          <a:cubicBezTo>
                            <a:pt x="0" y="923"/>
                            <a:pt x="923" y="0"/>
                            <a:pt x="2031" y="0"/>
                          </a:cubicBezTo>
                          <a:close/>
                        </a:path>
                      </a:pathLst>
                    </a:custGeom>
                    <a:solidFill>
                      <a:srgbClr val="E6E6E6"/>
                    </a:solidFill>
                    <a:ln w="28575" cap="flat">
                      <a:solidFill>
                        <a:srgbClr val="0072C6"/>
                      </a:solidFill>
                      <a:prstDash val="solid"/>
                      <a:miter lim="800000"/>
                    </a:ln>
                    <a:effectLst/>
                  </p:spPr>
                  <p:txBody>
                    <a:bodyPr wrap="square" lIns="45719" tIns="45719" rIns="45719" bIns="45719" numCol="1" anchor="t">
                      <a:noAutofit/>
                    </a:bodyPr>
                    <a:lstStyle/>
                    <a:p>
                      <a:pPr defTabSz="914366">
                        <a:defRPr sz="1300">
                          <a:solidFill>
                            <a:srgbClr val="505050"/>
                          </a:solidFill>
                          <a:latin typeface="Arial"/>
                          <a:ea typeface="Arial"/>
                          <a:cs typeface="Arial"/>
                          <a:sym typeface="Arial"/>
                        </a:defRPr>
                      </a:pPr>
                    </a:p>
                  </p:txBody>
                </p:sp>
                <p:sp>
                  <p:nvSpPr>
                    <p:cNvPr id="10038" name="Shape 616"/>
                    <p:cNvSpPr/>
                    <p:nvPr/>
                  </p:nvSpPr>
                  <p:spPr>
                    <a:xfrm flipV="1">
                      <a:off x="169161" y="144114"/>
                      <a:ext cx="1" cy="295900"/>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39" name="Shape 617"/>
                    <p:cNvSpPr/>
                    <p:nvPr/>
                  </p:nvSpPr>
                  <p:spPr>
                    <a:xfrm flipV="1">
                      <a:off x="257616" y="144114"/>
                      <a:ext cx="1" cy="295900"/>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40" name="Shape 618"/>
                    <p:cNvSpPr/>
                    <p:nvPr/>
                  </p:nvSpPr>
                  <p:spPr>
                    <a:xfrm flipV="1">
                      <a:off x="350555" y="144114"/>
                      <a:ext cx="1" cy="295900"/>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41" name="Shape 619"/>
                    <p:cNvSpPr/>
                    <p:nvPr/>
                  </p:nvSpPr>
                  <p:spPr>
                    <a:xfrm flipV="1">
                      <a:off x="440491" y="144114"/>
                      <a:ext cx="1" cy="295900"/>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047" name="Shape 620"/>
                  <p:cNvGrpSpPr/>
                  <p:nvPr/>
                </p:nvGrpSpPr>
                <p:grpSpPr>
                  <a:xfrm>
                    <a:off x="799401" y="-1"/>
                    <a:ext cx="403218" cy="395815"/>
                    <a:chOff x="0" y="0"/>
                    <a:chExt cx="403217" cy="395813"/>
                  </a:xfrm>
                </p:grpSpPr>
                <p:sp>
                  <p:nvSpPr>
                    <p:cNvPr id="10043" name="Shape 621"/>
                    <p:cNvSpPr/>
                    <p:nvPr/>
                  </p:nvSpPr>
                  <p:spPr>
                    <a:xfrm>
                      <a:off x="-1" y="-1"/>
                      <a:ext cx="403219" cy="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 y="0"/>
                          </a:moveTo>
                          <a:cubicBezTo>
                            <a:pt x="19754" y="0"/>
                            <a:pt x="19754" y="0"/>
                            <a:pt x="19754" y="0"/>
                          </a:cubicBezTo>
                          <a:cubicBezTo>
                            <a:pt x="20861" y="0"/>
                            <a:pt x="21600" y="923"/>
                            <a:pt x="21600" y="2031"/>
                          </a:cubicBezTo>
                          <a:cubicBezTo>
                            <a:pt x="21600" y="19754"/>
                            <a:pt x="21600" y="19754"/>
                            <a:pt x="21600" y="19754"/>
                          </a:cubicBezTo>
                          <a:cubicBezTo>
                            <a:pt x="21600" y="20861"/>
                            <a:pt x="20861" y="21600"/>
                            <a:pt x="19754" y="21600"/>
                          </a:cubicBezTo>
                          <a:cubicBezTo>
                            <a:pt x="2031" y="21600"/>
                            <a:pt x="2031" y="21600"/>
                            <a:pt x="2031" y="21600"/>
                          </a:cubicBezTo>
                          <a:cubicBezTo>
                            <a:pt x="923" y="21600"/>
                            <a:pt x="0" y="20861"/>
                            <a:pt x="0" y="19754"/>
                          </a:cubicBezTo>
                          <a:cubicBezTo>
                            <a:pt x="0" y="2031"/>
                            <a:pt x="0" y="2031"/>
                            <a:pt x="0" y="2031"/>
                          </a:cubicBezTo>
                          <a:cubicBezTo>
                            <a:pt x="0" y="923"/>
                            <a:pt x="923" y="0"/>
                            <a:pt x="2031" y="0"/>
                          </a:cubicBezTo>
                          <a:close/>
                        </a:path>
                      </a:pathLst>
                    </a:custGeom>
                    <a:solidFill>
                      <a:srgbClr val="E6E6E6"/>
                    </a:solidFill>
                    <a:ln w="28575" cap="flat">
                      <a:solidFill>
                        <a:srgbClr val="0072C6"/>
                      </a:solidFill>
                      <a:prstDash val="solid"/>
                      <a:miter lim="800000"/>
                    </a:ln>
                    <a:effectLst/>
                  </p:spPr>
                  <p:txBody>
                    <a:bodyPr wrap="square" lIns="45719" tIns="45719" rIns="45719" bIns="45719" numCol="1" anchor="t">
                      <a:noAutofit/>
                    </a:bodyPr>
                    <a:lstStyle/>
                    <a:p>
                      <a:pPr defTabSz="914366">
                        <a:defRPr sz="1300">
                          <a:solidFill>
                            <a:srgbClr val="505050"/>
                          </a:solidFill>
                          <a:latin typeface="Arial"/>
                          <a:ea typeface="Arial"/>
                          <a:cs typeface="Arial"/>
                          <a:sym typeface="Arial"/>
                        </a:defRPr>
                      </a:pPr>
                    </a:p>
                  </p:txBody>
                </p:sp>
                <p:sp>
                  <p:nvSpPr>
                    <p:cNvPr id="10044" name="Shape 622"/>
                    <p:cNvSpPr/>
                    <p:nvPr/>
                  </p:nvSpPr>
                  <p:spPr>
                    <a:xfrm flipV="1">
                      <a:off x="112215" y="95224"/>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45" name="Shape 624"/>
                    <p:cNvSpPr/>
                    <p:nvPr/>
                  </p:nvSpPr>
                  <p:spPr>
                    <a:xfrm flipV="1">
                      <a:off x="344996" y="95224"/>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46" name="Shape 625"/>
                    <p:cNvSpPr/>
                    <p:nvPr/>
                  </p:nvSpPr>
                  <p:spPr>
                    <a:xfrm flipV="1">
                      <a:off x="188858" y="99512"/>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052" name="Shape 626"/>
                  <p:cNvGrpSpPr/>
                  <p:nvPr/>
                </p:nvGrpSpPr>
                <p:grpSpPr>
                  <a:xfrm>
                    <a:off x="870535" y="558065"/>
                    <a:ext cx="403218" cy="395814"/>
                    <a:chOff x="0" y="0"/>
                    <a:chExt cx="403217" cy="395813"/>
                  </a:xfrm>
                </p:grpSpPr>
                <p:sp>
                  <p:nvSpPr>
                    <p:cNvPr id="10048" name="Shape 627"/>
                    <p:cNvSpPr/>
                    <p:nvPr/>
                  </p:nvSpPr>
                  <p:spPr>
                    <a:xfrm>
                      <a:off x="-1" y="-1"/>
                      <a:ext cx="403219" cy="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 y="0"/>
                          </a:moveTo>
                          <a:cubicBezTo>
                            <a:pt x="19754" y="0"/>
                            <a:pt x="19754" y="0"/>
                            <a:pt x="19754" y="0"/>
                          </a:cubicBezTo>
                          <a:cubicBezTo>
                            <a:pt x="20861" y="0"/>
                            <a:pt x="21600" y="923"/>
                            <a:pt x="21600" y="2031"/>
                          </a:cubicBezTo>
                          <a:cubicBezTo>
                            <a:pt x="21600" y="19754"/>
                            <a:pt x="21600" y="19754"/>
                            <a:pt x="21600" y="19754"/>
                          </a:cubicBezTo>
                          <a:cubicBezTo>
                            <a:pt x="21600" y="20861"/>
                            <a:pt x="20861" y="21600"/>
                            <a:pt x="19754" y="21600"/>
                          </a:cubicBezTo>
                          <a:cubicBezTo>
                            <a:pt x="2031" y="21600"/>
                            <a:pt x="2031" y="21600"/>
                            <a:pt x="2031" y="21600"/>
                          </a:cubicBezTo>
                          <a:cubicBezTo>
                            <a:pt x="923" y="21600"/>
                            <a:pt x="0" y="20861"/>
                            <a:pt x="0" y="19754"/>
                          </a:cubicBezTo>
                          <a:cubicBezTo>
                            <a:pt x="0" y="2031"/>
                            <a:pt x="0" y="2031"/>
                            <a:pt x="0" y="2031"/>
                          </a:cubicBezTo>
                          <a:cubicBezTo>
                            <a:pt x="0" y="923"/>
                            <a:pt x="923" y="0"/>
                            <a:pt x="2031" y="0"/>
                          </a:cubicBezTo>
                          <a:close/>
                        </a:path>
                      </a:pathLst>
                    </a:custGeom>
                    <a:solidFill>
                      <a:srgbClr val="E6E6E6"/>
                    </a:solidFill>
                    <a:ln w="28575" cap="flat">
                      <a:solidFill>
                        <a:srgbClr val="0072C6"/>
                      </a:solidFill>
                      <a:prstDash val="solid"/>
                      <a:miter lim="800000"/>
                    </a:ln>
                    <a:effectLst/>
                  </p:spPr>
                  <p:txBody>
                    <a:bodyPr wrap="square" lIns="45719" tIns="45719" rIns="45719" bIns="45719" numCol="1" anchor="t">
                      <a:noAutofit/>
                    </a:bodyPr>
                    <a:lstStyle/>
                    <a:p>
                      <a:pPr defTabSz="914366">
                        <a:defRPr sz="1300">
                          <a:solidFill>
                            <a:srgbClr val="505050"/>
                          </a:solidFill>
                          <a:latin typeface="Arial"/>
                          <a:ea typeface="Arial"/>
                          <a:cs typeface="Arial"/>
                          <a:sym typeface="Arial"/>
                        </a:defRPr>
                      </a:pPr>
                    </a:p>
                  </p:txBody>
                </p:sp>
                <p:sp>
                  <p:nvSpPr>
                    <p:cNvPr id="10049" name="Shape 628"/>
                    <p:cNvSpPr/>
                    <p:nvPr/>
                  </p:nvSpPr>
                  <p:spPr>
                    <a:xfrm flipV="1">
                      <a:off x="96845" y="97160"/>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50" name="Shape 629"/>
                    <p:cNvSpPr/>
                    <p:nvPr/>
                  </p:nvSpPr>
                  <p:spPr>
                    <a:xfrm flipV="1">
                      <a:off x="212973" y="90539"/>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51" name="Shape 630"/>
                    <p:cNvSpPr/>
                    <p:nvPr/>
                  </p:nvSpPr>
                  <p:spPr>
                    <a:xfrm flipV="1">
                      <a:off x="302439" y="97161"/>
                      <a:ext cx="1" cy="195519"/>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grpSp>
            </p:grpSp>
          </p:grpSp>
        </p:grpSp>
        <p:grpSp>
          <p:nvGrpSpPr>
            <p:cNvPr id="10060" name="Group 59"/>
            <p:cNvGrpSpPr/>
            <p:nvPr/>
          </p:nvGrpSpPr>
          <p:grpSpPr>
            <a:xfrm>
              <a:off x="1931810" y="-1"/>
              <a:ext cx="1646567" cy="3602447"/>
              <a:chOff x="0" y="0"/>
              <a:chExt cx="1646565" cy="3602445"/>
            </a:xfrm>
          </p:grpSpPr>
          <p:sp>
            <p:nvSpPr>
              <p:cNvPr id="10056" name="Shape 593"/>
              <p:cNvSpPr txBox="1"/>
              <p:nvPr/>
            </p:nvSpPr>
            <p:spPr>
              <a:xfrm>
                <a:off x="0" y="1797603"/>
                <a:ext cx="1646566" cy="1804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21" tIns="89621" rIns="89621" bIns="89621" numCol="1" anchor="t">
                <a:spAutoFit/>
              </a:bodyPr>
              <a:lstStyle/>
              <a:p>
                <a:pPr algn="ctr" defTabSz="914366">
                  <a:defRPr b="1" sz="1300">
                    <a:solidFill>
                      <a:srgbClr val="505050"/>
                    </a:solidFill>
                    <a:latin typeface="Segoe UI"/>
                    <a:ea typeface="Segoe UI"/>
                    <a:cs typeface="Segoe UI"/>
                    <a:sym typeface="Segoe UI"/>
                  </a:defRPr>
                </a:pPr>
                <a:r>
                  <a:t>Modern Infrastructure</a:t>
                </a:r>
              </a:p>
              <a:p>
                <a:pPr algn="ctr" defTabSz="914366">
                  <a:defRPr sz="1300">
                    <a:solidFill>
                      <a:srgbClr val="505050"/>
                    </a:solidFill>
                    <a:latin typeface="Segoe UI"/>
                    <a:ea typeface="Segoe UI"/>
                    <a:cs typeface="Segoe UI"/>
                    <a:sym typeface="Segoe UI"/>
                  </a:defRPr>
                </a:pPr>
                <a:br/>
                <a:r>
                  <a:rPr spc="51"/>
                  <a:t>rehost </a:t>
                </a:r>
                <a:r>
                  <a:t>as VMs</a:t>
                </a:r>
                <a:br/>
                <a:r>
                  <a:t>or refresh to modern container platform</a:t>
                </a:r>
                <a:r>
                  <a:rPr spc="-25"/>
                  <a:t>.</a:t>
                </a:r>
              </a:p>
            </p:txBody>
          </p:sp>
          <p:grpSp>
            <p:nvGrpSpPr>
              <p:cNvPr id="10059" name="Shape 637"/>
              <p:cNvGrpSpPr/>
              <p:nvPr/>
            </p:nvGrpSpPr>
            <p:grpSpPr>
              <a:xfrm>
                <a:off x="455239" y="0"/>
                <a:ext cx="736092" cy="1520860"/>
                <a:chOff x="0" y="0"/>
                <a:chExt cx="736090" cy="1520859"/>
              </a:xfrm>
            </p:grpSpPr>
            <p:sp>
              <p:nvSpPr>
                <p:cNvPr id="10057" name="Shape 638"/>
                <p:cNvSpPr/>
                <p:nvPr/>
              </p:nvSpPr>
              <p:spPr>
                <a:xfrm>
                  <a:off x="1851" y="653600"/>
                  <a:ext cx="734240" cy="867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23" y="12111"/>
                      </a:moveTo>
                      <a:cubicBezTo>
                        <a:pt x="6365" y="12111"/>
                        <a:pt x="6086" y="12343"/>
                        <a:pt x="6086" y="12641"/>
                      </a:cubicBezTo>
                      <a:cubicBezTo>
                        <a:pt x="6086" y="12940"/>
                        <a:pt x="6365" y="13172"/>
                        <a:pt x="6723" y="13172"/>
                      </a:cubicBezTo>
                      <a:cubicBezTo>
                        <a:pt x="7081" y="13172"/>
                        <a:pt x="7359" y="12940"/>
                        <a:pt x="7359" y="12641"/>
                      </a:cubicBezTo>
                      <a:cubicBezTo>
                        <a:pt x="7359" y="12343"/>
                        <a:pt x="7081" y="12111"/>
                        <a:pt x="6723" y="12111"/>
                      </a:cubicBezTo>
                      <a:close/>
                      <a:moveTo>
                        <a:pt x="6643" y="12641"/>
                      </a:moveTo>
                      <a:cubicBezTo>
                        <a:pt x="6643" y="12608"/>
                        <a:pt x="6683" y="12575"/>
                        <a:pt x="6723" y="12575"/>
                      </a:cubicBezTo>
                      <a:cubicBezTo>
                        <a:pt x="6762" y="12575"/>
                        <a:pt x="6802" y="12608"/>
                        <a:pt x="6802" y="12641"/>
                      </a:cubicBezTo>
                      <a:cubicBezTo>
                        <a:pt x="6802" y="12741"/>
                        <a:pt x="6643" y="12741"/>
                        <a:pt x="6643" y="12641"/>
                      </a:cubicBezTo>
                      <a:close/>
                      <a:moveTo>
                        <a:pt x="18895" y="12343"/>
                      </a:moveTo>
                      <a:cubicBezTo>
                        <a:pt x="14042" y="12343"/>
                        <a:pt x="14042" y="12343"/>
                        <a:pt x="14042" y="12343"/>
                      </a:cubicBezTo>
                      <a:cubicBezTo>
                        <a:pt x="13843" y="12343"/>
                        <a:pt x="13684" y="12475"/>
                        <a:pt x="13684" y="12641"/>
                      </a:cubicBezTo>
                      <a:cubicBezTo>
                        <a:pt x="13684" y="12807"/>
                        <a:pt x="13843" y="12940"/>
                        <a:pt x="14042" y="12940"/>
                      </a:cubicBezTo>
                      <a:cubicBezTo>
                        <a:pt x="18895" y="12940"/>
                        <a:pt x="18895" y="12940"/>
                        <a:pt x="18895" y="12940"/>
                      </a:cubicBezTo>
                      <a:cubicBezTo>
                        <a:pt x="19094" y="12940"/>
                        <a:pt x="19253" y="12807"/>
                        <a:pt x="19253" y="12641"/>
                      </a:cubicBezTo>
                      <a:cubicBezTo>
                        <a:pt x="19253" y="12475"/>
                        <a:pt x="19094" y="12343"/>
                        <a:pt x="18895" y="12343"/>
                      </a:cubicBezTo>
                      <a:close/>
                      <a:moveTo>
                        <a:pt x="9388" y="17054"/>
                      </a:moveTo>
                      <a:cubicBezTo>
                        <a:pt x="9030" y="17054"/>
                        <a:pt x="8751" y="17286"/>
                        <a:pt x="8751" y="17585"/>
                      </a:cubicBezTo>
                      <a:cubicBezTo>
                        <a:pt x="8751" y="17884"/>
                        <a:pt x="9030" y="18116"/>
                        <a:pt x="9388" y="18116"/>
                      </a:cubicBezTo>
                      <a:cubicBezTo>
                        <a:pt x="9746" y="18116"/>
                        <a:pt x="10024" y="17884"/>
                        <a:pt x="10024" y="17585"/>
                      </a:cubicBezTo>
                      <a:cubicBezTo>
                        <a:pt x="10024" y="17286"/>
                        <a:pt x="9746" y="17054"/>
                        <a:pt x="9388" y="17054"/>
                      </a:cubicBezTo>
                      <a:close/>
                      <a:moveTo>
                        <a:pt x="9308" y="17585"/>
                      </a:moveTo>
                      <a:cubicBezTo>
                        <a:pt x="9308" y="17519"/>
                        <a:pt x="9348" y="17486"/>
                        <a:pt x="9388" y="17486"/>
                      </a:cubicBezTo>
                      <a:cubicBezTo>
                        <a:pt x="9467" y="17486"/>
                        <a:pt x="9507" y="17519"/>
                        <a:pt x="9507" y="17585"/>
                      </a:cubicBezTo>
                      <a:cubicBezTo>
                        <a:pt x="9507" y="17652"/>
                        <a:pt x="9308" y="17652"/>
                        <a:pt x="9308" y="17585"/>
                      </a:cubicBezTo>
                      <a:close/>
                      <a:moveTo>
                        <a:pt x="18895" y="17253"/>
                      </a:moveTo>
                      <a:cubicBezTo>
                        <a:pt x="14042" y="17253"/>
                        <a:pt x="14042" y="17253"/>
                        <a:pt x="14042" y="17253"/>
                      </a:cubicBezTo>
                      <a:cubicBezTo>
                        <a:pt x="13843" y="17253"/>
                        <a:pt x="13684" y="17419"/>
                        <a:pt x="13684" y="17585"/>
                      </a:cubicBezTo>
                      <a:cubicBezTo>
                        <a:pt x="13684" y="17751"/>
                        <a:pt x="13843" y="17884"/>
                        <a:pt x="14042" y="17884"/>
                      </a:cubicBezTo>
                      <a:cubicBezTo>
                        <a:pt x="18895" y="17884"/>
                        <a:pt x="18895" y="17884"/>
                        <a:pt x="18895" y="17884"/>
                      </a:cubicBezTo>
                      <a:cubicBezTo>
                        <a:pt x="19094" y="17884"/>
                        <a:pt x="19253" y="17751"/>
                        <a:pt x="19253" y="17585"/>
                      </a:cubicBezTo>
                      <a:cubicBezTo>
                        <a:pt x="19253" y="17419"/>
                        <a:pt x="19094" y="17253"/>
                        <a:pt x="18895" y="17253"/>
                      </a:cubicBezTo>
                      <a:close/>
                      <a:moveTo>
                        <a:pt x="9388" y="12111"/>
                      </a:moveTo>
                      <a:cubicBezTo>
                        <a:pt x="9030" y="12111"/>
                        <a:pt x="8751" y="12343"/>
                        <a:pt x="8751" y="12641"/>
                      </a:cubicBezTo>
                      <a:cubicBezTo>
                        <a:pt x="8751" y="12940"/>
                        <a:pt x="9030" y="13172"/>
                        <a:pt x="9388" y="13172"/>
                      </a:cubicBezTo>
                      <a:cubicBezTo>
                        <a:pt x="9746" y="13172"/>
                        <a:pt x="10024" y="12940"/>
                        <a:pt x="10024" y="12641"/>
                      </a:cubicBezTo>
                      <a:cubicBezTo>
                        <a:pt x="10024" y="12343"/>
                        <a:pt x="9746" y="12111"/>
                        <a:pt x="9388" y="12111"/>
                      </a:cubicBezTo>
                      <a:close/>
                      <a:moveTo>
                        <a:pt x="9308" y="12641"/>
                      </a:moveTo>
                      <a:cubicBezTo>
                        <a:pt x="9308" y="12608"/>
                        <a:pt x="9348" y="12575"/>
                        <a:pt x="9388" y="12575"/>
                      </a:cubicBezTo>
                      <a:cubicBezTo>
                        <a:pt x="9467" y="12575"/>
                        <a:pt x="9507" y="12608"/>
                        <a:pt x="9507" y="12641"/>
                      </a:cubicBezTo>
                      <a:cubicBezTo>
                        <a:pt x="9507" y="12741"/>
                        <a:pt x="9308" y="12741"/>
                        <a:pt x="9308" y="12641"/>
                      </a:cubicBezTo>
                      <a:close/>
                      <a:moveTo>
                        <a:pt x="4057" y="12111"/>
                      </a:moveTo>
                      <a:cubicBezTo>
                        <a:pt x="3699" y="12111"/>
                        <a:pt x="3421" y="12343"/>
                        <a:pt x="3421" y="12641"/>
                      </a:cubicBezTo>
                      <a:cubicBezTo>
                        <a:pt x="3421" y="12940"/>
                        <a:pt x="3699" y="13172"/>
                        <a:pt x="4057" y="13172"/>
                      </a:cubicBezTo>
                      <a:cubicBezTo>
                        <a:pt x="4415" y="13172"/>
                        <a:pt x="4694" y="12940"/>
                        <a:pt x="4694" y="12641"/>
                      </a:cubicBezTo>
                      <a:cubicBezTo>
                        <a:pt x="4694" y="12343"/>
                        <a:pt x="4415" y="12111"/>
                        <a:pt x="4057" y="12111"/>
                      </a:cubicBezTo>
                      <a:close/>
                      <a:moveTo>
                        <a:pt x="3978" y="12641"/>
                      </a:moveTo>
                      <a:cubicBezTo>
                        <a:pt x="3978" y="12608"/>
                        <a:pt x="4018" y="12575"/>
                        <a:pt x="4057" y="12575"/>
                      </a:cubicBezTo>
                      <a:cubicBezTo>
                        <a:pt x="4097" y="12575"/>
                        <a:pt x="4137" y="12608"/>
                        <a:pt x="4137" y="12641"/>
                      </a:cubicBezTo>
                      <a:cubicBezTo>
                        <a:pt x="4137" y="12741"/>
                        <a:pt x="3978" y="12741"/>
                        <a:pt x="3978" y="12641"/>
                      </a:cubicBezTo>
                      <a:close/>
                      <a:moveTo>
                        <a:pt x="6723" y="17054"/>
                      </a:moveTo>
                      <a:cubicBezTo>
                        <a:pt x="6365" y="17054"/>
                        <a:pt x="6086" y="17286"/>
                        <a:pt x="6086" y="17585"/>
                      </a:cubicBezTo>
                      <a:cubicBezTo>
                        <a:pt x="6086" y="17884"/>
                        <a:pt x="6365" y="18116"/>
                        <a:pt x="6723" y="18116"/>
                      </a:cubicBezTo>
                      <a:cubicBezTo>
                        <a:pt x="7081" y="18116"/>
                        <a:pt x="7359" y="17884"/>
                        <a:pt x="7359" y="17585"/>
                      </a:cubicBezTo>
                      <a:cubicBezTo>
                        <a:pt x="7359" y="17286"/>
                        <a:pt x="7081" y="17054"/>
                        <a:pt x="6723" y="17054"/>
                      </a:cubicBezTo>
                      <a:close/>
                      <a:moveTo>
                        <a:pt x="6643" y="17585"/>
                      </a:moveTo>
                      <a:cubicBezTo>
                        <a:pt x="6643" y="17519"/>
                        <a:pt x="6683" y="17486"/>
                        <a:pt x="6723" y="17486"/>
                      </a:cubicBezTo>
                      <a:cubicBezTo>
                        <a:pt x="6762" y="17486"/>
                        <a:pt x="6802" y="17519"/>
                        <a:pt x="6802" y="17585"/>
                      </a:cubicBezTo>
                      <a:cubicBezTo>
                        <a:pt x="6802" y="17652"/>
                        <a:pt x="6643" y="17652"/>
                        <a:pt x="6643" y="17585"/>
                      </a:cubicBezTo>
                      <a:close/>
                      <a:moveTo>
                        <a:pt x="4057" y="17054"/>
                      </a:moveTo>
                      <a:cubicBezTo>
                        <a:pt x="3699" y="17054"/>
                        <a:pt x="3421" y="17286"/>
                        <a:pt x="3421" y="17585"/>
                      </a:cubicBezTo>
                      <a:cubicBezTo>
                        <a:pt x="3421" y="17884"/>
                        <a:pt x="3699" y="18116"/>
                        <a:pt x="4057" y="18116"/>
                      </a:cubicBezTo>
                      <a:cubicBezTo>
                        <a:pt x="4415" y="18116"/>
                        <a:pt x="4694" y="17884"/>
                        <a:pt x="4694" y="17585"/>
                      </a:cubicBezTo>
                      <a:cubicBezTo>
                        <a:pt x="4694" y="17286"/>
                        <a:pt x="4415" y="17054"/>
                        <a:pt x="4057" y="17054"/>
                      </a:cubicBezTo>
                      <a:close/>
                      <a:moveTo>
                        <a:pt x="3978" y="17585"/>
                      </a:moveTo>
                      <a:cubicBezTo>
                        <a:pt x="3978" y="17519"/>
                        <a:pt x="4018" y="17486"/>
                        <a:pt x="4057" y="17486"/>
                      </a:cubicBezTo>
                      <a:cubicBezTo>
                        <a:pt x="4097" y="17486"/>
                        <a:pt x="4137" y="17519"/>
                        <a:pt x="4137" y="17585"/>
                      </a:cubicBezTo>
                      <a:cubicBezTo>
                        <a:pt x="4137" y="17652"/>
                        <a:pt x="3978" y="17652"/>
                        <a:pt x="3978" y="17585"/>
                      </a:cubicBezTo>
                      <a:close/>
                      <a:moveTo>
                        <a:pt x="9388" y="2256"/>
                      </a:moveTo>
                      <a:cubicBezTo>
                        <a:pt x="9030" y="2256"/>
                        <a:pt x="8751" y="2488"/>
                        <a:pt x="8751" y="2787"/>
                      </a:cubicBezTo>
                      <a:cubicBezTo>
                        <a:pt x="8751" y="3086"/>
                        <a:pt x="9030" y="3318"/>
                        <a:pt x="9388" y="3318"/>
                      </a:cubicBezTo>
                      <a:cubicBezTo>
                        <a:pt x="9746" y="3318"/>
                        <a:pt x="10024" y="3086"/>
                        <a:pt x="10024" y="2787"/>
                      </a:cubicBezTo>
                      <a:cubicBezTo>
                        <a:pt x="10024" y="2488"/>
                        <a:pt x="9746" y="2256"/>
                        <a:pt x="9388" y="2256"/>
                      </a:cubicBezTo>
                      <a:close/>
                      <a:moveTo>
                        <a:pt x="9308" y="2787"/>
                      </a:moveTo>
                      <a:cubicBezTo>
                        <a:pt x="9308" y="2754"/>
                        <a:pt x="9348" y="2721"/>
                        <a:pt x="9388" y="2721"/>
                      </a:cubicBezTo>
                      <a:cubicBezTo>
                        <a:pt x="9467" y="2721"/>
                        <a:pt x="9507" y="2754"/>
                        <a:pt x="9507" y="2787"/>
                      </a:cubicBezTo>
                      <a:cubicBezTo>
                        <a:pt x="9507" y="2886"/>
                        <a:pt x="9308" y="2886"/>
                        <a:pt x="9308" y="2787"/>
                      </a:cubicBezTo>
                      <a:close/>
                      <a:moveTo>
                        <a:pt x="6723" y="2256"/>
                      </a:moveTo>
                      <a:cubicBezTo>
                        <a:pt x="6365" y="2256"/>
                        <a:pt x="6086" y="2488"/>
                        <a:pt x="6086" y="2787"/>
                      </a:cubicBezTo>
                      <a:cubicBezTo>
                        <a:pt x="6086" y="3086"/>
                        <a:pt x="6365" y="3318"/>
                        <a:pt x="6723" y="3318"/>
                      </a:cubicBezTo>
                      <a:cubicBezTo>
                        <a:pt x="7081" y="3318"/>
                        <a:pt x="7359" y="3086"/>
                        <a:pt x="7359" y="2787"/>
                      </a:cubicBezTo>
                      <a:cubicBezTo>
                        <a:pt x="7359" y="2488"/>
                        <a:pt x="7081" y="2256"/>
                        <a:pt x="6723" y="2256"/>
                      </a:cubicBezTo>
                      <a:close/>
                      <a:moveTo>
                        <a:pt x="6643" y="2787"/>
                      </a:moveTo>
                      <a:cubicBezTo>
                        <a:pt x="6643" y="2754"/>
                        <a:pt x="6683" y="2721"/>
                        <a:pt x="6723" y="2721"/>
                      </a:cubicBezTo>
                      <a:cubicBezTo>
                        <a:pt x="6762" y="2721"/>
                        <a:pt x="6802" y="2754"/>
                        <a:pt x="6802" y="2787"/>
                      </a:cubicBezTo>
                      <a:cubicBezTo>
                        <a:pt x="6802" y="2886"/>
                        <a:pt x="6643" y="2886"/>
                        <a:pt x="6643" y="2787"/>
                      </a:cubicBezTo>
                      <a:close/>
                      <a:moveTo>
                        <a:pt x="18895" y="2488"/>
                      </a:moveTo>
                      <a:cubicBezTo>
                        <a:pt x="14042" y="2488"/>
                        <a:pt x="14042" y="2488"/>
                        <a:pt x="14042" y="2488"/>
                      </a:cubicBezTo>
                      <a:cubicBezTo>
                        <a:pt x="13843" y="2488"/>
                        <a:pt x="13684" y="2621"/>
                        <a:pt x="13684" y="2787"/>
                      </a:cubicBezTo>
                      <a:cubicBezTo>
                        <a:pt x="13684" y="2953"/>
                        <a:pt x="13843" y="3086"/>
                        <a:pt x="14042" y="3086"/>
                      </a:cubicBezTo>
                      <a:cubicBezTo>
                        <a:pt x="18895" y="3086"/>
                        <a:pt x="18895" y="3086"/>
                        <a:pt x="18895" y="3086"/>
                      </a:cubicBezTo>
                      <a:cubicBezTo>
                        <a:pt x="19094" y="3086"/>
                        <a:pt x="19253" y="2953"/>
                        <a:pt x="19253" y="2787"/>
                      </a:cubicBezTo>
                      <a:cubicBezTo>
                        <a:pt x="19253" y="2621"/>
                        <a:pt x="19094" y="2488"/>
                        <a:pt x="18895" y="2488"/>
                      </a:cubicBezTo>
                      <a:close/>
                      <a:moveTo>
                        <a:pt x="21600" y="1029"/>
                      </a:moveTo>
                      <a:cubicBezTo>
                        <a:pt x="21600" y="464"/>
                        <a:pt x="21043" y="0"/>
                        <a:pt x="20367" y="0"/>
                      </a:cubicBezTo>
                      <a:cubicBezTo>
                        <a:pt x="1233" y="0"/>
                        <a:pt x="1233" y="0"/>
                        <a:pt x="1233" y="0"/>
                      </a:cubicBezTo>
                      <a:cubicBezTo>
                        <a:pt x="557" y="0"/>
                        <a:pt x="0" y="464"/>
                        <a:pt x="0" y="1029"/>
                      </a:cubicBezTo>
                      <a:cubicBezTo>
                        <a:pt x="0" y="4546"/>
                        <a:pt x="0" y="4546"/>
                        <a:pt x="0" y="4546"/>
                      </a:cubicBezTo>
                      <a:cubicBezTo>
                        <a:pt x="0" y="4811"/>
                        <a:pt x="119" y="5076"/>
                        <a:pt x="358" y="5242"/>
                      </a:cubicBezTo>
                      <a:cubicBezTo>
                        <a:pt x="119" y="5441"/>
                        <a:pt x="0" y="5674"/>
                        <a:pt x="0" y="5972"/>
                      </a:cubicBezTo>
                      <a:cubicBezTo>
                        <a:pt x="0" y="9456"/>
                        <a:pt x="0" y="9456"/>
                        <a:pt x="0" y="9456"/>
                      </a:cubicBezTo>
                      <a:cubicBezTo>
                        <a:pt x="0" y="9755"/>
                        <a:pt x="119" y="9987"/>
                        <a:pt x="358" y="10186"/>
                      </a:cubicBezTo>
                      <a:cubicBezTo>
                        <a:pt x="119" y="10352"/>
                        <a:pt x="0" y="10617"/>
                        <a:pt x="0" y="10883"/>
                      </a:cubicBezTo>
                      <a:cubicBezTo>
                        <a:pt x="0" y="14400"/>
                        <a:pt x="0" y="14400"/>
                        <a:pt x="0" y="14400"/>
                      </a:cubicBezTo>
                      <a:cubicBezTo>
                        <a:pt x="0" y="14665"/>
                        <a:pt x="119" y="14931"/>
                        <a:pt x="358" y="15097"/>
                      </a:cubicBezTo>
                      <a:cubicBezTo>
                        <a:pt x="119" y="15296"/>
                        <a:pt x="0" y="15561"/>
                        <a:pt x="0" y="15827"/>
                      </a:cubicBezTo>
                      <a:cubicBezTo>
                        <a:pt x="0" y="19311"/>
                        <a:pt x="0" y="19311"/>
                        <a:pt x="0" y="19311"/>
                      </a:cubicBezTo>
                      <a:cubicBezTo>
                        <a:pt x="0" y="19875"/>
                        <a:pt x="557" y="20339"/>
                        <a:pt x="1233" y="20339"/>
                      </a:cubicBezTo>
                      <a:cubicBezTo>
                        <a:pt x="2705" y="20339"/>
                        <a:pt x="2705" y="20339"/>
                        <a:pt x="2705" y="20339"/>
                      </a:cubicBezTo>
                      <a:cubicBezTo>
                        <a:pt x="2705" y="21003"/>
                        <a:pt x="2705" y="21003"/>
                        <a:pt x="2705" y="21003"/>
                      </a:cubicBezTo>
                      <a:cubicBezTo>
                        <a:pt x="2705" y="21335"/>
                        <a:pt x="3023" y="21600"/>
                        <a:pt x="3421" y="21600"/>
                      </a:cubicBezTo>
                      <a:cubicBezTo>
                        <a:pt x="6365" y="21600"/>
                        <a:pt x="6365" y="21600"/>
                        <a:pt x="6365" y="21600"/>
                      </a:cubicBezTo>
                      <a:cubicBezTo>
                        <a:pt x="6802" y="21600"/>
                        <a:pt x="7120" y="21335"/>
                        <a:pt x="7120" y="21003"/>
                      </a:cubicBezTo>
                      <a:cubicBezTo>
                        <a:pt x="7120" y="20339"/>
                        <a:pt x="7120" y="20339"/>
                        <a:pt x="7120" y="20339"/>
                      </a:cubicBezTo>
                      <a:cubicBezTo>
                        <a:pt x="14002" y="20339"/>
                        <a:pt x="14002" y="20339"/>
                        <a:pt x="14002" y="20339"/>
                      </a:cubicBezTo>
                      <a:cubicBezTo>
                        <a:pt x="14002" y="21003"/>
                        <a:pt x="14002" y="21003"/>
                        <a:pt x="14002" y="21003"/>
                      </a:cubicBezTo>
                      <a:cubicBezTo>
                        <a:pt x="14002" y="21335"/>
                        <a:pt x="14320" y="21600"/>
                        <a:pt x="14758" y="21600"/>
                      </a:cubicBezTo>
                      <a:cubicBezTo>
                        <a:pt x="17702" y="21600"/>
                        <a:pt x="17702" y="21600"/>
                        <a:pt x="17702" y="21600"/>
                      </a:cubicBezTo>
                      <a:cubicBezTo>
                        <a:pt x="18099" y="21600"/>
                        <a:pt x="18418" y="21335"/>
                        <a:pt x="18418" y="21003"/>
                      </a:cubicBezTo>
                      <a:cubicBezTo>
                        <a:pt x="18418" y="20339"/>
                        <a:pt x="18418" y="20339"/>
                        <a:pt x="18418" y="20339"/>
                      </a:cubicBezTo>
                      <a:cubicBezTo>
                        <a:pt x="20367" y="20339"/>
                        <a:pt x="20367" y="20339"/>
                        <a:pt x="20367" y="20339"/>
                      </a:cubicBezTo>
                      <a:cubicBezTo>
                        <a:pt x="21043" y="20339"/>
                        <a:pt x="21600" y="19875"/>
                        <a:pt x="21600" y="19311"/>
                      </a:cubicBezTo>
                      <a:cubicBezTo>
                        <a:pt x="21600" y="15827"/>
                        <a:pt x="21600" y="15827"/>
                        <a:pt x="21600" y="15827"/>
                      </a:cubicBezTo>
                      <a:cubicBezTo>
                        <a:pt x="21600" y="15561"/>
                        <a:pt x="21441" y="15296"/>
                        <a:pt x="21242" y="15097"/>
                      </a:cubicBezTo>
                      <a:cubicBezTo>
                        <a:pt x="21441" y="14931"/>
                        <a:pt x="21600" y="14665"/>
                        <a:pt x="21600" y="14400"/>
                      </a:cubicBezTo>
                      <a:cubicBezTo>
                        <a:pt x="21600" y="10883"/>
                        <a:pt x="21600" y="10883"/>
                        <a:pt x="21600" y="10883"/>
                      </a:cubicBezTo>
                      <a:cubicBezTo>
                        <a:pt x="21600" y="10617"/>
                        <a:pt x="21441" y="10352"/>
                        <a:pt x="21242" y="10186"/>
                      </a:cubicBezTo>
                      <a:cubicBezTo>
                        <a:pt x="21441" y="9987"/>
                        <a:pt x="21600" y="9755"/>
                        <a:pt x="21600" y="9456"/>
                      </a:cubicBezTo>
                      <a:cubicBezTo>
                        <a:pt x="21600" y="5972"/>
                        <a:pt x="21600" y="5972"/>
                        <a:pt x="21600" y="5972"/>
                      </a:cubicBezTo>
                      <a:cubicBezTo>
                        <a:pt x="21600" y="5674"/>
                        <a:pt x="21441" y="5441"/>
                        <a:pt x="21242" y="5242"/>
                      </a:cubicBezTo>
                      <a:cubicBezTo>
                        <a:pt x="21441" y="5076"/>
                        <a:pt x="21600" y="4811"/>
                        <a:pt x="21600" y="4546"/>
                      </a:cubicBezTo>
                      <a:cubicBezTo>
                        <a:pt x="21600" y="1029"/>
                        <a:pt x="21600" y="1029"/>
                        <a:pt x="21600" y="1029"/>
                      </a:cubicBezTo>
                      <a:close/>
                      <a:moveTo>
                        <a:pt x="6365" y="21003"/>
                      </a:moveTo>
                      <a:cubicBezTo>
                        <a:pt x="3421" y="21003"/>
                        <a:pt x="3421" y="21003"/>
                        <a:pt x="3421" y="21003"/>
                      </a:cubicBezTo>
                      <a:cubicBezTo>
                        <a:pt x="3421" y="20339"/>
                        <a:pt x="3421" y="20339"/>
                        <a:pt x="3421" y="20339"/>
                      </a:cubicBezTo>
                      <a:cubicBezTo>
                        <a:pt x="6365" y="20339"/>
                        <a:pt x="6365" y="20339"/>
                        <a:pt x="6365" y="20339"/>
                      </a:cubicBezTo>
                      <a:lnTo>
                        <a:pt x="6365" y="21003"/>
                      </a:lnTo>
                      <a:close/>
                      <a:moveTo>
                        <a:pt x="17702" y="21003"/>
                      </a:moveTo>
                      <a:cubicBezTo>
                        <a:pt x="14758" y="21003"/>
                        <a:pt x="14758" y="21003"/>
                        <a:pt x="14758" y="21003"/>
                      </a:cubicBezTo>
                      <a:cubicBezTo>
                        <a:pt x="14758" y="20339"/>
                        <a:pt x="14758" y="20339"/>
                        <a:pt x="14758" y="20339"/>
                      </a:cubicBezTo>
                      <a:cubicBezTo>
                        <a:pt x="17702" y="20339"/>
                        <a:pt x="17702" y="20339"/>
                        <a:pt x="17702" y="20339"/>
                      </a:cubicBezTo>
                      <a:lnTo>
                        <a:pt x="17702" y="21003"/>
                      </a:lnTo>
                      <a:close/>
                      <a:moveTo>
                        <a:pt x="20844" y="19311"/>
                      </a:moveTo>
                      <a:cubicBezTo>
                        <a:pt x="20844" y="19543"/>
                        <a:pt x="20645" y="19742"/>
                        <a:pt x="20367" y="19742"/>
                      </a:cubicBezTo>
                      <a:cubicBezTo>
                        <a:pt x="1233" y="19742"/>
                        <a:pt x="1233" y="19742"/>
                        <a:pt x="1233" y="19742"/>
                      </a:cubicBezTo>
                      <a:cubicBezTo>
                        <a:pt x="955" y="19742"/>
                        <a:pt x="716" y="19543"/>
                        <a:pt x="716" y="19311"/>
                      </a:cubicBezTo>
                      <a:cubicBezTo>
                        <a:pt x="716" y="15827"/>
                        <a:pt x="716" y="15827"/>
                        <a:pt x="716" y="15827"/>
                      </a:cubicBezTo>
                      <a:cubicBezTo>
                        <a:pt x="716" y="15594"/>
                        <a:pt x="955" y="15429"/>
                        <a:pt x="1233" y="15429"/>
                      </a:cubicBezTo>
                      <a:cubicBezTo>
                        <a:pt x="20367" y="15429"/>
                        <a:pt x="20367" y="15429"/>
                        <a:pt x="20367" y="15429"/>
                      </a:cubicBezTo>
                      <a:cubicBezTo>
                        <a:pt x="20645" y="15429"/>
                        <a:pt x="20844" y="15594"/>
                        <a:pt x="20844" y="15827"/>
                      </a:cubicBezTo>
                      <a:lnTo>
                        <a:pt x="20844" y="19311"/>
                      </a:lnTo>
                      <a:close/>
                      <a:moveTo>
                        <a:pt x="20844" y="14400"/>
                      </a:moveTo>
                      <a:cubicBezTo>
                        <a:pt x="20844" y="14632"/>
                        <a:pt x="20645" y="14798"/>
                        <a:pt x="20367" y="14798"/>
                      </a:cubicBezTo>
                      <a:cubicBezTo>
                        <a:pt x="1233" y="14798"/>
                        <a:pt x="1233" y="14798"/>
                        <a:pt x="1233" y="14798"/>
                      </a:cubicBezTo>
                      <a:cubicBezTo>
                        <a:pt x="955" y="14798"/>
                        <a:pt x="716" y="14632"/>
                        <a:pt x="716" y="14400"/>
                      </a:cubicBezTo>
                      <a:cubicBezTo>
                        <a:pt x="716" y="10883"/>
                        <a:pt x="716" y="10883"/>
                        <a:pt x="716" y="10883"/>
                      </a:cubicBezTo>
                      <a:cubicBezTo>
                        <a:pt x="716" y="10684"/>
                        <a:pt x="955" y="10485"/>
                        <a:pt x="1233" y="10485"/>
                      </a:cubicBezTo>
                      <a:cubicBezTo>
                        <a:pt x="20367" y="10485"/>
                        <a:pt x="20367" y="10485"/>
                        <a:pt x="20367" y="10485"/>
                      </a:cubicBezTo>
                      <a:cubicBezTo>
                        <a:pt x="20645" y="10485"/>
                        <a:pt x="20844" y="10684"/>
                        <a:pt x="20844" y="10883"/>
                      </a:cubicBezTo>
                      <a:lnTo>
                        <a:pt x="20844" y="14400"/>
                      </a:lnTo>
                      <a:close/>
                      <a:moveTo>
                        <a:pt x="20844" y="9456"/>
                      </a:moveTo>
                      <a:cubicBezTo>
                        <a:pt x="20844" y="9688"/>
                        <a:pt x="20645" y="9887"/>
                        <a:pt x="20367" y="9887"/>
                      </a:cubicBezTo>
                      <a:cubicBezTo>
                        <a:pt x="1233" y="9887"/>
                        <a:pt x="1233" y="9887"/>
                        <a:pt x="1233" y="9887"/>
                      </a:cubicBezTo>
                      <a:cubicBezTo>
                        <a:pt x="955" y="9887"/>
                        <a:pt x="716" y="9688"/>
                        <a:pt x="716" y="9456"/>
                      </a:cubicBezTo>
                      <a:cubicBezTo>
                        <a:pt x="716" y="5972"/>
                        <a:pt x="716" y="5972"/>
                        <a:pt x="716" y="5972"/>
                      </a:cubicBezTo>
                      <a:cubicBezTo>
                        <a:pt x="716" y="5740"/>
                        <a:pt x="955" y="5541"/>
                        <a:pt x="1233" y="5541"/>
                      </a:cubicBezTo>
                      <a:cubicBezTo>
                        <a:pt x="20367" y="5541"/>
                        <a:pt x="20367" y="5541"/>
                        <a:pt x="20367" y="5541"/>
                      </a:cubicBezTo>
                      <a:cubicBezTo>
                        <a:pt x="20645" y="5541"/>
                        <a:pt x="20844" y="5740"/>
                        <a:pt x="20844" y="5972"/>
                      </a:cubicBezTo>
                      <a:lnTo>
                        <a:pt x="20844" y="9456"/>
                      </a:lnTo>
                      <a:close/>
                      <a:moveTo>
                        <a:pt x="20844" y="4546"/>
                      </a:moveTo>
                      <a:cubicBezTo>
                        <a:pt x="20844" y="4745"/>
                        <a:pt x="20645" y="4944"/>
                        <a:pt x="20367" y="4944"/>
                      </a:cubicBezTo>
                      <a:cubicBezTo>
                        <a:pt x="1233" y="4944"/>
                        <a:pt x="1233" y="4944"/>
                        <a:pt x="1233" y="4944"/>
                      </a:cubicBezTo>
                      <a:cubicBezTo>
                        <a:pt x="955" y="4944"/>
                        <a:pt x="716" y="4745"/>
                        <a:pt x="716" y="4546"/>
                      </a:cubicBezTo>
                      <a:cubicBezTo>
                        <a:pt x="716" y="1029"/>
                        <a:pt x="716" y="1029"/>
                        <a:pt x="716" y="1029"/>
                      </a:cubicBezTo>
                      <a:cubicBezTo>
                        <a:pt x="716" y="796"/>
                        <a:pt x="955" y="630"/>
                        <a:pt x="1233" y="630"/>
                      </a:cubicBezTo>
                      <a:cubicBezTo>
                        <a:pt x="20367" y="630"/>
                        <a:pt x="20367" y="630"/>
                        <a:pt x="20367" y="630"/>
                      </a:cubicBezTo>
                      <a:cubicBezTo>
                        <a:pt x="20645" y="630"/>
                        <a:pt x="20844" y="796"/>
                        <a:pt x="20844" y="1029"/>
                      </a:cubicBezTo>
                      <a:lnTo>
                        <a:pt x="20844" y="4546"/>
                      </a:lnTo>
                      <a:close/>
                      <a:moveTo>
                        <a:pt x="6723" y="7167"/>
                      </a:moveTo>
                      <a:cubicBezTo>
                        <a:pt x="6365" y="7167"/>
                        <a:pt x="6086" y="7432"/>
                        <a:pt x="6086" y="7698"/>
                      </a:cubicBezTo>
                      <a:cubicBezTo>
                        <a:pt x="6086" y="7996"/>
                        <a:pt x="6365" y="8262"/>
                        <a:pt x="6723" y="8262"/>
                      </a:cubicBezTo>
                      <a:cubicBezTo>
                        <a:pt x="7081" y="8262"/>
                        <a:pt x="7359" y="7996"/>
                        <a:pt x="7359" y="7698"/>
                      </a:cubicBezTo>
                      <a:cubicBezTo>
                        <a:pt x="7359" y="7432"/>
                        <a:pt x="7081" y="7167"/>
                        <a:pt x="6723" y="7167"/>
                      </a:cubicBezTo>
                      <a:close/>
                      <a:moveTo>
                        <a:pt x="6643" y="7698"/>
                      </a:moveTo>
                      <a:cubicBezTo>
                        <a:pt x="6643" y="7664"/>
                        <a:pt x="6683" y="7631"/>
                        <a:pt x="6723" y="7631"/>
                      </a:cubicBezTo>
                      <a:cubicBezTo>
                        <a:pt x="6762" y="7631"/>
                        <a:pt x="6802" y="7664"/>
                        <a:pt x="6802" y="7698"/>
                      </a:cubicBezTo>
                      <a:cubicBezTo>
                        <a:pt x="6802" y="7797"/>
                        <a:pt x="6643" y="7797"/>
                        <a:pt x="6643" y="7698"/>
                      </a:cubicBezTo>
                      <a:close/>
                      <a:moveTo>
                        <a:pt x="4057" y="7167"/>
                      </a:moveTo>
                      <a:cubicBezTo>
                        <a:pt x="3699" y="7167"/>
                        <a:pt x="3421" y="7432"/>
                        <a:pt x="3421" y="7698"/>
                      </a:cubicBezTo>
                      <a:cubicBezTo>
                        <a:pt x="3421" y="7996"/>
                        <a:pt x="3699" y="8262"/>
                        <a:pt x="4057" y="8262"/>
                      </a:cubicBezTo>
                      <a:cubicBezTo>
                        <a:pt x="4415" y="8262"/>
                        <a:pt x="4694" y="7996"/>
                        <a:pt x="4694" y="7698"/>
                      </a:cubicBezTo>
                      <a:cubicBezTo>
                        <a:pt x="4694" y="7432"/>
                        <a:pt x="4415" y="7167"/>
                        <a:pt x="4057" y="7167"/>
                      </a:cubicBezTo>
                      <a:close/>
                      <a:moveTo>
                        <a:pt x="3978" y="7698"/>
                      </a:moveTo>
                      <a:cubicBezTo>
                        <a:pt x="3978" y="7664"/>
                        <a:pt x="4018" y="7631"/>
                        <a:pt x="4057" y="7631"/>
                      </a:cubicBezTo>
                      <a:cubicBezTo>
                        <a:pt x="4097" y="7631"/>
                        <a:pt x="4137" y="7664"/>
                        <a:pt x="4137" y="7698"/>
                      </a:cubicBezTo>
                      <a:cubicBezTo>
                        <a:pt x="4137" y="7797"/>
                        <a:pt x="3978" y="7797"/>
                        <a:pt x="3978" y="7698"/>
                      </a:cubicBezTo>
                      <a:close/>
                      <a:moveTo>
                        <a:pt x="9388" y="7167"/>
                      </a:moveTo>
                      <a:cubicBezTo>
                        <a:pt x="9030" y="7167"/>
                        <a:pt x="8751" y="7432"/>
                        <a:pt x="8751" y="7698"/>
                      </a:cubicBezTo>
                      <a:cubicBezTo>
                        <a:pt x="8751" y="7996"/>
                        <a:pt x="9030" y="8262"/>
                        <a:pt x="9388" y="8262"/>
                      </a:cubicBezTo>
                      <a:cubicBezTo>
                        <a:pt x="9746" y="8262"/>
                        <a:pt x="10024" y="7996"/>
                        <a:pt x="10024" y="7698"/>
                      </a:cubicBezTo>
                      <a:cubicBezTo>
                        <a:pt x="10024" y="7432"/>
                        <a:pt x="9746" y="7167"/>
                        <a:pt x="9388" y="7167"/>
                      </a:cubicBezTo>
                      <a:close/>
                      <a:moveTo>
                        <a:pt x="9308" y="7698"/>
                      </a:moveTo>
                      <a:cubicBezTo>
                        <a:pt x="9308" y="7664"/>
                        <a:pt x="9348" y="7631"/>
                        <a:pt x="9388" y="7631"/>
                      </a:cubicBezTo>
                      <a:cubicBezTo>
                        <a:pt x="9467" y="7631"/>
                        <a:pt x="9507" y="7664"/>
                        <a:pt x="9507" y="7698"/>
                      </a:cubicBezTo>
                      <a:cubicBezTo>
                        <a:pt x="9507" y="7797"/>
                        <a:pt x="9308" y="7797"/>
                        <a:pt x="9308" y="7698"/>
                      </a:cubicBezTo>
                      <a:close/>
                      <a:moveTo>
                        <a:pt x="18895" y="7399"/>
                      </a:moveTo>
                      <a:cubicBezTo>
                        <a:pt x="14042" y="7399"/>
                        <a:pt x="14042" y="7399"/>
                        <a:pt x="14042" y="7399"/>
                      </a:cubicBezTo>
                      <a:cubicBezTo>
                        <a:pt x="13843" y="7399"/>
                        <a:pt x="13684" y="7532"/>
                        <a:pt x="13684" y="7698"/>
                      </a:cubicBezTo>
                      <a:cubicBezTo>
                        <a:pt x="13684" y="7897"/>
                        <a:pt x="13843" y="8029"/>
                        <a:pt x="14042" y="8029"/>
                      </a:cubicBezTo>
                      <a:cubicBezTo>
                        <a:pt x="18895" y="8029"/>
                        <a:pt x="18895" y="8029"/>
                        <a:pt x="18895" y="8029"/>
                      </a:cubicBezTo>
                      <a:cubicBezTo>
                        <a:pt x="19094" y="8029"/>
                        <a:pt x="19253" y="7897"/>
                        <a:pt x="19253" y="7698"/>
                      </a:cubicBezTo>
                      <a:cubicBezTo>
                        <a:pt x="19253" y="7532"/>
                        <a:pt x="19094" y="7399"/>
                        <a:pt x="18895" y="7399"/>
                      </a:cubicBezTo>
                      <a:close/>
                      <a:moveTo>
                        <a:pt x="4057" y="2256"/>
                      </a:moveTo>
                      <a:cubicBezTo>
                        <a:pt x="3699" y="2256"/>
                        <a:pt x="3421" y="2488"/>
                        <a:pt x="3421" y="2787"/>
                      </a:cubicBezTo>
                      <a:cubicBezTo>
                        <a:pt x="3421" y="3086"/>
                        <a:pt x="3699" y="3318"/>
                        <a:pt x="4057" y="3318"/>
                      </a:cubicBezTo>
                      <a:cubicBezTo>
                        <a:pt x="4415" y="3318"/>
                        <a:pt x="4694" y="3086"/>
                        <a:pt x="4694" y="2787"/>
                      </a:cubicBezTo>
                      <a:cubicBezTo>
                        <a:pt x="4694" y="2488"/>
                        <a:pt x="4415" y="2256"/>
                        <a:pt x="4057" y="2256"/>
                      </a:cubicBezTo>
                      <a:close/>
                      <a:moveTo>
                        <a:pt x="3978" y="2787"/>
                      </a:moveTo>
                      <a:cubicBezTo>
                        <a:pt x="3978" y="2754"/>
                        <a:pt x="4018" y="2721"/>
                        <a:pt x="4057" y="2721"/>
                      </a:cubicBezTo>
                      <a:cubicBezTo>
                        <a:pt x="4097" y="2721"/>
                        <a:pt x="4137" y="2754"/>
                        <a:pt x="4137" y="2787"/>
                      </a:cubicBezTo>
                      <a:cubicBezTo>
                        <a:pt x="4137" y="2886"/>
                        <a:pt x="3978" y="2886"/>
                        <a:pt x="3978" y="2787"/>
                      </a:cubicBezTo>
                      <a:close/>
                    </a:path>
                  </a:pathLst>
                </a:custGeom>
                <a:solidFill>
                  <a:srgbClr val="0072C6"/>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Arial"/>
                      <a:ea typeface="Arial"/>
                      <a:cs typeface="Arial"/>
                      <a:sym typeface="Arial"/>
                    </a:defRPr>
                  </a:pPr>
                </a:p>
              </p:txBody>
            </p:sp>
            <p:sp>
              <p:nvSpPr>
                <p:cNvPr id="10058" name="Shape 639"/>
                <p:cNvSpPr/>
                <p:nvPr/>
              </p:nvSpPr>
              <p:spPr>
                <a:xfrm>
                  <a:off x="-1" y="0"/>
                  <a:ext cx="736092" cy="485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5" y="21600"/>
                      </a:moveTo>
                      <a:lnTo>
                        <a:pt x="11677" y="21563"/>
                      </a:lnTo>
                      <a:lnTo>
                        <a:pt x="11233" y="21454"/>
                      </a:lnTo>
                      <a:lnTo>
                        <a:pt x="10812" y="21308"/>
                      </a:lnTo>
                      <a:lnTo>
                        <a:pt x="10437" y="21126"/>
                      </a:lnTo>
                      <a:lnTo>
                        <a:pt x="10086" y="20907"/>
                      </a:lnTo>
                      <a:lnTo>
                        <a:pt x="9782" y="20688"/>
                      </a:lnTo>
                      <a:lnTo>
                        <a:pt x="9291" y="20250"/>
                      </a:lnTo>
                      <a:lnTo>
                        <a:pt x="9057" y="20469"/>
                      </a:lnTo>
                      <a:lnTo>
                        <a:pt x="8846" y="20688"/>
                      </a:lnTo>
                      <a:lnTo>
                        <a:pt x="8588" y="20870"/>
                      </a:lnTo>
                      <a:lnTo>
                        <a:pt x="8354" y="20980"/>
                      </a:lnTo>
                      <a:lnTo>
                        <a:pt x="8097" y="21126"/>
                      </a:lnTo>
                      <a:lnTo>
                        <a:pt x="7816" y="21199"/>
                      </a:lnTo>
                      <a:lnTo>
                        <a:pt x="7559" y="21271"/>
                      </a:lnTo>
                      <a:lnTo>
                        <a:pt x="7301" y="21308"/>
                      </a:lnTo>
                      <a:lnTo>
                        <a:pt x="6997" y="21271"/>
                      </a:lnTo>
                      <a:lnTo>
                        <a:pt x="6693" y="21199"/>
                      </a:lnTo>
                      <a:lnTo>
                        <a:pt x="6412" y="21126"/>
                      </a:lnTo>
                      <a:lnTo>
                        <a:pt x="6131" y="20943"/>
                      </a:lnTo>
                      <a:lnTo>
                        <a:pt x="5850" y="20797"/>
                      </a:lnTo>
                      <a:lnTo>
                        <a:pt x="5593" y="20578"/>
                      </a:lnTo>
                      <a:lnTo>
                        <a:pt x="5359" y="20359"/>
                      </a:lnTo>
                      <a:lnTo>
                        <a:pt x="5125" y="20031"/>
                      </a:lnTo>
                      <a:lnTo>
                        <a:pt x="4680" y="20177"/>
                      </a:lnTo>
                      <a:lnTo>
                        <a:pt x="3838" y="20177"/>
                      </a:lnTo>
                      <a:lnTo>
                        <a:pt x="2995" y="19885"/>
                      </a:lnTo>
                      <a:lnTo>
                        <a:pt x="2598" y="19666"/>
                      </a:lnTo>
                      <a:lnTo>
                        <a:pt x="2223" y="19411"/>
                      </a:lnTo>
                      <a:lnTo>
                        <a:pt x="1895" y="19046"/>
                      </a:lnTo>
                      <a:lnTo>
                        <a:pt x="1544" y="18645"/>
                      </a:lnTo>
                      <a:lnTo>
                        <a:pt x="1240" y="18243"/>
                      </a:lnTo>
                      <a:lnTo>
                        <a:pt x="959" y="17769"/>
                      </a:lnTo>
                      <a:lnTo>
                        <a:pt x="725" y="17221"/>
                      </a:lnTo>
                      <a:lnTo>
                        <a:pt x="538" y="16711"/>
                      </a:lnTo>
                      <a:lnTo>
                        <a:pt x="328" y="16127"/>
                      </a:lnTo>
                      <a:lnTo>
                        <a:pt x="187" y="15507"/>
                      </a:lnTo>
                      <a:lnTo>
                        <a:pt x="94" y="14850"/>
                      </a:lnTo>
                      <a:lnTo>
                        <a:pt x="23" y="14230"/>
                      </a:lnTo>
                      <a:lnTo>
                        <a:pt x="0" y="13573"/>
                      </a:lnTo>
                      <a:lnTo>
                        <a:pt x="0" y="12989"/>
                      </a:lnTo>
                      <a:lnTo>
                        <a:pt x="47" y="12515"/>
                      </a:lnTo>
                      <a:lnTo>
                        <a:pt x="117" y="12004"/>
                      </a:lnTo>
                      <a:lnTo>
                        <a:pt x="187" y="11530"/>
                      </a:lnTo>
                      <a:lnTo>
                        <a:pt x="304" y="11055"/>
                      </a:lnTo>
                      <a:lnTo>
                        <a:pt x="445" y="10581"/>
                      </a:lnTo>
                      <a:lnTo>
                        <a:pt x="608" y="10143"/>
                      </a:lnTo>
                      <a:lnTo>
                        <a:pt x="772" y="9705"/>
                      </a:lnTo>
                      <a:lnTo>
                        <a:pt x="959" y="9340"/>
                      </a:lnTo>
                      <a:lnTo>
                        <a:pt x="1193" y="8939"/>
                      </a:lnTo>
                      <a:lnTo>
                        <a:pt x="1404" y="8611"/>
                      </a:lnTo>
                      <a:lnTo>
                        <a:pt x="1661" y="8246"/>
                      </a:lnTo>
                      <a:lnTo>
                        <a:pt x="1942" y="7990"/>
                      </a:lnTo>
                      <a:lnTo>
                        <a:pt x="2223" y="7735"/>
                      </a:lnTo>
                      <a:lnTo>
                        <a:pt x="2527" y="7480"/>
                      </a:lnTo>
                      <a:lnTo>
                        <a:pt x="2832" y="7297"/>
                      </a:lnTo>
                      <a:lnTo>
                        <a:pt x="2949" y="6859"/>
                      </a:lnTo>
                      <a:lnTo>
                        <a:pt x="3089" y="6421"/>
                      </a:lnTo>
                      <a:lnTo>
                        <a:pt x="3253" y="6020"/>
                      </a:lnTo>
                      <a:lnTo>
                        <a:pt x="3417" y="5655"/>
                      </a:lnTo>
                      <a:lnTo>
                        <a:pt x="3604" y="5254"/>
                      </a:lnTo>
                      <a:lnTo>
                        <a:pt x="3791" y="4962"/>
                      </a:lnTo>
                      <a:lnTo>
                        <a:pt x="4025" y="4634"/>
                      </a:lnTo>
                      <a:lnTo>
                        <a:pt x="4259" y="4378"/>
                      </a:lnTo>
                      <a:lnTo>
                        <a:pt x="4517" y="4086"/>
                      </a:lnTo>
                      <a:lnTo>
                        <a:pt x="4797" y="3904"/>
                      </a:lnTo>
                      <a:lnTo>
                        <a:pt x="5055" y="3685"/>
                      </a:lnTo>
                      <a:lnTo>
                        <a:pt x="5359" y="3539"/>
                      </a:lnTo>
                      <a:lnTo>
                        <a:pt x="5640" y="3430"/>
                      </a:lnTo>
                      <a:lnTo>
                        <a:pt x="5944" y="3320"/>
                      </a:lnTo>
                      <a:lnTo>
                        <a:pt x="6248" y="3247"/>
                      </a:lnTo>
                      <a:lnTo>
                        <a:pt x="6857" y="3247"/>
                      </a:lnTo>
                      <a:lnTo>
                        <a:pt x="7184" y="3320"/>
                      </a:lnTo>
                      <a:lnTo>
                        <a:pt x="7348" y="2955"/>
                      </a:lnTo>
                      <a:lnTo>
                        <a:pt x="7535" y="2590"/>
                      </a:lnTo>
                      <a:lnTo>
                        <a:pt x="7957" y="1934"/>
                      </a:lnTo>
                      <a:lnTo>
                        <a:pt x="8191" y="1642"/>
                      </a:lnTo>
                      <a:lnTo>
                        <a:pt x="8425" y="1386"/>
                      </a:lnTo>
                      <a:lnTo>
                        <a:pt x="8682" y="1131"/>
                      </a:lnTo>
                      <a:lnTo>
                        <a:pt x="8940" y="912"/>
                      </a:lnTo>
                      <a:lnTo>
                        <a:pt x="9174" y="693"/>
                      </a:lnTo>
                      <a:lnTo>
                        <a:pt x="9454" y="511"/>
                      </a:lnTo>
                      <a:lnTo>
                        <a:pt x="9735" y="401"/>
                      </a:lnTo>
                      <a:lnTo>
                        <a:pt x="10016" y="255"/>
                      </a:lnTo>
                      <a:lnTo>
                        <a:pt x="10320" y="146"/>
                      </a:lnTo>
                      <a:lnTo>
                        <a:pt x="10601" y="73"/>
                      </a:lnTo>
                      <a:lnTo>
                        <a:pt x="10905" y="36"/>
                      </a:lnTo>
                      <a:lnTo>
                        <a:pt x="11209" y="0"/>
                      </a:lnTo>
                      <a:lnTo>
                        <a:pt x="11607" y="36"/>
                      </a:lnTo>
                      <a:lnTo>
                        <a:pt x="12029" y="146"/>
                      </a:lnTo>
                      <a:lnTo>
                        <a:pt x="12426" y="255"/>
                      </a:lnTo>
                      <a:lnTo>
                        <a:pt x="12801" y="438"/>
                      </a:lnTo>
                      <a:lnTo>
                        <a:pt x="13199" y="693"/>
                      </a:lnTo>
                      <a:lnTo>
                        <a:pt x="13550" y="949"/>
                      </a:lnTo>
                      <a:lnTo>
                        <a:pt x="13901" y="1313"/>
                      </a:lnTo>
                      <a:lnTo>
                        <a:pt x="14228" y="1642"/>
                      </a:lnTo>
                      <a:lnTo>
                        <a:pt x="14532" y="2043"/>
                      </a:lnTo>
                      <a:lnTo>
                        <a:pt x="14813" y="2517"/>
                      </a:lnTo>
                      <a:lnTo>
                        <a:pt x="15047" y="2992"/>
                      </a:lnTo>
                      <a:lnTo>
                        <a:pt x="15305" y="3503"/>
                      </a:lnTo>
                      <a:lnTo>
                        <a:pt x="15492" y="4013"/>
                      </a:lnTo>
                      <a:lnTo>
                        <a:pt x="15656" y="4597"/>
                      </a:lnTo>
                      <a:lnTo>
                        <a:pt x="15843" y="5181"/>
                      </a:lnTo>
                      <a:lnTo>
                        <a:pt x="15937" y="5838"/>
                      </a:lnTo>
                      <a:lnTo>
                        <a:pt x="16241" y="5874"/>
                      </a:lnTo>
                      <a:lnTo>
                        <a:pt x="16545" y="5947"/>
                      </a:lnTo>
                      <a:lnTo>
                        <a:pt x="16849" y="6130"/>
                      </a:lnTo>
                      <a:lnTo>
                        <a:pt x="17130" y="6312"/>
                      </a:lnTo>
                      <a:lnTo>
                        <a:pt x="17411" y="6495"/>
                      </a:lnTo>
                      <a:lnTo>
                        <a:pt x="17692" y="6750"/>
                      </a:lnTo>
                      <a:lnTo>
                        <a:pt x="17949" y="7005"/>
                      </a:lnTo>
                      <a:lnTo>
                        <a:pt x="18417" y="7589"/>
                      </a:lnTo>
                      <a:lnTo>
                        <a:pt x="18604" y="7954"/>
                      </a:lnTo>
                      <a:lnTo>
                        <a:pt x="18792" y="8355"/>
                      </a:lnTo>
                      <a:lnTo>
                        <a:pt x="19002" y="8720"/>
                      </a:lnTo>
                      <a:lnTo>
                        <a:pt x="19143" y="9158"/>
                      </a:lnTo>
                      <a:lnTo>
                        <a:pt x="19260" y="9596"/>
                      </a:lnTo>
                      <a:lnTo>
                        <a:pt x="19377" y="10070"/>
                      </a:lnTo>
                      <a:lnTo>
                        <a:pt x="19470" y="10545"/>
                      </a:lnTo>
                      <a:lnTo>
                        <a:pt x="19681" y="10617"/>
                      </a:lnTo>
                      <a:lnTo>
                        <a:pt x="19915" y="10800"/>
                      </a:lnTo>
                      <a:lnTo>
                        <a:pt x="20126" y="10946"/>
                      </a:lnTo>
                      <a:lnTo>
                        <a:pt x="20313" y="11128"/>
                      </a:lnTo>
                      <a:lnTo>
                        <a:pt x="20523" y="11347"/>
                      </a:lnTo>
                      <a:lnTo>
                        <a:pt x="20687" y="11603"/>
                      </a:lnTo>
                      <a:lnTo>
                        <a:pt x="20851" y="11895"/>
                      </a:lnTo>
                      <a:lnTo>
                        <a:pt x="21015" y="12150"/>
                      </a:lnTo>
                      <a:lnTo>
                        <a:pt x="21132" y="12442"/>
                      </a:lnTo>
                      <a:lnTo>
                        <a:pt x="21272" y="12734"/>
                      </a:lnTo>
                      <a:lnTo>
                        <a:pt x="21342" y="13099"/>
                      </a:lnTo>
                      <a:lnTo>
                        <a:pt x="21436" y="13427"/>
                      </a:lnTo>
                      <a:lnTo>
                        <a:pt x="21576" y="14157"/>
                      </a:lnTo>
                      <a:lnTo>
                        <a:pt x="21600" y="14521"/>
                      </a:lnTo>
                      <a:lnTo>
                        <a:pt x="21600" y="15397"/>
                      </a:lnTo>
                      <a:lnTo>
                        <a:pt x="21553" y="15799"/>
                      </a:lnTo>
                      <a:lnTo>
                        <a:pt x="21483" y="16200"/>
                      </a:lnTo>
                      <a:lnTo>
                        <a:pt x="21413" y="16638"/>
                      </a:lnTo>
                      <a:lnTo>
                        <a:pt x="21296" y="17003"/>
                      </a:lnTo>
                      <a:lnTo>
                        <a:pt x="21155" y="17367"/>
                      </a:lnTo>
                      <a:lnTo>
                        <a:pt x="20991" y="17696"/>
                      </a:lnTo>
                      <a:lnTo>
                        <a:pt x="20828" y="18061"/>
                      </a:lnTo>
                      <a:lnTo>
                        <a:pt x="20640" y="18353"/>
                      </a:lnTo>
                      <a:lnTo>
                        <a:pt x="20430" y="18608"/>
                      </a:lnTo>
                      <a:lnTo>
                        <a:pt x="20219" y="18827"/>
                      </a:lnTo>
                      <a:lnTo>
                        <a:pt x="19962" y="19046"/>
                      </a:lnTo>
                      <a:lnTo>
                        <a:pt x="19704" y="19228"/>
                      </a:lnTo>
                      <a:lnTo>
                        <a:pt x="19470" y="19338"/>
                      </a:lnTo>
                      <a:lnTo>
                        <a:pt x="19189" y="19447"/>
                      </a:lnTo>
                      <a:lnTo>
                        <a:pt x="18909" y="19484"/>
                      </a:lnTo>
                      <a:lnTo>
                        <a:pt x="15492" y="19484"/>
                      </a:lnTo>
                      <a:lnTo>
                        <a:pt x="15117" y="19995"/>
                      </a:lnTo>
                      <a:lnTo>
                        <a:pt x="14720" y="20432"/>
                      </a:lnTo>
                      <a:lnTo>
                        <a:pt x="14298" y="20797"/>
                      </a:lnTo>
                      <a:lnTo>
                        <a:pt x="13901" y="21089"/>
                      </a:lnTo>
                      <a:lnTo>
                        <a:pt x="13479" y="21308"/>
                      </a:lnTo>
                      <a:lnTo>
                        <a:pt x="13035" y="21454"/>
                      </a:lnTo>
                      <a:lnTo>
                        <a:pt x="12590" y="21563"/>
                      </a:lnTo>
                      <a:lnTo>
                        <a:pt x="12145" y="21600"/>
                      </a:lnTo>
                      <a:close/>
                      <a:moveTo>
                        <a:pt x="9267" y="18316"/>
                      </a:moveTo>
                      <a:lnTo>
                        <a:pt x="9571" y="18754"/>
                      </a:lnTo>
                      <a:lnTo>
                        <a:pt x="9782" y="19009"/>
                      </a:lnTo>
                      <a:lnTo>
                        <a:pt x="10063" y="19228"/>
                      </a:lnTo>
                      <a:lnTo>
                        <a:pt x="10344" y="19484"/>
                      </a:lnTo>
                      <a:lnTo>
                        <a:pt x="10648" y="19703"/>
                      </a:lnTo>
                      <a:lnTo>
                        <a:pt x="10999" y="19885"/>
                      </a:lnTo>
                      <a:lnTo>
                        <a:pt x="11373" y="19995"/>
                      </a:lnTo>
                      <a:lnTo>
                        <a:pt x="11748" y="20104"/>
                      </a:lnTo>
                      <a:lnTo>
                        <a:pt x="12145" y="20140"/>
                      </a:lnTo>
                      <a:lnTo>
                        <a:pt x="12496" y="20104"/>
                      </a:lnTo>
                      <a:lnTo>
                        <a:pt x="12894" y="19995"/>
                      </a:lnTo>
                      <a:lnTo>
                        <a:pt x="13245" y="19885"/>
                      </a:lnTo>
                      <a:lnTo>
                        <a:pt x="13620" y="19666"/>
                      </a:lnTo>
                      <a:lnTo>
                        <a:pt x="13971" y="19411"/>
                      </a:lnTo>
                      <a:lnTo>
                        <a:pt x="14345" y="19046"/>
                      </a:lnTo>
                      <a:lnTo>
                        <a:pt x="14673" y="18645"/>
                      </a:lnTo>
                      <a:lnTo>
                        <a:pt x="15000" y="18243"/>
                      </a:lnTo>
                      <a:lnTo>
                        <a:pt x="15141" y="18024"/>
                      </a:lnTo>
                      <a:lnTo>
                        <a:pt x="19049" y="18024"/>
                      </a:lnTo>
                      <a:lnTo>
                        <a:pt x="19236" y="17915"/>
                      </a:lnTo>
                      <a:lnTo>
                        <a:pt x="19400" y="17842"/>
                      </a:lnTo>
                      <a:lnTo>
                        <a:pt x="19587" y="17696"/>
                      </a:lnTo>
                      <a:lnTo>
                        <a:pt x="19751" y="17586"/>
                      </a:lnTo>
                      <a:lnTo>
                        <a:pt x="19892" y="17404"/>
                      </a:lnTo>
                      <a:lnTo>
                        <a:pt x="20360" y="16601"/>
                      </a:lnTo>
                      <a:lnTo>
                        <a:pt x="20430" y="16346"/>
                      </a:lnTo>
                      <a:lnTo>
                        <a:pt x="20523" y="16054"/>
                      </a:lnTo>
                      <a:lnTo>
                        <a:pt x="20570" y="15799"/>
                      </a:lnTo>
                      <a:lnTo>
                        <a:pt x="20640" y="15507"/>
                      </a:lnTo>
                      <a:lnTo>
                        <a:pt x="20664" y="15215"/>
                      </a:lnTo>
                      <a:lnTo>
                        <a:pt x="20664" y="14886"/>
                      </a:lnTo>
                      <a:lnTo>
                        <a:pt x="20640" y="14339"/>
                      </a:lnTo>
                      <a:lnTo>
                        <a:pt x="20547" y="13828"/>
                      </a:lnTo>
                      <a:lnTo>
                        <a:pt x="20383" y="13354"/>
                      </a:lnTo>
                      <a:lnTo>
                        <a:pt x="20196" y="12916"/>
                      </a:lnTo>
                      <a:lnTo>
                        <a:pt x="19938" y="12515"/>
                      </a:lnTo>
                      <a:lnTo>
                        <a:pt x="19658" y="12223"/>
                      </a:lnTo>
                      <a:lnTo>
                        <a:pt x="19330" y="12004"/>
                      </a:lnTo>
                      <a:lnTo>
                        <a:pt x="19002" y="11895"/>
                      </a:lnTo>
                      <a:lnTo>
                        <a:pt x="18628" y="11785"/>
                      </a:lnTo>
                      <a:lnTo>
                        <a:pt x="18604" y="11238"/>
                      </a:lnTo>
                      <a:lnTo>
                        <a:pt x="18558" y="10836"/>
                      </a:lnTo>
                      <a:lnTo>
                        <a:pt x="18464" y="10399"/>
                      </a:lnTo>
                      <a:lnTo>
                        <a:pt x="18347" y="10034"/>
                      </a:lnTo>
                      <a:lnTo>
                        <a:pt x="18253" y="9669"/>
                      </a:lnTo>
                      <a:lnTo>
                        <a:pt x="18113" y="9340"/>
                      </a:lnTo>
                      <a:lnTo>
                        <a:pt x="17949" y="8976"/>
                      </a:lnTo>
                      <a:lnTo>
                        <a:pt x="17762" y="8684"/>
                      </a:lnTo>
                      <a:lnTo>
                        <a:pt x="17575" y="8428"/>
                      </a:lnTo>
                      <a:lnTo>
                        <a:pt x="17364" y="8173"/>
                      </a:lnTo>
                      <a:lnTo>
                        <a:pt x="17130" y="7917"/>
                      </a:lnTo>
                      <a:lnTo>
                        <a:pt x="16919" y="7735"/>
                      </a:lnTo>
                      <a:lnTo>
                        <a:pt x="16662" y="7553"/>
                      </a:lnTo>
                      <a:lnTo>
                        <a:pt x="16405" y="7443"/>
                      </a:lnTo>
                      <a:lnTo>
                        <a:pt x="16171" y="7334"/>
                      </a:lnTo>
                      <a:lnTo>
                        <a:pt x="15609" y="7261"/>
                      </a:lnTo>
                      <a:lnTo>
                        <a:pt x="15141" y="7261"/>
                      </a:lnTo>
                      <a:lnTo>
                        <a:pt x="15094" y="6640"/>
                      </a:lnTo>
                      <a:lnTo>
                        <a:pt x="15000" y="6093"/>
                      </a:lnTo>
                      <a:lnTo>
                        <a:pt x="14907" y="5582"/>
                      </a:lnTo>
                      <a:lnTo>
                        <a:pt x="14790" y="5071"/>
                      </a:lnTo>
                      <a:lnTo>
                        <a:pt x="14603" y="4597"/>
                      </a:lnTo>
                      <a:lnTo>
                        <a:pt x="14439" y="4159"/>
                      </a:lnTo>
                      <a:lnTo>
                        <a:pt x="14228" y="3721"/>
                      </a:lnTo>
                      <a:lnTo>
                        <a:pt x="13994" y="3320"/>
                      </a:lnTo>
                      <a:lnTo>
                        <a:pt x="13760" y="2955"/>
                      </a:lnTo>
                      <a:lnTo>
                        <a:pt x="13479" y="2627"/>
                      </a:lnTo>
                      <a:lnTo>
                        <a:pt x="13199" y="2335"/>
                      </a:lnTo>
                      <a:lnTo>
                        <a:pt x="12894" y="2080"/>
                      </a:lnTo>
                      <a:lnTo>
                        <a:pt x="12590" y="1861"/>
                      </a:lnTo>
                      <a:lnTo>
                        <a:pt x="12262" y="1715"/>
                      </a:lnTo>
                      <a:lnTo>
                        <a:pt x="11888" y="1605"/>
                      </a:lnTo>
                      <a:lnTo>
                        <a:pt x="11560" y="1496"/>
                      </a:lnTo>
                      <a:lnTo>
                        <a:pt x="11209" y="1459"/>
                      </a:lnTo>
                      <a:lnTo>
                        <a:pt x="10929" y="1496"/>
                      </a:lnTo>
                      <a:lnTo>
                        <a:pt x="10671" y="1569"/>
                      </a:lnTo>
                      <a:lnTo>
                        <a:pt x="10437" y="1605"/>
                      </a:lnTo>
                      <a:lnTo>
                        <a:pt x="10180" y="1678"/>
                      </a:lnTo>
                      <a:lnTo>
                        <a:pt x="9712" y="1934"/>
                      </a:lnTo>
                      <a:lnTo>
                        <a:pt x="9244" y="2299"/>
                      </a:lnTo>
                      <a:lnTo>
                        <a:pt x="8823" y="2736"/>
                      </a:lnTo>
                      <a:lnTo>
                        <a:pt x="8425" y="3247"/>
                      </a:lnTo>
                      <a:lnTo>
                        <a:pt x="8261" y="3539"/>
                      </a:lnTo>
                      <a:lnTo>
                        <a:pt x="8097" y="3831"/>
                      </a:lnTo>
                      <a:lnTo>
                        <a:pt x="7933" y="4159"/>
                      </a:lnTo>
                      <a:lnTo>
                        <a:pt x="7793" y="4488"/>
                      </a:lnTo>
                      <a:lnTo>
                        <a:pt x="7629" y="4962"/>
                      </a:lnTo>
                      <a:lnTo>
                        <a:pt x="7255" y="4853"/>
                      </a:lnTo>
                      <a:lnTo>
                        <a:pt x="6904" y="4743"/>
                      </a:lnTo>
                      <a:lnTo>
                        <a:pt x="6553" y="4707"/>
                      </a:lnTo>
                      <a:lnTo>
                        <a:pt x="6295" y="4707"/>
                      </a:lnTo>
                      <a:lnTo>
                        <a:pt x="6038" y="4743"/>
                      </a:lnTo>
                      <a:lnTo>
                        <a:pt x="5827" y="4853"/>
                      </a:lnTo>
                      <a:lnTo>
                        <a:pt x="5570" y="4962"/>
                      </a:lnTo>
                      <a:lnTo>
                        <a:pt x="5359" y="5108"/>
                      </a:lnTo>
                      <a:lnTo>
                        <a:pt x="5125" y="5254"/>
                      </a:lnTo>
                      <a:lnTo>
                        <a:pt x="4938" y="5436"/>
                      </a:lnTo>
                      <a:lnTo>
                        <a:pt x="4751" y="5655"/>
                      </a:lnTo>
                      <a:lnTo>
                        <a:pt x="4540" y="5874"/>
                      </a:lnTo>
                      <a:lnTo>
                        <a:pt x="4376" y="6130"/>
                      </a:lnTo>
                      <a:lnTo>
                        <a:pt x="4212" y="6421"/>
                      </a:lnTo>
                      <a:lnTo>
                        <a:pt x="4072" y="6713"/>
                      </a:lnTo>
                      <a:lnTo>
                        <a:pt x="3931" y="7042"/>
                      </a:lnTo>
                      <a:lnTo>
                        <a:pt x="3838" y="7334"/>
                      </a:lnTo>
                      <a:lnTo>
                        <a:pt x="3721" y="7735"/>
                      </a:lnTo>
                      <a:lnTo>
                        <a:pt x="3651" y="8063"/>
                      </a:lnTo>
                      <a:lnTo>
                        <a:pt x="3580" y="8465"/>
                      </a:lnTo>
                      <a:lnTo>
                        <a:pt x="3323" y="8611"/>
                      </a:lnTo>
                      <a:lnTo>
                        <a:pt x="3089" y="8720"/>
                      </a:lnTo>
                      <a:lnTo>
                        <a:pt x="2832" y="8903"/>
                      </a:lnTo>
                      <a:lnTo>
                        <a:pt x="2574" y="9085"/>
                      </a:lnTo>
                      <a:lnTo>
                        <a:pt x="2364" y="9304"/>
                      </a:lnTo>
                      <a:lnTo>
                        <a:pt x="2153" y="9559"/>
                      </a:lnTo>
                      <a:lnTo>
                        <a:pt x="1942" y="9851"/>
                      </a:lnTo>
                      <a:lnTo>
                        <a:pt x="1778" y="10107"/>
                      </a:lnTo>
                      <a:lnTo>
                        <a:pt x="1615" y="10471"/>
                      </a:lnTo>
                      <a:lnTo>
                        <a:pt x="1474" y="10800"/>
                      </a:lnTo>
                      <a:lnTo>
                        <a:pt x="1334" y="11128"/>
                      </a:lnTo>
                      <a:lnTo>
                        <a:pt x="1217" y="11493"/>
                      </a:lnTo>
                      <a:lnTo>
                        <a:pt x="1100" y="11895"/>
                      </a:lnTo>
                      <a:lnTo>
                        <a:pt x="1053" y="12296"/>
                      </a:lnTo>
                      <a:lnTo>
                        <a:pt x="1006" y="12697"/>
                      </a:lnTo>
                      <a:lnTo>
                        <a:pt x="936" y="13135"/>
                      </a:lnTo>
                      <a:lnTo>
                        <a:pt x="936" y="13573"/>
                      </a:lnTo>
                      <a:lnTo>
                        <a:pt x="959" y="14084"/>
                      </a:lnTo>
                      <a:lnTo>
                        <a:pt x="1006" y="14595"/>
                      </a:lnTo>
                      <a:lnTo>
                        <a:pt x="1076" y="15069"/>
                      </a:lnTo>
                      <a:lnTo>
                        <a:pt x="1193" y="15543"/>
                      </a:lnTo>
                      <a:lnTo>
                        <a:pt x="1334" y="16017"/>
                      </a:lnTo>
                      <a:lnTo>
                        <a:pt x="1498" y="16419"/>
                      </a:lnTo>
                      <a:lnTo>
                        <a:pt x="1685" y="16857"/>
                      </a:lnTo>
                      <a:lnTo>
                        <a:pt x="1919" y="17185"/>
                      </a:lnTo>
                      <a:lnTo>
                        <a:pt x="2153" y="17550"/>
                      </a:lnTo>
                      <a:lnTo>
                        <a:pt x="2410" y="17842"/>
                      </a:lnTo>
                      <a:lnTo>
                        <a:pt x="2691" y="18097"/>
                      </a:lnTo>
                      <a:lnTo>
                        <a:pt x="2972" y="18316"/>
                      </a:lnTo>
                      <a:lnTo>
                        <a:pt x="3276" y="18499"/>
                      </a:lnTo>
                      <a:lnTo>
                        <a:pt x="3604" y="18608"/>
                      </a:lnTo>
                      <a:lnTo>
                        <a:pt x="3908" y="18717"/>
                      </a:lnTo>
                      <a:lnTo>
                        <a:pt x="4259" y="18717"/>
                      </a:lnTo>
                      <a:lnTo>
                        <a:pt x="4680" y="18645"/>
                      </a:lnTo>
                      <a:lnTo>
                        <a:pt x="5125" y="18535"/>
                      </a:lnTo>
                      <a:lnTo>
                        <a:pt x="5382" y="18462"/>
                      </a:lnTo>
                      <a:lnTo>
                        <a:pt x="5757" y="18973"/>
                      </a:lnTo>
                      <a:lnTo>
                        <a:pt x="5967" y="19192"/>
                      </a:lnTo>
                      <a:lnTo>
                        <a:pt x="6155" y="19411"/>
                      </a:lnTo>
                      <a:lnTo>
                        <a:pt x="6389" y="19520"/>
                      </a:lnTo>
                      <a:lnTo>
                        <a:pt x="6599" y="19666"/>
                      </a:lnTo>
                      <a:lnTo>
                        <a:pt x="6810" y="19739"/>
                      </a:lnTo>
                      <a:lnTo>
                        <a:pt x="7044" y="19776"/>
                      </a:lnTo>
                      <a:lnTo>
                        <a:pt x="7301" y="19812"/>
                      </a:lnTo>
                      <a:lnTo>
                        <a:pt x="7512" y="19776"/>
                      </a:lnTo>
                      <a:lnTo>
                        <a:pt x="7746" y="19739"/>
                      </a:lnTo>
                      <a:lnTo>
                        <a:pt x="7957" y="19666"/>
                      </a:lnTo>
                      <a:lnTo>
                        <a:pt x="8191" y="19520"/>
                      </a:lnTo>
                      <a:lnTo>
                        <a:pt x="8401" y="19411"/>
                      </a:lnTo>
                      <a:lnTo>
                        <a:pt x="8588" y="19228"/>
                      </a:lnTo>
                      <a:lnTo>
                        <a:pt x="8799" y="19009"/>
                      </a:lnTo>
                      <a:lnTo>
                        <a:pt x="8963" y="18790"/>
                      </a:lnTo>
                      <a:lnTo>
                        <a:pt x="9267" y="18316"/>
                      </a:lnTo>
                      <a:close/>
                    </a:path>
                  </a:pathLst>
                </a:custGeom>
                <a:solidFill>
                  <a:srgbClr val="0072C6"/>
                </a:solidFill>
                <a:ln w="12700" cap="flat">
                  <a:noFill/>
                  <a:miter lim="400000"/>
                </a:ln>
                <a:effectLst/>
              </p:spPr>
              <p:txBody>
                <a:bodyPr wrap="square" lIns="45719" tIns="45719" rIns="45719" bIns="45719" numCol="1" anchor="t">
                  <a:noAutofit/>
                </a:bodyPr>
                <a:lstStyle/>
                <a:p>
                  <a:pPr defTabSz="914366">
                    <a:defRPr sz="1300">
                      <a:solidFill>
                        <a:srgbClr val="505050"/>
                      </a:solidFill>
                      <a:latin typeface="Arial"/>
                      <a:ea typeface="Arial"/>
                      <a:cs typeface="Arial"/>
                      <a:sym typeface="Arial"/>
                    </a:defRPr>
                  </a:pPr>
                </a:p>
              </p:txBody>
            </p:sp>
          </p:grpSp>
        </p:grpSp>
        <p:sp>
          <p:nvSpPr>
            <p:cNvPr id="10061" name="Shape 641"/>
            <p:cNvSpPr/>
            <p:nvPr/>
          </p:nvSpPr>
          <p:spPr>
            <a:xfrm>
              <a:off x="1463306" y="867379"/>
              <a:ext cx="355951" cy="261164"/>
            </a:xfrm>
            <a:prstGeom prst="rightArrow">
              <a:avLst>
                <a:gd name="adj1" fmla="val 50000"/>
                <a:gd name="adj2" fmla="val 50000"/>
              </a:avLst>
            </a:prstGeom>
            <a:solidFill>
              <a:srgbClr val="505050"/>
            </a:solidFill>
            <a:ln w="12700" cap="flat">
              <a:noFill/>
              <a:miter lim="400000"/>
            </a:ln>
            <a:effectLst/>
          </p:spPr>
          <p:txBody>
            <a:bodyPr wrap="square" lIns="45719" tIns="45719" rIns="45719" bIns="45719" numCol="1" anchor="ctr">
              <a:noAutofit/>
            </a:bodyPr>
            <a:lstStyle/>
            <a:p>
              <a:pPr algn="ctr" defTabSz="914366">
                <a:defRPr sz="1700">
                  <a:solidFill>
                    <a:srgbClr val="505050"/>
                  </a:solidFill>
                  <a:latin typeface="Arial"/>
                  <a:ea typeface="Arial"/>
                  <a:cs typeface="Arial"/>
                  <a:sym typeface="Arial"/>
                </a:defRPr>
              </a:pPr>
            </a:p>
          </p:txBody>
        </p:sp>
        <p:sp>
          <p:nvSpPr>
            <p:cNvPr id="10062" name="Shape 643"/>
            <p:cNvSpPr/>
            <p:nvPr/>
          </p:nvSpPr>
          <p:spPr>
            <a:xfrm>
              <a:off x="6231878" y="914317"/>
              <a:ext cx="355950" cy="261164"/>
            </a:xfrm>
            <a:prstGeom prst="rightArrow">
              <a:avLst>
                <a:gd name="adj1" fmla="val 50000"/>
                <a:gd name="adj2" fmla="val 50000"/>
              </a:avLst>
            </a:prstGeom>
            <a:solidFill>
              <a:srgbClr val="505050"/>
            </a:solidFill>
            <a:ln w="12700" cap="flat">
              <a:noFill/>
              <a:miter lim="400000"/>
            </a:ln>
            <a:effectLst/>
          </p:spPr>
          <p:txBody>
            <a:bodyPr wrap="square" lIns="45719" tIns="45719" rIns="45719" bIns="45719" numCol="1" anchor="ctr">
              <a:noAutofit/>
            </a:bodyPr>
            <a:lstStyle/>
            <a:p>
              <a:pPr algn="ctr" defTabSz="914366">
                <a:defRPr sz="1700">
                  <a:solidFill>
                    <a:srgbClr val="505050"/>
                  </a:solidFill>
                  <a:latin typeface="Arial"/>
                  <a:ea typeface="Arial"/>
                  <a:cs typeface="Arial"/>
                  <a:sym typeface="Arial"/>
                </a:defRPr>
              </a:pPr>
            </a:p>
          </p:txBody>
        </p:sp>
        <p:grpSp>
          <p:nvGrpSpPr>
            <p:cNvPr id="10073" name="Group 61"/>
            <p:cNvGrpSpPr/>
            <p:nvPr/>
          </p:nvGrpSpPr>
          <p:grpSpPr>
            <a:xfrm>
              <a:off x="4263866" y="653672"/>
              <a:ext cx="1440197" cy="2600532"/>
              <a:chOff x="0" y="0"/>
              <a:chExt cx="1440196" cy="2600530"/>
            </a:xfrm>
          </p:grpSpPr>
          <p:sp>
            <p:nvSpPr>
              <p:cNvPr id="10063" name="Shape 592"/>
              <p:cNvSpPr txBox="1"/>
              <p:nvPr/>
            </p:nvSpPr>
            <p:spPr>
              <a:xfrm>
                <a:off x="0" y="1202088"/>
                <a:ext cx="1440197" cy="1398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21" tIns="89621" rIns="89621" bIns="89621" numCol="1" anchor="t">
                <a:spAutoFit/>
              </a:bodyPr>
              <a:lstStyle/>
              <a:p>
                <a:pPr algn="ctr" defTabSz="914366">
                  <a:defRPr b="1" sz="1300">
                    <a:solidFill>
                      <a:srgbClr val="505050"/>
                    </a:solidFill>
                    <a:latin typeface="Segoe UI"/>
                    <a:ea typeface="Segoe UI"/>
                    <a:cs typeface="Segoe UI"/>
                    <a:sym typeface="Segoe UI"/>
                  </a:defRPr>
                </a:pPr>
                <a:r>
                  <a:t>Containerize Applications</a:t>
                </a:r>
              </a:p>
              <a:p>
                <a:pPr algn="ctr" defTabSz="914366">
                  <a:defRPr b="1" sz="1300">
                    <a:solidFill>
                      <a:srgbClr val="505050"/>
                    </a:solidFill>
                    <a:latin typeface="Segoe UI"/>
                    <a:ea typeface="Segoe UI"/>
                    <a:cs typeface="Segoe UI"/>
                    <a:sym typeface="Segoe UI"/>
                  </a:defRPr>
                </a:pPr>
              </a:p>
              <a:p>
                <a:pPr algn="ctr" defTabSz="914366">
                  <a:defRPr spc="25" sz="1300">
                    <a:solidFill>
                      <a:srgbClr val="505050"/>
                    </a:solidFill>
                    <a:latin typeface="Segoe UI"/>
                    <a:ea typeface="Segoe UI"/>
                    <a:cs typeface="Segoe UI"/>
                    <a:sym typeface="Segoe UI"/>
                  </a:defRPr>
                </a:pPr>
                <a:r>
                  <a:t>Re-architect</a:t>
                </a:r>
                <a:r>
                  <a:rPr spc="0"/>
                  <a:t> apps for scale </a:t>
                </a:r>
                <a:r>
                  <a:rPr spc="-51"/>
                  <a:t>with containers.</a:t>
                </a:r>
              </a:p>
            </p:txBody>
          </p:sp>
          <p:grpSp>
            <p:nvGrpSpPr>
              <p:cNvPr id="10072" name="Group 57"/>
              <p:cNvGrpSpPr/>
              <p:nvPr/>
            </p:nvGrpSpPr>
            <p:grpSpPr>
              <a:xfrm>
                <a:off x="341335" y="-1"/>
                <a:ext cx="912612" cy="842245"/>
                <a:chOff x="0" y="0"/>
                <a:chExt cx="912611" cy="842243"/>
              </a:xfrm>
            </p:grpSpPr>
            <p:grpSp>
              <p:nvGrpSpPr>
                <p:cNvPr id="10069" name="Shape 597"/>
                <p:cNvGrpSpPr/>
                <p:nvPr/>
              </p:nvGrpSpPr>
              <p:grpSpPr>
                <a:xfrm>
                  <a:off x="0" y="-1"/>
                  <a:ext cx="757527" cy="743638"/>
                  <a:chOff x="0" y="0"/>
                  <a:chExt cx="757526" cy="743636"/>
                </a:xfrm>
              </p:grpSpPr>
              <p:sp>
                <p:nvSpPr>
                  <p:cNvPr id="10064" name="Shape 598"/>
                  <p:cNvSpPr/>
                  <p:nvPr/>
                </p:nvSpPr>
                <p:spPr>
                  <a:xfrm>
                    <a:off x="0" y="-1"/>
                    <a:ext cx="757527" cy="743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 y="0"/>
                        </a:moveTo>
                        <a:cubicBezTo>
                          <a:pt x="19754" y="0"/>
                          <a:pt x="19754" y="0"/>
                          <a:pt x="19754" y="0"/>
                        </a:cubicBezTo>
                        <a:cubicBezTo>
                          <a:pt x="20861" y="0"/>
                          <a:pt x="21600" y="923"/>
                          <a:pt x="21600" y="2031"/>
                        </a:cubicBezTo>
                        <a:cubicBezTo>
                          <a:pt x="21600" y="19754"/>
                          <a:pt x="21600" y="19754"/>
                          <a:pt x="21600" y="19754"/>
                        </a:cubicBezTo>
                        <a:cubicBezTo>
                          <a:pt x="21600" y="20861"/>
                          <a:pt x="20861" y="21600"/>
                          <a:pt x="19754" y="21600"/>
                        </a:cubicBezTo>
                        <a:cubicBezTo>
                          <a:pt x="2031" y="21600"/>
                          <a:pt x="2031" y="21600"/>
                          <a:pt x="2031" y="21600"/>
                        </a:cubicBezTo>
                        <a:cubicBezTo>
                          <a:pt x="923" y="21600"/>
                          <a:pt x="0" y="20861"/>
                          <a:pt x="0" y="19754"/>
                        </a:cubicBezTo>
                        <a:cubicBezTo>
                          <a:pt x="0" y="2031"/>
                          <a:pt x="0" y="2031"/>
                          <a:pt x="0" y="2031"/>
                        </a:cubicBezTo>
                        <a:cubicBezTo>
                          <a:pt x="0" y="923"/>
                          <a:pt x="923" y="0"/>
                          <a:pt x="2031" y="0"/>
                        </a:cubicBezTo>
                        <a:close/>
                      </a:path>
                    </a:pathLst>
                  </a:custGeom>
                  <a:solidFill>
                    <a:srgbClr val="E6E6E6"/>
                  </a:solidFill>
                  <a:ln w="28575" cap="flat">
                    <a:solidFill>
                      <a:srgbClr val="0072C6"/>
                    </a:solidFill>
                    <a:prstDash val="solid"/>
                    <a:miter lim="800000"/>
                  </a:ln>
                  <a:effectLst/>
                </p:spPr>
                <p:txBody>
                  <a:bodyPr wrap="square" lIns="45719" tIns="45719" rIns="45719" bIns="45719" numCol="1" anchor="t">
                    <a:noAutofit/>
                  </a:bodyPr>
                  <a:lstStyle/>
                  <a:p>
                    <a:pPr>
                      <a:defRPr sz="1300">
                        <a:solidFill>
                          <a:srgbClr val="505050"/>
                        </a:solidFill>
                        <a:latin typeface="Arial"/>
                        <a:ea typeface="Arial"/>
                        <a:cs typeface="Arial"/>
                        <a:sym typeface="Arial"/>
                      </a:defRPr>
                    </a:pPr>
                  </a:p>
                </p:txBody>
              </p:sp>
              <p:sp>
                <p:nvSpPr>
                  <p:cNvPr id="10065" name="Shape 599"/>
                  <p:cNvSpPr/>
                  <p:nvPr/>
                </p:nvSpPr>
                <p:spPr>
                  <a:xfrm flipV="1">
                    <a:off x="209702" y="178902"/>
                    <a:ext cx="1" cy="367331"/>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66" name="Shape 600"/>
                  <p:cNvSpPr/>
                  <p:nvPr/>
                </p:nvSpPr>
                <p:spPr>
                  <a:xfrm flipV="1">
                    <a:off x="319515" y="178902"/>
                    <a:ext cx="1" cy="367331"/>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67" name="Shape 601"/>
                  <p:cNvSpPr/>
                  <p:nvPr/>
                </p:nvSpPr>
                <p:spPr>
                  <a:xfrm flipV="1">
                    <a:off x="445082" y="178902"/>
                    <a:ext cx="1" cy="367331"/>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68" name="Shape 602"/>
                  <p:cNvSpPr/>
                  <p:nvPr/>
                </p:nvSpPr>
                <p:spPr>
                  <a:xfrm flipV="1">
                    <a:off x="546548" y="178902"/>
                    <a:ext cx="1" cy="367331"/>
                  </a:xfrm>
                  <a:prstGeom prst="line">
                    <a:avLst/>
                  </a:prstGeom>
                  <a:noFill/>
                  <a:ln w="28575" cap="rnd">
                    <a:solidFill>
                      <a:srgbClr val="0072C6"/>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0070" name="Shape 604"/>
                <p:cNvSpPr/>
                <p:nvPr/>
              </p:nvSpPr>
              <p:spPr>
                <a:xfrm>
                  <a:off x="486923" y="416489"/>
                  <a:ext cx="425689" cy="425755"/>
                </a:xfrm>
                <a:prstGeom prst="ellipse">
                  <a:avLst/>
                </a:prstGeom>
                <a:solidFill>
                  <a:srgbClr val="E6E6E6"/>
                </a:solidFill>
                <a:ln w="28575" cap="flat">
                  <a:solidFill>
                    <a:srgbClr val="0072C6"/>
                  </a:solidFill>
                  <a:prstDash val="solid"/>
                  <a:miter lim="800000"/>
                </a:ln>
                <a:effectLst/>
              </p:spPr>
              <p:txBody>
                <a:bodyPr wrap="square" lIns="45719" tIns="45719" rIns="45719" bIns="45719" numCol="1" anchor="ctr">
                  <a:noAutofit/>
                </a:bodyPr>
                <a:lstStyle/>
                <a:p>
                  <a:pPr algn="ctr">
                    <a:defRPr sz="1700">
                      <a:solidFill>
                        <a:srgbClr val="505050"/>
                      </a:solidFill>
                      <a:latin typeface="Arial"/>
                      <a:ea typeface="Arial"/>
                      <a:cs typeface="Arial"/>
                      <a:sym typeface="Arial"/>
                    </a:defRPr>
                  </a:pPr>
                </a:p>
              </p:txBody>
            </p:sp>
            <p:sp>
              <p:nvSpPr>
                <p:cNvPr id="10071" name="Shape 605"/>
                <p:cNvSpPr/>
                <p:nvPr/>
              </p:nvSpPr>
              <p:spPr>
                <a:xfrm>
                  <a:off x="605108" y="473171"/>
                  <a:ext cx="207326" cy="28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79" y="9525"/>
                      </a:moveTo>
                      <a:cubicBezTo>
                        <a:pt x="2421" y="9525"/>
                        <a:pt x="2421" y="9525"/>
                        <a:pt x="2421" y="9525"/>
                      </a:cubicBezTo>
                      <a:cubicBezTo>
                        <a:pt x="1117" y="9525"/>
                        <a:pt x="0" y="10286"/>
                        <a:pt x="0" y="11225"/>
                      </a:cubicBezTo>
                      <a:cubicBezTo>
                        <a:pt x="0" y="19856"/>
                        <a:pt x="0" y="19856"/>
                        <a:pt x="0" y="19856"/>
                      </a:cubicBezTo>
                      <a:cubicBezTo>
                        <a:pt x="0" y="20840"/>
                        <a:pt x="1117" y="21600"/>
                        <a:pt x="2421" y="21600"/>
                      </a:cubicBezTo>
                      <a:cubicBezTo>
                        <a:pt x="19179" y="21600"/>
                        <a:pt x="19179" y="21600"/>
                        <a:pt x="19179" y="21600"/>
                      </a:cubicBezTo>
                      <a:cubicBezTo>
                        <a:pt x="20545" y="21600"/>
                        <a:pt x="21600" y="20840"/>
                        <a:pt x="21600" y="19856"/>
                      </a:cubicBezTo>
                      <a:cubicBezTo>
                        <a:pt x="21600" y="11225"/>
                        <a:pt x="21600" y="11225"/>
                        <a:pt x="21600" y="11225"/>
                      </a:cubicBezTo>
                      <a:cubicBezTo>
                        <a:pt x="21600" y="10286"/>
                        <a:pt x="20545" y="9525"/>
                        <a:pt x="19179" y="9525"/>
                      </a:cubicBezTo>
                      <a:close/>
                      <a:moveTo>
                        <a:pt x="20421" y="19856"/>
                      </a:moveTo>
                      <a:cubicBezTo>
                        <a:pt x="20421" y="20348"/>
                        <a:pt x="19862" y="20750"/>
                        <a:pt x="19179" y="20750"/>
                      </a:cubicBezTo>
                      <a:cubicBezTo>
                        <a:pt x="2421" y="20750"/>
                        <a:pt x="2421" y="20750"/>
                        <a:pt x="2421" y="20750"/>
                      </a:cubicBezTo>
                      <a:cubicBezTo>
                        <a:pt x="1738" y="20750"/>
                        <a:pt x="1241" y="20348"/>
                        <a:pt x="1241" y="19856"/>
                      </a:cubicBezTo>
                      <a:cubicBezTo>
                        <a:pt x="1241" y="11225"/>
                        <a:pt x="1241" y="11225"/>
                        <a:pt x="1241" y="11225"/>
                      </a:cubicBezTo>
                      <a:cubicBezTo>
                        <a:pt x="1241" y="10778"/>
                        <a:pt x="1738" y="10375"/>
                        <a:pt x="2421" y="10375"/>
                      </a:cubicBezTo>
                      <a:cubicBezTo>
                        <a:pt x="19179" y="10375"/>
                        <a:pt x="19179" y="10375"/>
                        <a:pt x="19179" y="10375"/>
                      </a:cubicBezTo>
                      <a:cubicBezTo>
                        <a:pt x="19862" y="10375"/>
                        <a:pt x="20421" y="10778"/>
                        <a:pt x="20421" y="11225"/>
                      </a:cubicBezTo>
                      <a:lnTo>
                        <a:pt x="20421" y="19856"/>
                      </a:lnTo>
                      <a:close/>
                      <a:moveTo>
                        <a:pt x="4221" y="5635"/>
                      </a:moveTo>
                      <a:cubicBezTo>
                        <a:pt x="4221" y="2996"/>
                        <a:pt x="7200" y="850"/>
                        <a:pt x="10800" y="850"/>
                      </a:cubicBezTo>
                      <a:cubicBezTo>
                        <a:pt x="14462" y="850"/>
                        <a:pt x="17379" y="2996"/>
                        <a:pt x="17379" y="5635"/>
                      </a:cubicBezTo>
                      <a:cubicBezTo>
                        <a:pt x="17379" y="8631"/>
                        <a:pt x="17379" y="8631"/>
                        <a:pt x="17379" y="8631"/>
                      </a:cubicBezTo>
                      <a:cubicBezTo>
                        <a:pt x="18621" y="8631"/>
                        <a:pt x="18621" y="8631"/>
                        <a:pt x="18621" y="8631"/>
                      </a:cubicBezTo>
                      <a:cubicBezTo>
                        <a:pt x="18621" y="5635"/>
                        <a:pt x="18621" y="5635"/>
                        <a:pt x="18621" y="5635"/>
                      </a:cubicBezTo>
                      <a:cubicBezTo>
                        <a:pt x="18621" y="2504"/>
                        <a:pt x="15083" y="0"/>
                        <a:pt x="10800" y="0"/>
                      </a:cubicBezTo>
                      <a:cubicBezTo>
                        <a:pt x="6517" y="0"/>
                        <a:pt x="3041" y="2504"/>
                        <a:pt x="3041" y="5635"/>
                      </a:cubicBezTo>
                      <a:cubicBezTo>
                        <a:pt x="3041" y="8631"/>
                        <a:pt x="3041" y="8631"/>
                        <a:pt x="3041" y="8631"/>
                      </a:cubicBezTo>
                      <a:cubicBezTo>
                        <a:pt x="4221" y="8631"/>
                        <a:pt x="4221" y="8631"/>
                        <a:pt x="4221" y="8631"/>
                      </a:cubicBezTo>
                      <a:lnTo>
                        <a:pt x="4221" y="5635"/>
                      </a:lnTo>
                      <a:close/>
                      <a:moveTo>
                        <a:pt x="10800" y="13371"/>
                      </a:moveTo>
                      <a:cubicBezTo>
                        <a:pt x="9807" y="13371"/>
                        <a:pt x="9000" y="13953"/>
                        <a:pt x="9000" y="14668"/>
                      </a:cubicBezTo>
                      <a:cubicBezTo>
                        <a:pt x="9000" y="15250"/>
                        <a:pt x="9496" y="15742"/>
                        <a:pt x="10179" y="15920"/>
                      </a:cubicBezTo>
                      <a:cubicBezTo>
                        <a:pt x="10179" y="18559"/>
                        <a:pt x="10179" y="18559"/>
                        <a:pt x="10179" y="18559"/>
                      </a:cubicBezTo>
                      <a:cubicBezTo>
                        <a:pt x="11421" y="18559"/>
                        <a:pt x="11421" y="18559"/>
                        <a:pt x="11421" y="18559"/>
                      </a:cubicBezTo>
                      <a:cubicBezTo>
                        <a:pt x="11421" y="15920"/>
                        <a:pt x="11421" y="15920"/>
                        <a:pt x="11421" y="15920"/>
                      </a:cubicBezTo>
                      <a:cubicBezTo>
                        <a:pt x="12103" y="15742"/>
                        <a:pt x="12600" y="15250"/>
                        <a:pt x="12600" y="14668"/>
                      </a:cubicBezTo>
                      <a:cubicBezTo>
                        <a:pt x="12600" y="13953"/>
                        <a:pt x="11793" y="13371"/>
                        <a:pt x="10800" y="13371"/>
                      </a:cubicBezTo>
                      <a:close/>
                    </a:path>
                  </a:pathLst>
                </a:custGeom>
                <a:solidFill>
                  <a:srgbClr val="E6E6E6"/>
                </a:solidFill>
                <a:ln w="28575" cap="flat">
                  <a:solidFill>
                    <a:srgbClr val="0072C6"/>
                  </a:solidFill>
                  <a:prstDash val="solid"/>
                  <a:round/>
                </a:ln>
                <a:effectLst/>
              </p:spPr>
              <p:txBody>
                <a:bodyPr wrap="square" lIns="45719" tIns="45719" rIns="45719" bIns="45719" numCol="1" anchor="t">
                  <a:noAutofit/>
                </a:bodyPr>
                <a:lstStyle/>
                <a:p>
                  <a:pPr>
                    <a:defRPr sz="1700">
                      <a:solidFill>
                        <a:srgbClr val="505050"/>
                      </a:solidFill>
                      <a:latin typeface="Arial"/>
                      <a:ea typeface="Arial"/>
                      <a:cs typeface="Arial"/>
                      <a:sym typeface="Arial"/>
                    </a:defRPr>
                  </a:pPr>
                </a:p>
              </p:txBody>
            </p:sp>
          </p:grpSp>
        </p:grpSp>
        <p:sp>
          <p:nvSpPr>
            <p:cNvPr id="10074" name="Shape 640"/>
            <p:cNvSpPr/>
            <p:nvPr/>
          </p:nvSpPr>
          <p:spPr>
            <a:xfrm>
              <a:off x="3645420" y="914316"/>
              <a:ext cx="355950" cy="261164"/>
            </a:xfrm>
            <a:prstGeom prst="rightArrow">
              <a:avLst>
                <a:gd name="adj1" fmla="val 50000"/>
                <a:gd name="adj2" fmla="val 50000"/>
              </a:avLst>
            </a:prstGeom>
            <a:solidFill>
              <a:srgbClr val="505050"/>
            </a:solidFill>
            <a:ln w="12700" cap="flat">
              <a:noFill/>
              <a:miter lim="400000"/>
            </a:ln>
            <a:effectLst/>
          </p:spPr>
          <p:txBody>
            <a:bodyPr wrap="square" lIns="45719" tIns="45719" rIns="45719" bIns="45719" numCol="1" anchor="ctr">
              <a:noAutofit/>
            </a:bodyPr>
            <a:lstStyle/>
            <a:p>
              <a:pPr algn="ctr" defTabSz="914366">
                <a:defRPr sz="1700">
                  <a:solidFill>
                    <a:srgbClr val="505050"/>
                  </a:solidFill>
                  <a:latin typeface="Arial"/>
                  <a:ea typeface="Arial"/>
                  <a:cs typeface="Arial"/>
                  <a:sym typeface="Arial"/>
                </a:defRPr>
              </a:pPr>
            </a:p>
          </p:txBody>
        </p:sp>
      </p:grpSp>
      <p:grpSp>
        <p:nvGrpSpPr>
          <p:cNvPr id="10146" name="Group 64"/>
          <p:cNvGrpSpPr/>
          <p:nvPr/>
        </p:nvGrpSpPr>
        <p:grpSpPr>
          <a:xfrm>
            <a:off x="1382836" y="5099402"/>
            <a:ext cx="8863689" cy="1896803"/>
            <a:chOff x="0" y="0"/>
            <a:chExt cx="8863688" cy="1896802"/>
          </a:xfrm>
        </p:grpSpPr>
        <p:grpSp>
          <p:nvGrpSpPr>
            <p:cNvPr id="10078" name="Group 65"/>
            <p:cNvGrpSpPr/>
            <p:nvPr/>
          </p:nvGrpSpPr>
          <p:grpSpPr>
            <a:xfrm>
              <a:off x="236022" y="834176"/>
              <a:ext cx="8591637" cy="171454"/>
              <a:chOff x="0" y="0"/>
              <a:chExt cx="8591635" cy="171452"/>
            </a:xfrm>
          </p:grpSpPr>
          <p:sp>
            <p:nvSpPr>
              <p:cNvPr id="10076" name="Straight Connector 140"/>
              <p:cNvSpPr/>
              <p:nvPr/>
            </p:nvSpPr>
            <p:spPr>
              <a:xfrm flipH="1" flipV="1">
                <a:off x="0" y="85726"/>
                <a:ext cx="8536528" cy="1"/>
              </a:xfrm>
              <a:prstGeom prst="line">
                <a:avLst/>
              </a:prstGeom>
              <a:noFill/>
              <a:ln w="57150" cap="rnd">
                <a:solidFill>
                  <a:srgbClr val="80808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077" name="Arrow: Chevron 31"/>
              <p:cNvSpPr/>
              <p:nvPr/>
            </p:nvSpPr>
            <p:spPr>
              <a:xfrm>
                <a:off x="8481417" y="0"/>
                <a:ext cx="110219" cy="171453"/>
              </a:xfrm>
              <a:prstGeom prst="chevron">
                <a:avLst>
                  <a:gd name="adj" fmla="val 50000"/>
                </a:avLst>
              </a:prstGeom>
              <a:solidFill>
                <a:srgbClr val="808080"/>
              </a:solidFill>
              <a:ln w="12700" cap="flat">
                <a:noFill/>
                <a:miter lim="400000"/>
              </a:ln>
              <a:effectLst/>
            </p:spPr>
            <p:txBody>
              <a:bodyPr wrap="square" lIns="45719" tIns="45719" rIns="45719" bIns="45719" numCol="1" anchor="t">
                <a:noAutofit/>
              </a:bodyPr>
              <a:lstStyle/>
              <a:p>
                <a:pPr algn="ctr" defTabSz="932292">
                  <a:defRPr sz="1500">
                    <a:solidFill>
                      <a:srgbClr val="FFFFFF"/>
                    </a:solidFill>
                    <a:latin typeface="Segoe UI Semilight"/>
                    <a:ea typeface="Segoe UI Semilight"/>
                    <a:cs typeface="Segoe UI Semilight"/>
                    <a:sym typeface="Segoe UI Semilight"/>
                  </a:defRPr>
                </a:pPr>
              </a:p>
            </p:txBody>
          </p:sp>
        </p:grpSp>
        <p:sp>
          <p:nvSpPr>
            <p:cNvPr id="10079" name="TextBox 66"/>
            <p:cNvSpPr txBox="1"/>
            <p:nvPr/>
          </p:nvSpPr>
          <p:spPr>
            <a:xfrm>
              <a:off x="3599221" y="918519"/>
              <a:ext cx="1491045" cy="813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241" tIns="146241" rIns="146241" bIns="146241" numCol="1" anchor="t">
              <a:spAutoFit/>
            </a:bodyPr>
            <a:lstStyle/>
            <a:p>
              <a:pPr algn="ctr" defTabSz="913872">
                <a:spcBef>
                  <a:spcPts val="600"/>
                </a:spcBef>
                <a:defRPr>
                  <a:solidFill>
                    <a:srgbClr val="505050"/>
                  </a:solidFill>
                  <a:latin typeface="Segoe UI Semilight"/>
                  <a:ea typeface="Segoe UI Semilight"/>
                  <a:cs typeface="Segoe UI Semilight"/>
                  <a:sym typeface="Segoe UI Semilight"/>
                </a:defRPr>
              </a:pPr>
              <a:r>
                <a:t>Containers</a:t>
              </a:r>
              <a:endParaRPr>
                <a:latin typeface="Segoe UI"/>
                <a:ea typeface="Segoe UI"/>
                <a:cs typeface="Segoe UI"/>
                <a:sym typeface="Segoe UI"/>
              </a:endParaRPr>
            </a:p>
            <a:p>
              <a:pPr algn="ctr" defTabSz="913872">
                <a:spcBef>
                  <a:spcPts val="600"/>
                </a:spcBef>
                <a:defRPr i="1" sz="1100">
                  <a:solidFill>
                    <a:srgbClr val="505050"/>
                  </a:solidFill>
                  <a:latin typeface="Segoe UI Semilight"/>
                  <a:ea typeface="Segoe UI Semilight"/>
                  <a:cs typeface="Segoe UI Semilight"/>
                  <a:sym typeface="Segoe UI Semilight"/>
                </a:defRPr>
              </a:pPr>
              <a:r>
                <a:t>Container Platform</a:t>
              </a:r>
            </a:p>
          </p:txBody>
        </p:sp>
        <p:sp>
          <p:nvSpPr>
            <p:cNvPr id="10080" name="TextBox 67"/>
            <p:cNvSpPr txBox="1"/>
            <p:nvPr/>
          </p:nvSpPr>
          <p:spPr>
            <a:xfrm>
              <a:off x="-1" y="918519"/>
              <a:ext cx="1719311" cy="813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241" tIns="146241" rIns="146241" bIns="146241" numCol="1" anchor="t">
              <a:spAutoFit/>
            </a:bodyPr>
            <a:lstStyle/>
            <a:p>
              <a:pPr algn="ctr" defTabSz="913872">
                <a:spcBef>
                  <a:spcPts val="600"/>
                </a:spcBef>
                <a:defRPr>
                  <a:solidFill>
                    <a:srgbClr val="505050"/>
                  </a:solidFill>
                  <a:latin typeface="Segoe UI Semilight"/>
                  <a:ea typeface="Segoe UI Semilight"/>
                  <a:cs typeface="Segoe UI Semilight"/>
                  <a:sym typeface="Segoe UI Semilight"/>
                </a:defRPr>
              </a:pPr>
              <a:r>
                <a:t>On-Premises</a:t>
              </a:r>
              <a:endParaRPr>
                <a:latin typeface="Segoe UI"/>
                <a:ea typeface="Segoe UI"/>
                <a:cs typeface="Segoe UI"/>
                <a:sym typeface="Segoe UI"/>
              </a:endParaRPr>
            </a:p>
            <a:p>
              <a:pPr algn="ctr" defTabSz="913872">
                <a:spcBef>
                  <a:spcPts val="600"/>
                </a:spcBef>
                <a:defRPr i="1" sz="1100">
                  <a:solidFill>
                    <a:srgbClr val="505050"/>
                  </a:solidFill>
                  <a:latin typeface="Segoe UI Semilight"/>
                  <a:ea typeface="Segoe UI Semilight"/>
                  <a:cs typeface="Segoe UI Semilight"/>
                  <a:sym typeface="Segoe UI Semilight"/>
                </a:defRPr>
              </a:pPr>
              <a:r>
                <a:t>Infrastructure Platform</a:t>
              </a:r>
            </a:p>
          </p:txBody>
        </p:sp>
        <p:grpSp>
          <p:nvGrpSpPr>
            <p:cNvPr id="10098" name="Group 68"/>
            <p:cNvGrpSpPr/>
            <p:nvPr/>
          </p:nvGrpSpPr>
          <p:grpSpPr>
            <a:xfrm>
              <a:off x="573674" y="194939"/>
              <a:ext cx="571961" cy="580669"/>
              <a:chOff x="0" y="0"/>
              <a:chExt cx="571959" cy="580667"/>
            </a:xfrm>
          </p:grpSpPr>
          <p:grpSp>
            <p:nvGrpSpPr>
              <p:cNvPr id="10090" name="Group 4"/>
              <p:cNvGrpSpPr/>
              <p:nvPr/>
            </p:nvGrpSpPr>
            <p:grpSpPr>
              <a:xfrm>
                <a:off x="0" y="0"/>
                <a:ext cx="283930" cy="580668"/>
                <a:chOff x="0" y="0"/>
                <a:chExt cx="283929" cy="580667"/>
              </a:xfrm>
            </p:grpSpPr>
            <p:sp>
              <p:nvSpPr>
                <p:cNvPr id="10081" name="Rectangle 5"/>
                <p:cNvSpPr/>
                <p:nvPr/>
              </p:nvSpPr>
              <p:spPr>
                <a:xfrm>
                  <a:off x="-1" y="53376"/>
                  <a:ext cx="283931" cy="527292"/>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2" name="Freeform 6"/>
                <p:cNvSpPr/>
                <p:nvPr/>
              </p:nvSpPr>
              <p:spPr>
                <a:xfrm>
                  <a:off x="105410" y="485237"/>
                  <a:ext cx="73109" cy="95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7714"/>
                        <a:pt x="21600" y="7714"/>
                        <a:pt x="21600" y="7714"/>
                      </a:cubicBezTo>
                      <a:cubicBezTo>
                        <a:pt x="21600" y="3857"/>
                        <a:pt x="16200" y="0"/>
                        <a:pt x="10800" y="0"/>
                      </a:cubicBezTo>
                      <a:cubicBezTo>
                        <a:pt x="5400" y="0"/>
                        <a:pt x="0" y="3857"/>
                        <a:pt x="0" y="7714"/>
                      </a:cubicBezTo>
                      <a:cubicBezTo>
                        <a:pt x="0" y="21600"/>
                        <a:pt x="0" y="21600"/>
                        <a:pt x="0" y="21600"/>
                      </a:cubicBez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3" name="Rectangle 7"/>
                <p:cNvSpPr/>
                <p:nvPr/>
              </p:nvSpPr>
              <p:spPr>
                <a:xfrm>
                  <a:off x="59506" y="355841"/>
                  <a:ext cx="425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4" name="Rectangle 8"/>
                <p:cNvSpPr/>
                <p:nvPr/>
              </p:nvSpPr>
              <p:spPr>
                <a:xfrm>
                  <a:off x="181918" y="355841"/>
                  <a:ext cx="442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5" name="Rectangle 9"/>
                <p:cNvSpPr/>
                <p:nvPr/>
              </p:nvSpPr>
              <p:spPr>
                <a:xfrm>
                  <a:off x="59506" y="245853"/>
                  <a:ext cx="425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6" name="Rectangle 10"/>
                <p:cNvSpPr/>
                <p:nvPr/>
              </p:nvSpPr>
              <p:spPr>
                <a:xfrm>
                  <a:off x="181918" y="245853"/>
                  <a:ext cx="442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7" name="Rectangle 11"/>
                <p:cNvSpPr/>
                <p:nvPr/>
              </p:nvSpPr>
              <p:spPr>
                <a:xfrm>
                  <a:off x="59506" y="139101"/>
                  <a:ext cx="42505" cy="38820"/>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8" name="Rectangle 12"/>
                <p:cNvSpPr/>
                <p:nvPr/>
              </p:nvSpPr>
              <p:spPr>
                <a:xfrm>
                  <a:off x="181918" y="139101"/>
                  <a:ext cx="44205" cy="38820"/>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89" name="Rectangle 13"/>
                <p:cNvSpPr/>
                <p:nvPr/>
              </p:nvSpPr>
              <p:spPr>
                <a:xfrm>
                  <a:off x="40804" y="0"/>
                  <a:ext cx="79909" cy="5337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grpSp>
          <p:grpSp>
            <p:nvGrpSpPr>
              <p:cNvPr id="10096" name="Group 124"/>
              <p:cNvGrpSpPr/>
              <p:nvPr/>
            </p:nvGrpSpPr>
            <p:grpSpPr>
              <a:xfrm>
                <a:off x="284653" y="341223"/>
                <a:ext cx="283930" cy="239308"/>
                <a:chOff x="0" y="0"/>
                <a:chExt cx="283929" cy="239307"/>
              </a:xfrm>
            </p:grpSpPr>
            <p:sp>
              <p:nvSpPr>
                <p:cNvPr id="10091" name="Rectangle 5"/>
                <p:cNvSpPr/>
                <p:nvPr/>
              </p:nvSpPr>
              <p:spPr>
                <a:xfrm>
                  <a:off x="-1" y="0"/>
                  <a:ext cx="283931" cy="23930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92" name="Freeform 6"/>
                <p:cNvSpPr/>
                <p:nvPr/>
              </p:nvSpPr>
              <p:spPr>
                <a:xfrm>
                  <a:off x="166048" y="143876"/>
                  <a:ext cx="73109" cy="95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7714"/>
                        <a:pt x="21600" y="7714"/>
                        <a:pt x="21600" y="7714"/>
                      </a:cubicBezTo>
                      <a:cubicBezTo>
                        <a:pt x="21600" y="3857"/>
                        <a:pt x="16200" y="0"/>
                        <a:pt x="10800" y="0"/>
                      </a:cubicBezTo>
                      <a:cubicBezTo>
                        <a:pt x="5400" y="0"/>
                        <a:pt x="0" y="3857"/>
                        <a:pt x="0" y="7714"/>
                      </a:cubicBezTo>
                      <a:cubicBezTo>
                        <a:pt x="0" y="21600"/>
                        <a:pt x="0" y="21600"/>
                        <a:pt x="0" y="21600"/>
                      </a:cubicBez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93" name="Rectangle 7"/>
                <p:cNvSpPr/>
                <p:nvPr/>
              </p:nvSpPr>
              <p:spPr>
                <a:xfrm>
                  <a:off x="59505" y="57746"/>
                  <a:ext cx="425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94" name="Rectangle 8"/>
                <p:cNvSpPr/>
                <p:nvPr/>
              </p:nvSpPr>
              <p:spPr>
                <a:xfrm>
                  <a:off x="181918" y="57746"/>
                  <a:ext cx="442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095" name="Rectangle 9"/>
                <p:cNvSpPr/>
                <p:nvPr/>
              </p:nvSpPr>
              <p:spPr>
                <a:xfrm>
                  <a:off x="59505" y="156878"/>
                  <a:ext cx="42505" cy="4043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grpSp>
          <p:sp>
            <p:nvSpPr>
              <p:cNvPr id="10097" name="Isosceles Triangle 37"/>
              <p:cNvSpPr/>
              <p:nvPr/>
            </p:nvSpPr>
            <p:spPr>
              <a:xfrm>
                <a:off x="283929" y="215571"/>
                <a:ext cx="288031" cy="125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grpSp>
        <p:grpSp>
          <p:nvGrpSpPr>
            <p:cNvPr id="10111" name="Group 16"/>
            <p:cNvGrpSpPr/>
            <p:nvPr/>
          </p:nvGrpSpPr>
          <p:grpSpPr>
            <a:xfrm>
              <a:off x="5898577" y="269638"/>
              <a:ext cx="459794" cy="505970"/>
              <a:chOff x="0" y="0"/>
              <a:chExt cx="459792" cy="505969"/>
            </a:xfrm>
          </p:grpSpPr>
          <p:sp>
            <p:nvSpPr>
              <p:cNvPr id="10099" name="Freeform 17"/>
              <p:cNvSpPr/>
              <p:nvPr/>
            </p:nvSpPr>
            <p:spPr>
              <a:xfrm>
                <a:off x="260679" y="239276"/>
                <a:ext cx="199114" cy="21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523"/>
                    </a:moveTo>
                    <a:lnTo>
                      <a:pt x="10800" y="0"/>
                    </a:lnTo>
                    <a:lnTo>
                      <a:pt x="21600" y="5523"/>
                    </a:lnTo>
                    <a:lnTo>
                      <a:pt x="21600" y="16077"/>
                    </a:lnTo>
                    <a:lnTo>
                      <a:pt x="10800" y="21600"/>
                    </a:lnTo>
                    <a:lnTo>
                      <a:pt x="0" y="16077"/>
                    </a:lnTo>
                    <a:lnTo>
                      <a:pt x="0" y="5523"/>
                    </a:lnTo>
                    <a:close/>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0" name="Freeform 18"/>
              <p:cNvSpPr/>
              <p:nvPr/>
            </p:nvSpPr>
            <p:spPr>
              <a:xfrm>
                <a:off x="260679" y="295356"/>
                <a:ext cx="199114" cy="54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21600"/>
                    </a:lnTo>
                    <a:lnTo>
                      <a:pt x="0" y="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1" name="Line 19"/>
              <p:cNvSpPr/>
              <p:nvPr/>
            </p:nvSpPr>
            <p:spPr>
              <a:xfrm>
                <a:off x="360236" y="342713"/>
                <a:ext cx="1" cy="115900"/>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02" name="Freeform 20"/>
              <p:cNvSpPr/>
              <p:nvPr/>
            </p:nvSpPr>
            <p:spPr>
              <a:xfrm>
                <a:off x="0" y="239276"/>
                <a:ext cx="199113" cy="21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523"/>
                    </a:moveTo>
                    <a:lnTo>
                      <a:pt x="10800" y="0"/>
                    </a:lnTo>
                    <a:lnTo>
                      <a:pt x="21600" y="5523"/>
                    </a:lnTo>
                    <a:lnTo>
                      <a:pt x="21600" y="16077"/>
                    </a:lnTo>
                    <a:lnTo>
                      <a:pt x="10800" y="21600"/>
                    </a:lnTo>
                    <a:lnTo>
                      <a:pt x="0" y="16077"/>
                    </a:lnTo>
                    <a:lnTo>
                      <a:pt x="0" y="5523"/>
                    </a:lnTo>
                    <a:close/>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3" name="Freeform 21"/>
              <p:cNvSpPr/>
              <p:nvPr/>
            </p:nvSpPr>
            <p:spPr>
              <a:xfrm>
                <a:off x="0" y="295356"/>
                <a:ext cx="199113" cy="54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21600"/>
                    </a:lnTo>
                    <a:lnTo>
                      <a:pt x="0" y="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4" name="Line 22"/>
              <p:cNvSpPr/>
              <p:nvPr/>
            </p:nvSpPr>
            <p:spPr>
              <a:xfrm flipH="1">
                <a:off x="99556" y="342713"/>
                <a:ext cx="1" cy="115900"/>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05" name="Freeform 23"/>
              <p:cNvSpPr/>
              <p:nvPr/>
            </p:nvSpPr>
            <p:spPr>
              <a:xfrm>
                <a:off x="121825" y="444903"/>
                <a:ext cx="213523" cy="6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82"/>
                    </a:moveTo>
                    <a:lnTo>
                      <a:pt x="10999" y="21600"/>
                    </a:lnTo>
                    <a:lnTo>
                      <a:pt x="0" y="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6" name="Freeform 24"/>
              <p:cNvSpPr/>
              <p:nvPr/>
            </p:nvSpPr>
            <p:spPr>
              <a:xfrm>
                <a:off x="130994" y="-1"/>
                <a:ext cx="199114" cy="219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523"/>
                    </a:moveTo>
                    <a:lnTo>
                      <a:pt x="10800" y="0"/>
                    </a:lnTo>
                    <a:lnTo>
                      <a:pt x="21600" y="5523"/>
                    </a:lnTo>
                    <a:lnTo>
                      <a:pt x="21600" y="16323"/>
                    </a:lnTo>
                    <a:lnTo>
                      <a:pt x="10800" y="21600"/>
                    </a:lnTo>
                    <a:lnTo>
                      <a:pt x="0" y="16323"/>
                    </a:lnTo>
                    <a:lnTo>
                      <a:pt x="0" y="5523"/>
                    </a:lnTo>
                    <a:close/>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7" name="Freeform 25"/>
              <p:cNvSpPr/>
              <p:nvPr/>
            </p:nvSpPr>
            <p:spPr>
              <a:xfrm>
                <a:off x="130994" y="56080"/>
                <a:ext cx="199114" cy="54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21600"/>
                    </a:lnTo>
                    <a:lnTo>
                      <a:pt x="0" y="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08" name="Line 26"/>
              <p:cNvSpPr/>
              <p:nvPr/>
            </p:nvSpPr>
            <p:spPr>
              <a:xfrm>
                <a:off x="230551" y="110914"/>
                <a:ext cx="1" cy="108422"/>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09" name="Freeform 27"/>
              <p:cNvSpPr/>
              <p:nvPr/>
            </p:nvSpPr>
            <p:spPr>
              <a:xfrm>
                <a:off x="330107" y="105929"/>
                <a:ext cx="107417" cy="175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047"/>
                    </a:lnTo>
                    <a:lnTo>
                      <a:pt x="21600" y="2160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10" name="Freeform 28"/>
              <p:cNvSpPr/>
              <p:nvPr/>
            </p:nvSpPr>
            <p:spPr>
              <a:xfrm>
                <a:off x="22269" y="105929"/>
                <a:ext cx="108726" cy="175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7047"/>
                    </a:lnTo>
                    <a:lnTo>
                      <a:pt x="21600" y="0"/>
                    </a:ln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grpSp>
        <p:grpSp>
          <p:nvGrpSpPr>
            <p:cNvPr id="10127" name="Group 31"/>
            <p:cNvGrpSpPr/>
            <p:nvPr/>
          </p:nvGrpSpPr>
          <p:grpSpPr>
            <a:xfrm>
              <a:off x="2370837" y="364644"/>
              <a:ext cx="413277" cy="410964"/>
              <a:chOff x="0" y="0"/>
              <a:chExt cx="413275" cy="410962"/>
            </a:xfrm>
          </p:grpSpPr>
          <p:sp>
            <p:nvSpPr>
              <p:cNvPr id="10112" name="Rectangle 32"/>
              <p:cNvSpPr/>
              <p:nvPr/>
            </p:nvSpPr>
            <p:spPr>
              <a:xfrm>
                <a:off x="0" y="0"/>
                <a:ext cx="413276" cy="106744"/>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13" name="Line 33"/>
              <p:cNvSpPr/>
              <p:nvPr/>
            </p:nvSpPr>
            <p:spPr>
              <a:xfrm flipH="1">
                <a:off x="334736" y="53371"/>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14" name="Line 34"/>
              <p:cNvSpPr/>
              <p:nvPr/>
            </p:nvSpPr>
            <p:spPr>
              <a:xfrm flipH="1">
                <a:off x="271154" y="53371"/>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15" name="Line 35"/>
              <p:cNvSpPr/>
              <p:nvPr/>
            </p:nvSpPr>
            <p:spPr>
              <a:xfrm flipH="1" flipV="1">
                <a:off x="78541" y="53371"/>
                <a:ext cx="129033"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16" name="Rectangle 36"/>
              <p:cNvSpPr/>
              <p:nvPr/>
            </p:nvSpPr>
            <p:spPr>
              <a:xfrm>
                <a:off x="0" y="152998"/>
                <a:ext cx="413276" cy="104965"/>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17" name="Line 37"/>
              <p:cNvSpPr/>
              <p:nvPr/>
            </p:nvSpPr>
            <p:spPr>
              <a:xfrm flipH="1">
                <a:off x="334736" y="206370"/>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18" name="Line 38"/>
              <p:cNvSpPr/>
              <p:nvPr/>
            </p:nvSpPr>
            <p:spPr>
              <a:xfrm flipH="1">
                <a:off x="271154" y="206370"/>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19" name="Line 39"/>
              <p:cNvSpPr/>
              <p:nvPr/>
            </p:nvSpPr>
            <p:spPr>
              <a:xfrm flipH="1">
                <a:off x="78541" y="206370"/>
                <a:ext cx="129033"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0" name="Rectangle 40"/>
              <p:cNvSpPr/>
              <p:nvPr/>
            </p:nvSpPr>
            <p:spPr>
              <a:xfrm>
                <a:off x="0" y="304218"/>
                <a:ext cx="413276" cy="106744"/>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21" name="Line 41"/>
              <p:cNvSpPr/>
              <p:nvPr/>
            </p:nvSpPr>
            <p:spPr>
              <a:xfrm flipH="1">
                <a:off x="334736" y="357590"/>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2" name="Line 42"/>
              <p:cNvSpPr/>
              <p:nvPr/>
            </p:nvSpPr>
            <p:spPr>
              <a:xfrm flipH="1">
                <a:off x="271154" y="357590"/>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3" name="Line 43"/>
              <p:cNvSpPr/>
              <p:nvPr/>
            </p:nvSpPr>
            <p:spPr>
              <a:xfrm flipH="1">
                <a:off x="78541" y="357590"/>
                <a:ext cx="129033"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4" name="Line 44"/>
              <p:cNvSpPr/>
              <p:nvPr/>
            </p:nvSpPr>
            <p:spPr>
              <a:xfrm flipV="1">
                <a:off x="286114" y="213487"/>
                <a:ext cx="1" cy="44477"/>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5" name="Line 45"/>
              <p:cNvSpPr/>
              <p:nvPr/>
            </p:nvSpPr>
            <p:spPr>
              <a:xfrm flipV="1">
                <a:off x="286114" y="62267"/>
                <a:ext cx="1" cy="44477"/>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26" name="Line 46"/>
              <p:cNvSpPr/>
              <p:nvPr/>
            </p:nvSpPr>
            <p:spPr>
              <a:xfrm flipV="1">
                <a:off x="286114" y="364707"/>
                <a:ext cx="1" cy="46256"/>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grpSp>
        <p:sp>
          <p:nvSpPr>
            <p:cNvPr id="10128" name="Right Brace 71"/>
            <p:cNvSpPr/>
            <p:nvPr/>
          </p:nvSpPr>
          <p:spPr>
            <a:xfrm rot="16200000">
              <a:off x="5265439" y="-3456293"/>
              <a:ext cx="141957" cy="7054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86"/>
                    <a:pt x="10800" y="638"/>
                  </a:cubicBezTo>
                  <a:lnTo>
                    <a:pt x="10800" y="10162"/>
                  </a:lnTo>
                  <a:cubicBezTo>
                    <a:pt x="10800" y="10514"/>
                    <a:pt x="15635" y="10800"/>
                    <a:pt x="21600" y="10800"/>
                  </a:cubicBezTo>
                  <a:cubicBezTo>
                    <a:pt x="15635" y="10800"/>
                    <a:pt x="10800" y="11086"/>
                    <a:pt x="10800" y="11438"/>
                  </a:cubicBezTo>
                  <a:lnTo>
                    <a:pt x="10800" y="20962"/>
                  </a:lnTo>
                  <a:cubicBezTo>
                    <a:pt x="10800" y="21314"/>
                    <a:pt x="5965" y="21600"/>
                    <a:pt x="0" y="21600"/>
                  </a:cubicBez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29" name="Right Brace 93"/>
            <p:cNvSpPr/>
            <p:nvPr/>
          </p:nvSpPr>
          <p:spPr>
            <a:xfrm flipH="1">
              <a:off x="7595780" y="312564"/>
              <a:ext cx="160833" cy="504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418"/>
                    <a:pt x="10800" y="5400"/>
                  </a:cubicBezTo>
                  <a:cubicBezTo>
                    <a:pt x="10800" y="8382"/>
                    <a:pt x="15635" y="10800"/>
                    <a:pt x="21600" y="10800"/>
                  </a:cubicBezTo>
                  <a:cubicBezTo>
                    <a:pt x="15635" y="10800"/>
                    <a:pt x="10800" y="13218"/>
                    <a:pt x="10800" y="16200"/>
                  </a:cubicBezTo>
                  <a:lnTo>
                    <a:pt x="10800" y="16200"/>
                  </a:lnTo>
                  <a:cubicBezTo>
                    <a:pt x="10800" y="19182"/>
                    <a:pt x="5965" y="21600"/>
                    <a:pt x="0" y="21600"/>
                  </a:cubicBezTo>
                </a:path>
              </a:pathLst>
            </a:cu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0" name="TextBox 74"/>
            <p:cNvSpPr txBox="1"/>
            <p:nvPr/>
          </p:nvSpPr>
          <p:spPr>
            <a:xfrm>
              <a:off x="5354703" y="918519"/>
              <a:ext cx="1547544" cy="813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241" tIns="146241" rIns="146241" bIns="146241" numCol="1" anchor="t">
              <a:spAutoFit/>
            </a:bodyPr>
            <a:lstStyle/>
            <a:p>
              <a:pPr algn="ctr" defTabSz="913872">
                <a:spcBef>
                  <a:spcPts val="600"/>
                </a:spcBef>
                <a:defRPr>
                  <a:solidFill>
                    <a:srgbClr val="505050"/>
                  </a:solidFill>
                  <a:latin typeface="Segoe UI Semilight"/>
                  <a:ea typeface="Segoe UI Semilight"/>
                  <a:cs typeface="Segoe UI Semilight"/>
                  <a:sym typeface="Segoe UI Semilight"/>
                </a:defRPr>
              </a:pPr>
              <a:r>
                <a:t>PaaS</a:t>
              </a:r>
              <a:endParaRPr>
                <a:latin typeface="Segoe UI"/>
                <a:ea typeface="Segoe UI"/>
                <a:cs typeface="Segoe UI"/>
                <a:sym typeface="Segoe UI"/>
              </a:endParaRPr>
            </a:p>
            <a:p>
              <a:pPr algn="ctr" defTabSz="913872">
                <a:spcBef>
                  <a:spcPts val="600"/>
                </a:spcBef>
                <a:defRPr i="1" sz="1100">
                  <a:solidFill>
                    <a:srgbClr val="505050"/>
                  </a:solidFill>
                  <a:latin typeface="Segoe UI Semilight"/>
                  <a:ea typeface="Segoe UI Semilight"/>
                  <a:cs typeface="Segoe UI Semilight"/>
                  <a:sym typeface="Segoe UI Semilight"/>
                </a:defRPr>
              </a:pPr>
              <a:r>
                <a:t>Application Platform</a:t>
              </a:r>
            </a:p>
          </p:txBody>
        </p:sp>
        <p:sp>
          <p:nvSpPr>
            <p:cNvPr id="10131" name="TextBox 75"/>
            <p:cNvSpPr txBox="1"/>
            <p:nvPr/>
          </p:nvSpPr>
          <p:spPr>
            <a:xfrm>
              <a:off x="7263771" y="918518"/>
              <a:ext cx="1385006" cy="571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241" tIns="146241" rIns="146241" bIns="146241" numCol="1" anchor="t">
              <a:spAutoFit/>
            </a:bodyPr>
            <a:lstStyle>
              <a:lvl1pPr algn="ctr" defTabSz="913872">
                <a:spcBef>
                  <a:spcPts val="600"/>
                </a:spcBef>
                <a:defRPr>
                  <a:solidFill>
                    <a:srgbClr val="505050"/>
                  </a:solidFill>
                  <a:latin typeface="Segoe UI Semilight"/>
                  <a:ea typeface="Segoe UI Semilight"/>
                  <a:cs typeface="Segoe UI Semilight"/>
                  <a:sym typeface="Segoe UI Semilight"/>
                </a:defRPr>
              </a:lvl1pPr>
            </a:lstStyle>
            <a:p>
              <a:pPr/>
              <a:r>
                <a:t>Serverless</a:t>
              </a:r>
            </a:p>
          </p:txBody>
        </p:sp>
        <p:grpSp>
          <p:nvGrpSpPr>
            <p:cNvPr id="10144" name="Group 76"/>
            <p:cNvGrpSpPr/>
            <p:nvPr/>
          </p:nvGrpSpPr>
          <p:grpSpPr>
            <a:xfrm>
              <a:off x="4071836" y="360195"/>
              <a:ext cx="545814" cy="415413"/>
              <a:chOff x="0" y="0"/>
              <a:chExt cx="545813" cy="415411"/>
            </a:xfrm>
          </p:grpSpPr>
          <p:grpSp>
            <p:nvGrpSpPr>
              <p:cNvPr id="10138" name="Group 78"/>
              <p:cNvGrpSpPr/>
              <p:nvPr/>
            </p:nvGrpSpPr>
            <p:grpSpPr>
              <a:xfrm>
                <a:off x="-1" y="-1"/>
                <a:ext cx="545815" cy="259633"/>
                <a:chOff x="0" y="0"/>
                <a:chExt cx="545813" cy="259631"/>
              </a:xfrm>
            </p:grpSpPr>
            <p:sp>
              <p:nvSpPr>
                <p:cNvPr id="10132" name="Rectangle 32"/>
                <p:cNvSpPr/>
                <p:nvPr/>
              </p:nvSpPr>
              <p:spPr>
                <a:xfrm>
                  <a:off x="-1" y="207705"/>
                  <a:ext cx="545815" cy="51927"/>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3" name="Rectangle 32"/>
                <p:cNvSpPr/>
                <p:nvPr/>
              </p:nvSpPr>
              <p:spPr>
                <a:xfrm>
                  <a:off x="54581" y="103852"/>
                  <a:ext cx="109163" cy="103853"/>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4" name="Rectangle 32"/>
                <p:cNvSpPr/>
                <p:nvPr/>
              </p:nvSpPr>
              <p:spPr>
                <a:xfrm>
                  <a:off x="163744" y="103852"/>
                  <a:ext cx="109163" cy="103853"/>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5" name="Rectangle 32"/>
                <p:cNvSpPr/>
                <p:nvPr/>
              </p:nvSpPr>
              <p:spPr>
                <a:xfrm>
                  <a:off x="382069" y="103852"/>
                  <a:ext cx="109163" cy="103853"/>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6" name="Rectangle 32"/>
                <p:cNvSpPr/>
                <p:nvPr/>
              </p:nvSpPr>
              <p:spPr>
                <a:xfrm>
                  <a:off x="218325" y="-1"/>
                  <a:ext cx="109163" cy="103853"/>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37" name="Rectangle 32"/>
                <p:cNvSpPr/>
                <p:nvPr/>
              </p:nvSpPr>
              <p:spPr>
                <a:xfrm>
                  <a:off x="327488" y="-1"/>
                  <a:ext cx="109163" cy="103853"/>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grpSp>
          <p:sp>
            <p:nvSpPr>
              <p:cNvPr id="10139" name="Rectangle 32"/>
              <p:cNvSpPr/>
              <p:nvPr/>
            </p:nvSpPr>
            <p:spPr>
              <a:xfrm>
                <a:off x="54581" y="308667"/>
                <a:ext cx="413278" cy="106744"/>
              </a:xfrm>
              <a:prstGeom prst="rect">
                <a:avLst/>
              </a:prstGeom>
              <a:noFill/>
              <a:ln w="19050" cap="flat">
                <a:solidFill>
                  <a:srgbClr val="0072C6"/>
                </a:solidFill>
                <a:prstDash val="solid"/>
                <a:miter lim="800000"/>
              </a:ln>
              <a:effectLst/>
            </p:spPr>
            <p:txBody>
              <a:bodyPr wrap="square" lIns="45719" tIns="45719" rIns="45719" bIns="45719" numCol="1" anchor="t">
                <a:noAutofit/>
              </a:bodyPr>
              <a:lstStyle/>
              <a:p>
                <a:pPr defTabSz="932383">
                  <a:defRPr>
                    <a:solidFill>
                      <a:srgbClr val="353535"/>
                    </a:solidFill>
                    <a:latin typeface="Segoe UI Semilight"/>
                    <a:ea typeface="Segoe UI Semilight"/>
                    <a:cs typeface="Segoe UI Semilight"/>
                    <a:sym typeface="Segoe UI Semilight"/>
                  </a:defRPr>
                </a:pPr>
              </a:p>
            </p:txBody>
          </p:sp>
          <p:sp>
            <p:nvSpPr>
              <p:cNvPr id="10140" name="Line 33"/>
              <p:cNvSpPr/>
              <p:nvPr/>
            </p:nvSpPr>
            <p:spPr>
              <a:xfrm flipH="1">
                <a:off x="389317" y="362039"/>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41" name="Line 34"/>
              <p:cNvSpPr/>
              <p:nvPr/>
            </p:nvSpPr>
            <p:spPr>
              <a:xfrm flipH="1">
                <a:off x="325736" y="362039"/>
                <a:ext cx="31791"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42" name="Line 35"/>
              <p:cNvSpPr/>
              <p:nvPr/>
            </p:nvSpPr>
            <p:spPr>
              <a:xfrm flipH="1">
                <a:off x="133123" y="362039"/>
                <a:ext cx="129033" cy="1"/>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143" name="Line 45"/>
              <p:cNvSpPr/>
              <p:nvPr/>
            </p:nvSpPr>
            <p:spPr>
              <a:xfrm flipV="1">
                <a:off x="340696" y="370935"/>
                <a:ext cx="1" cy="44477"/>
              </a:xfrm>
              <a:prstGeom prst="line">
                <a:avLst/>
              </a:prstGeom>
              <a:noFill/>
              <a:ln w="19050" cap="flat">
                <a:solidFill>
                  <a:srgbClr val="0072C6"/>
                </a:solidFill>
                <a:prstDash val="solid"/>
                <a:miter lim="800000"/>
              </a:ln>
              <a:effectLst/>
            </p:spPr>
            <p:txBody>
              <a:bodyPr wrap="square" lIns="45719" tIns="45719" rIns="45719" bIns="45719" numCol="1" anchor="t">
                <a:noAutofit/>
              </a:bodyPr>
              <a:lstStyle/>
              <a:p>
                <a:pPr>
                  <a:defRPr>
                    <a:solidFill>
                      <a:srgbClr val="FFFFFF"/>
                    </a:solidFill>
                  </a:defRPr>
                </a:pPr>
              </a:p>
            </p:txBody>
          </p:sp>
        </p:grpSp>
        <p:sp>
          <p:nvSpPr>
            <p:cNvPr id="10145" name="TextBox 77"/>
            <p:cNvSpPr txBox="1"/>
            <p:nvPr/>
          </p:nvSpPr>
          <p:spPr>
            <a:xfrm>
              <a:off x="1709364" y="918520"/>
              <a:ext cx="1736221" cy="978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46241" tIns="146241" rIns="146241" bIns="146241" numCol="1" anchor="t">
              <a:spAutoFit/>
            </a:bodyPr>
            <a:lstStyle/>
            <a:p>
              <a:pPr algn="ctr" defTabSz="913872">
                <a:spcBef>
                  <a:spcPts val="600"/>
                </a:spcBef>
                <a:defRPr>
                  <a:solidFill>
                    <a:srgbClr val="505050"/>
                  </a:solidFill>
                  <a:latin typeface="Segoe UI Semilight"/>
                  <a:ea typeface="Segoe UI Semilight"/>
                  <a:cs typeface="Segoe UI Semilight"/>
                  <a:sym typeface="Segoe UI Semilight"/>
                </a:defRPr>
              </a:pPr>
              <a:r>
                <a:t>IaaS</a:t>
              </a:r>
              <a:endParaRPr>
                <a:latin typeface="Segoe UI"/>
                <a:ea typeface="Segoe UI"/>
                <a:cs typeface="Segoe UI"/>
                <a:sym typeface="Segoe UI"/>
              </a:endParaRPr>
            </a:p>
            <a:p>
              <a:pPr algn="ctr" defTabSz="913872">
                <a:defRPr i="1" sz="1100">
                  <a:solidFill>
                    <a:srgbClr val="505050"/>
                  </a:solidFill>
                  <a:latin typeface="Segoe UI Semilight"/>
                  <a:ea typeface="Segoe UI Semilight"/>
                  <a:cs typeface="Segoe UI Semilight"/>
                  <a:sym typeface="Segoe UI Semilight"/>
                </a:defRPr>
              </a:pPr>
              <a:r>
                <a:t>Infrastructure Platform</a:t>
              </a:r>
              <a:endParaRPr>
                <a:latin typeface="Segoe UI"/>
                <a:ea typeface="Segoe UI"/>
                <a:cs typeface="Segoe UI"/>
                <a:sym typeface="Segoe UI"/>
              </a:endParaRPr>
            </a:p>
            <a:p>
              <a:pPr algn="ctr" defTabSz="932597">
                <a:spcBef>
                  <a:spcPts val="600"/>
                </a:spcBef>
                <a:defRPr sz="1100">
                  <a:solidFill>
                    <a:srgbClr val="505050"/>
                  </a:solidFill>
                  <a:latin typeface="Segoe UI Semilight"/>
                  <a:ea typeface="Segoe UI Semilight"/>
                  <a:cs typeface="Segoe UI Semilight"/>
                  <a:sym typeface="Segoe UI Semilight"/>
                </a:defRPr>
              </a:pPr>
              <a:r>
                <a:t>“lift &amp; shift”</a:t>
              </a:r>
            </a:p>
          </p:txBody>
        </p:sp>
      </p:grpSp>
      <p:sp>
        <p:nvSpPr>
          <p:cNvPr id="10147" name="Right Brace 142"/>
          <p:cNvSpPr/>
          <p:nvPr/>
        </p:nvSpPr>
        <p:spPr>
          <a:xfrm flipH="1" rot="10800000">
            <a:off x="9540520" y="5427341"/>
            <a:ext cx="160833" cy="504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418"/>
                  <a:pt x="10800" y="5400"/>
                </a:cubicBezTo>
                <a:cubicBezTo>
                  <a:pt x="10800" y="8382"/>
                  <a:pt x="15635" y="10800"/>
                  <a:pt x="21600" y="10800"/>
                </a:cubicBezTo>
                <a:cubicBezTo>
                  <a:pt x="15635" y="10800"/>
                  <a:pt x="10800" y="13218"/>
                  <a:pt x="10800" y="16200"/>
                </a:cubicBezTo>
                <a:lnTo>
                  <a:pt x="10800" y="16200"/>
                </a:lnTo>
                <a:cubicBezTo>
                  <a:pt x="10800" y="19182"/>
                  <a:pt x="5965" y="21600"/>
                  <a:pt x="0" y="21600"/>
                </a:cubicBezTo>
              </a:path>
            </a:pathLst>
          </a:custGeom>
          <a:ln w="19050">
            <a:solidFill>
              <a:srgbClr val="0072C6"/>
            </a:solidFill>
            <a:miter/>
          </a:ln>
        </p:spPr>
        <p:txBody>
          <a:bodyPr lIns="45719" rIns="45719"/>
          <a:lstStyle/>
          <a:p>
            <a:pPr defTabSz="932383">
              <a:defRPr>
                <a:solidFill>
                  <a:srgbClr val="353535"/>
                </a:solidFill>
                <a:latin typeface="Segoe UI Semilight"/>
                <a:ea typeface="Segoe UI Semilight"/>
                <a:cs typeface="Segoe UI Semilight"/>
                <a:sym typeface="Segoe UI Semilight"/>
              </a:defRPr>
            </a:pPr>
          </a:p>
        </p:txBody>
      </p:sp>
      <p:sp>
        <p:nvSpPr>
          <p:cNvPr id="10148" name="Shape 625"/>
          <p:cNvSpPr/>
          <p:nvPr/>
        </p:nvSpPr>
        <p:spPr>
          <a:xfrm flipV="1">
            <a:off x="9504966" y="1926725"/>
            <a:ext cx="1" cy="195519"/>
          </a:xfrm>
          <a:prstGeom prst="line">
            <a:avLst/>
          </a:prstGeom>
          <a:ln w="28575" cap="rnd">
            <a:solidFill>
              <a:srgbClr val="0072C6"/>
            </a:solidFill>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0" name="Title 1"/>
          <p:cNvSpPr txBox="1"/>
          <p:nvPr>
            <p:ph type="title"/>
          </p:nvPr>
        </p:nvSpPr>
        <p:spPr>
          <a:xfrm>
            <a:off x="268927" y="1164866"/>
            <a:ext cx="11655842" cy="899537"/>
          </a:xfrm>
          <a:prstGeom prst="rect">
            <a:avLst/>
          </a:prstGeom>
        </p:spPr>
        <p:txBody>
          <a:bodyPr/>
          <a:lstStyle/>
          <a:p>
            <a:pPr algn="ctr">
              <a:defRPr spc="-99" sz="4700"/>
            </a:pPr>
            <a:r>
              <a:t>What we hear from </a:t>
            </a:r>
            <a:r>
              <a:rPr b="1">
                <a:solidFill>
                  <a:srgbClr val="0072C6"/>
                </a:solidFill>
                <a:latin typeface="Segoe UI Semibold"/>
                <a:ea typeface="Segoe UI Semibold"/>
                <a:cs typeface="Segoe UI Semibold"/>
                <a:sym typeface="Segoe UI Semibold"/>
              </a:rPr>
              <a:t>developers</a:t>
            </a:r>
          </a:p>
        </p:txBody>
      </p:sp>
      <p:grpSp>
        <p:nvGrpSpPr>
          <p:cNvPr id="10154" name="Group 2"/>
          <p:cNvGrpSpPr/>
          <p:nvPr/>
        </p:nvGrpSpPr>
        <p:grpSpPr>
          <a:xfrm>
            <a:off x="736251" y="3897586"/>
            <a:ext cx="10911735" cy="1353657"/>
            <a:chOff x="0" y="0"/>
            <a:chExt cx="10911733" cy="1353655"/>
          </a:xfrm>
        </p:grpSpPr>
        <p:sp>
          <p:nvSpPr>
            <p:cNvPr id="10151" name="TextBox 9"/>
            <p:cNvSpPr txBox="1"/>
            <p:nvPr/>
          </p:nvSpPr>
          <p:spPr>
            <a:xfrm>
              <a:off x="0" y="0"/>
              <a:ext cx="3166933" cy="1353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I need to create applications at a competitive rate without worrying about IT</a:t>
              </a:r>
            </a:p>
          </p:txBody>
        </p:sp>
        <p:sp>
          <p:nvSpPr>
            <p:cNvPr id="10152" name="TextBox 17"/>
            <p:cNvSpPr txBox="1"/>
            <p:nvPr/>
          </p:nvSpPr>
          <p:spPr>
            <a:xfrm>
              <a:off x="3584046" y="0"/>
              <a:ext cx="3551405" cy="1353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New applications run smoothly on my machine but malfunction on traditional IT servers</a:t>
              </a:r>
            </a:p>
          </p:txBody>
        </p:sp>
        <p:sp>
          <p:nvSpPr>
            <p:cNvPr id="10153" name="TextBox 19"/>
            <p:cNvSpPr txBox="1"/>
            <p:nvPr/>
          </p:nvSpPr>
          <p:spPr>
            <a:xfrm>
              <a:off x="7360329" y="0"/>
              <a:ext cx="3551405" cy="1353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My productivity and application innovation become suspended when I have to wait on IT</a:t>
              </a:r>
            </a:p>
          </p:txBody>
        </p:sp>
      </p:grpSp>
      <p:grpSp>
        <p:nvGrpSpPr>
          <p:cNvPr id="10162" name="Group 32"/>
          <p:cNvGrpSpPr/>
          <p:nvPr/>
        </p:nvGrpSpPr>
        <p:grpSpPr>
          <a:xfrm>
            <a:off x="1779765" y="2572817"/>
            <a:ext cx="1079906" cy="872386"/>
            <a:chOff x="0" y="0"/>
            <a:chExt cx="1079905" cy="872385"/>
          </a:xfrm>
        </p:grpSpPr>
        <p:sp>
          <p:nvSpPr>
            <p:cNvPr id="10155" name="Freeform 5"/>
            <p:cNvSpPr/>
            <p:nvPr/>
          </p:nvSpPr>
          <p:spPr>
            <a:xfrm>
              <a:off x="0" y="0"/>
              <a:ext cx="1079906" cy="872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21600"/>
                  </a:moveTo>
                  <a:cubicBezTo>
                    <a:pt x="144" y="21600"/>
                    <a:pt x="144" y="21600"/>
                    <a:pt x="144" y="21600"/>
                  </a:cubicBezTo>
                  <a:cubicBezTo>
                    <a:pt x="72" y="21600"/>
                    <a:pt x="0" y="21511"/>
                    <a:pt x="0" y="21333"/>
                  </a:cubicBezTo>
                  <a:cubicBezTo>
                    <a:pt x="0" y="267"/>
                    <a:pt x="0" y="267"/>
                    <a:pt x="0" y="267"/>
                  </a:cubicBezTo>
                  <a:cubicBezTo>
                    <a:pt x="0" y="89"/>
                    <a:pt x="72" y="0"/>
                    <a:pt x="144" y="0"/>
                  </a:cubicBezTo>
                  <a:cubicBezTo>
                    <a:pt x="21385" y="0"/>
                    <a:pt x="21385" y="0"/>
                    <a:pt x="21385" y="0"/>
                  </a:cubicBezTo>
                  <a:cubicBezTo>
                    <a:pt x="21528" y="0"/>
                    <a:pt x="21600" y="89"/>
                    <a:pt x="21600" y="267"/>
                  </a:cubicBezTo>
                  <a:cubicBezTo>
                    <a:pt x="21600" y="21333"/>
                    <a:pt x="21600" y="21333"/>
                    <a:pt x="21600" y="21333"/>
                  </a:cubicBezTo>
                  <a:cubicBezTo>
                    <a:pt x="21600" y="21511"/>
                    <a:pt x="21528" y="21600"/>
                    <a:pt x="21385" y="2160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56" name="Line 6"/>
            <p:cNvSpPr/>
            <p:nvPr/>
          </p:nvSpPr>
          <p:spPr>
            <a:xfrm>
              <a:off x="-1" y="217592"/>
              <a:ext cx="1079907"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57" name="Oval 7"/>
            <p:cNvSpPr/>
            <p:nvPr/>
          </p:nvSpPr>
          <p:spPr>
            <a:xfrm>
              <a:off x="697102" y="84619"/>
              <a:ext cx="52385" cy="54399"/>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58" name="Oval 8"/>
            <p:cNvSpPr/>
            <p:nvPr/>
          </p:nvSpPr>
          <p:spPr>
            <a:xfrm>
              <a:off x="813958" y="84619"/>
              <a:ext cx="54399" cy="54399"/>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59" name="Oval 9"/>
            <p:cNvSpPr/>
            <p:nvPr/>
          </p:nvSpPr>
          <p:spPr>
            <a:xfrm>
              <a:off x="936858" y="84619"/>
              <a:ext cx="50371" cy="54399"/>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60" name="Line 10"/>
            <p:cNvSpPr/>
            <p:nvPr/>
          </p:nvSpPr>
          <p:spPr>
            <a:xfrm>
              <a:off x="189386" y="614497"/>
              <a:ext cx="636661"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61" name="Line 11"/>
            <p:cNvSpPr/>
            <p:nvPr/>
          </p:nvSpPr>
          <p:spPr>
            <a:xfrm>
              <a:off x="189386" y="463391"/>
              <a:ext cx="394891"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169" name="Group 51"/>
          <p:cNvGrpSpPr/>
          <p:nvPr/>
        </p:nvGrpSpPr>
        <p:grpSpPr>
          <a:xfrm>
            <a:off x="9370045" y="2485659"/>
            <a:ext cx="1004479" cy="1006445"/>
            <a:chOff x="0" y="0"/>
            <a:chExt cx="1004478" cy="1006443"/>
          </a:xfrm>
        </p:grpSpPr>
        <p:sp>
          <p:nvSpPr>
            <p:cNvPr id="10163" name="Oval 21"/>
            <p:cNvSpPr/>
            <p:nvPr/>
          </p:nvSpPr>
          <p:spPr>
            <a:xfrm>
              <a:off x="-1" y="0"/>
              <a:ext cx="1004480" cy="1006444"/>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64" name="Freeform 22"/>
            <p:cNvSpPr/>
            <p:nvPr/>
          </p:nvSpPr>
          <p:spPr>
            <a:xfrm>
              <a:off x="359725" y="226055"/>
              <a:ext cx="406903" cy="3086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7409" y="21600"/>
                  </a:lnTo>
                  <a:lnTo>
                    <a:pt x="0" y="8943"/>
                  </a:ln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65" name="Line 23"/>
            <p:cNvSpPr/>
            <p:nvPr/>
          </p:nvSpPr>
          <p:spPr>
            <a:xfrm>
              <a:off x="499290" y="0"/>
              <a:ext cx="1" cy="72732"/>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66" name="Line 24"/>
            <p:cNvSpPr/>
            <p:nvPr/>
          </p:nvSpPr>
          <p:spPr>
            <a:xfrm>
              <a:off x="499290" y="933711"/>
              <a:ext cx="1" cy="72732"/>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67" name="Line 25"/>
            <p:cNvSpPr/>
            <p:nvPr/>
          </p:nvSpPr>
          <p:spPr>
            <a:xfrm flipH="1">
              <a:off x="929782" y="503221"/>
              <a:ext cx="74697"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68" name="Line 26"/>
            <p:cNvSpPr/>
            <p:nvPr/>
          </p:nvSpPr>
          <p:spPr>
            <a:xfrm flipH="1">
              <a:off x="0" y="503221"/>
              <a:ext cx="68801"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175" name="Group 3"/>
          <p:cNvGrpSpPr/>
          <p:nvPr/>
        </p:nvGrpSpPr>
        <p:grpSpPr>
          <a:xfrm>
            <a:off x="2247705" y="5440441"/>
            <a:ext cx="7696591" cy="144025"/>
            <a:chOff x="0" y="0"/>
            <a:chExt cx="7696590" cy="144023"/>
          </a:xfrm>
        </p:grpSpPr>
        <p:sp>
          <p:nvSpPr>
            <p:cNvPr id="10170" name="Oval 11"/>
            <p:cNvSpPr/>
            <p:nvPr/>
          </p:nvSpPr>
          <p:spPr>
            <a:xfrm rot="16200000">
              <a:off x="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171" name="Oval 12"/>
            <p:cNvSpPr/>
            <p:nvPr/>
          </p:nvSpPr>
          <p:spPr>
            <a:xfrm rot="16200000">
              <a:off x="3776282"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172" name="Oval 13"/>
            <p:cNvSpPr/>
            <p:nvPr/>
          </p:nvSpPr>
          <p:spPr>
            <a:xfrm rot="16200000">
              <a:off x="7552566"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173" name="Straight Connector 16"/>
            <p:cNvSpPr/>
            <p:nvPr/>
          </p:nvSpPr>
          <p:spPr>
            <a:xfrm>
              <a:off x="308220" y="72011"/>
              <a:ext cx="3303866"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174" name="Straight Connector 54"/>
            <p:cNvSpPr/>
            <p:nvPr/>
          </p:nvSpPr>
          <p:spPr>
            <a:xfrm>
              <a:off x="4084503" y="72011"/>
              <a:ext cx="3303865"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grpSp>
        <p:nvGrpSpPr>
          <p:cNvPr id="10196" name="Group 35"/>
          <p:cNvGrpSpPr/>
          <p:nvPr/>
        </p:nvGrpSpPr>
        <p:grpSpPr>
          <a:xfrm>
            <a:off x="5620716" y="2269137"/>
            <a:ext cx="1107511" cy="1247450"/>
            <a:chOff x="0" y="0"/>
            <a:chExt cx="1107509" cy="1247449"/>
          </a:xfrm>
        </p:grpSpPr>
        <p:grpSp>
          <p:nvGrpSpPr>
            <p:cNvPr id="10191" name="Group 36"/>
            <p:cNvGrpSpPr/>
            <p:nvPr/>
          </p:nvGrpSpPr>
          <p:grpSpPr>
            <a:xfrm>
              <a:off x="0" y="303658"/>
              <a:ext cx="909157" cy="943792"/>
              <a:chOff x="0" y="0"/>
              <a:chExt cx="909156" cy="943790"/>
            </a:xfrm>
          </p:grpSpPr>
          <p:sp>
            <p:nvSpPr>
              <p:cNvPr id="10176" name="Freeform: Shape 41"/>
              <p:cNvSpPr/>
              <p:nvPr/>
            </p:nvSpPr>
            <p:spPr>
              <a:xfrm>
                <a:off x="0" y="0"/>
                <a:ext cx="909157" cy="261683"/>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77" name="Freeform: Shape 42"/>
              <p:cNvSpPr/>
              <p:nvPr/>
            </p:nvSpPr>
            <p:spPr>
              <a:xfrm>
                <a:off x="0" y="340572"/>
                <a:ext cx="909157" cy="261684"/>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78" name="Freeform: Shape 43"/>
              <p:cNvSpPr/>
              <p:nvPr/>
            </p:nvSpPr>
            <p:spPr>
              <a:xfrm>
                <a:off x="0" y="682107"/>
                <a:ext cx="909157" cy="261684"/>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79" name="Freeform: Shape 44"/>
              <p:cNvSpPr/>
              <p:nvPr/>
            </p:nvSpPr>
            <p:spPr>
              <a:xfrm>
                <a:off x="82738" y="94282"/>
                <a:ext cx="73118" cy="73119"/>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0" name="Freeform: Shape 52"/>
              <p:cNvSpPr/>
              <p:nvPr/>
            </p:nvSpPr>
            <p:spPr>
              <a:xfrm>
                <a:off x="221276" y="94282"/>
                <a:ext cx="73118" cy="73119"/>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1" name="Freeform: Shape 53"/>
              <p:cNvSpPr/>
              <p:nvPr/>
            </p:nvSpPr>
            <p:spPr>
              <a:xfrm>
                <a:off x="82738" y="434855"/>
                <a:ext cx="73118" cy="73118"/>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2" name="Freeform: Shape 55"/>
              <p:cNvSpPr/>
              <p:nvPr/>
            </p:nvSpPr>
            <p:spPr>
              <a:xfrm>
                <a:off x="221276" y="434855"/>
                <a:ext cx="73118" cy="73118"/>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3" name="Freeform: Shape 56"/>
              <p:cNvSpPr/>
              <p:nvPr/>
            </p:nvSpPr>
            <p:spPr>
              <a:xfrm>
                <a:off x="82738" y="776390"/>
                <a:ext cx="73118" cy="73119"/>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4" name="Freeform: Shape 57"/>
              <p:cNvSpPr/>
              <p:nvPr/>
            </p:nvSpPr>
            <p:spPr>
              <a:xfrm>
                <a:off x="221276" y="776390"/>
                <a:ext cx="73118" cy="73119"/>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85" name="Freeform: Shape 58"/>
              <p:cNvSpPr/>
              <p:nvPr/>
            </p:nvSpPr>
            <p:spPr>
              <a:xfrm>
                <a:off x="600331" y="94282"/>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86" name="Freeform: Shape 59"/>
              <p:cNvSpPr/>
              <p:nvPr/>
            </p:nvSpPr>
            <p:spPr>
              <a:xfrm>
                <a:off x="600331" y="167400"/>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87" name="Freeform: Shape 60"/>
              <p:cNvSpPr/>
              <p:nvPr/>
            </p:nvSpPr>
            <p:spPr>
              <a:xfrm>
                <a:off x="600331" y="434855"/>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88" name="Freeform: Shape 61"/>
              <p:cNvSpPr/>
              <p:nvPr/>
            </p:nvSpPr>
            <p:spPr>
              <a:xfrm>
                <a:off x="600331" y="507972"/>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89" name="Freeform: Shape 62"/>
              <p:cNvSpPr/>
              <p:nvPr/>
            </p:nvSpPr>
            <p:spPr>
              <a:xfrm>
                <a:off x="600331" y="776390"/>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90" name="Freeform: Shape 63"/>
              <p:cNvSpPr/>
              <p:nvPr/>
            </p:nvSpPr>
            <p:spPr>
              <a:xfrm>
                <a:off x="600331" y="849508"/>
                <a:ext cx="222240"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195" name="Group 37"/>
            <p:cNvGrpSpPr/>
            <p:nvPr/>
          </p:nvGrpSpPr>
          <p:grpSpPr>
            <a:xfrm>
              <a:off x="532987" y="-1"/>
              <a:ext cx="574523" cy="501481"/>
              <a:chOff x="0" y="0"/>
              <a:chExt cx="574522" cy="501479"/>
            </a:xfrm>
          </p:grpSpPr>
          <p:sp>
            <p:nvSpPr>
              <p:cNvPr id="10192" name="Freeform: Shape 38"/>
              <p:cNvSpPr/>
              <p:nvPr/>
            </p:nvSpPr>
            <p:spPr>
              <a:xfrm>
                <a:off x="0" y="-1"/>
                <a:ext cx="574523" cy="501481"/>
              </a:xfrm>
              <a:custGeom>
                <a:avLst/>
                <a:gdLst/>
                <a:ahLst/>
                <a:cxnLst>
                  <a:cxn ang="0">
                    <a:pos x="wd2" y="hd2"/>
                  </a:cxn>
                  <a:cxn ang="5400000">
                    <a:pos x="wd2" y="hd2"/>
                  </a:cxn>
                  <a:cxn ang="10800000">
                    <a:pos x="wd2" y="hd2"/>
                  </a:cxn>
                  <a:cxn ang="16200000">
                    <a:pos x="wd2" y="hd2"/>
                  </a:cxn>
                </a:cxnLst>
                <a:rect l="0" t="0" r="r" b="b"/>
                <a:pathLst>
                  <a:path w="20974" h="21364" fill="norm" stroke="1" extrusionOk="0">
                    <a:moveTo>
                      <a:pt x="11520" y="707"/>
                    </a:moveTo>
                    <a:lnTo>
                      <a:pt x="20792" y="19110"/>
                    </a:lnTo>
                    <a:cubicBezTo>
                      <a:pt x="21284" y="20093"/>
                      <a:pt x="20722" y="21364"/>
                      <a:pt x="19739" y="21364"/>
                    </a:cubicBezTo>
                    <a:lnTo>
                      <a:pt x="1229" y="21364"/>
                    </a:lnTo>
                    <a:cubicBezTo>
                      <a:pt x="281" y="21364"/>
                      <a:pt x="-316" y="20093"/>
                      <a:pt x="176" y="19110"/>
                    </a:cubicBezTo>
                    <a:lnTo>
                      <a:pt x="9448" y="707"/>
                    </a:lnTo>
                    <a:cubicBezTo>
                      <a:pt x="9940" y="-236"/>
                      <a:pt x="11064" y="-236"/>
                      <a:pt x="11520" y="707"/>
                    </a:cubicBezTo>
                    <a:close/>
                  </a:path>
                </a:pathLst>
              </a:custGeom>
              <a:solidFill>
                <a:srgbClr val="FFFFFF"/>
              </a:solid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193" name="Freeform: Shape 39"/>
              <p:cNvSpPr/>
              <p:nvPr/>
            </p:nvSpPr>
            <p:spPr>
              <a:xfrm flipV="1">
                <a:off x="280940" y="168602"/>
                <a:ext cx="1" cy="181832"/>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194" name="Freeform: Shape 40"/>
              <p:cNvSpPr/>
              <p:nvPr/>
            </p:nvSpPr>
            <p:spPr>
              <a:xfrm flipV="1">
                <a:off x="280940" y="409985"/>
                <a:ext cx="1" cy="1270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500"/>
                                  </p:stCondLst>
                                  <p:iterate type="el" backwards="0">
                                    <p:tmAbs val="0"/>
                                  </p:iterate>
                                  <p:childTnLst>
                                    <p:set>
                                      <p:cBhvr>
                                        <p:cTn id="6" fill="hold"/>
                                        <p:tgtEl>
                                          <p:spTgt spid="10162"/>
                                        </p:tgtEl>
                                        <p:attrNameLst>
                                          <p:attrName>style.visibility</p:attrName>
                                        </p:attrNameLst>
                                      </p:cBhvr>
                                      <p:to>
                                        <p:strVal val="visible"/>
                                      </p:to>
                                    </p:set>
                                    <p:anim calcmode="lin" valueType="num">
                                      <p:cBhvr>
                                        <p:cTn id="7" dur="1000" fill="hold"/>
                                        <p:tgtEl>
                                          <p:spTgt spid="10162"/>
                                        </p:tgtEl>
                                        <p:attrNameLst>
                                          <p:attrName>ppt_x</p:attrName>
                                        </p:attrNameLst>
                                      </p:cBhvr>
                                      <p:tavLst>
                                        <p:tav tm="0">
                                          <p:val>
                                            <p:strVal val="#ppt_x"/>
                                          </p:val>
                                        </p:tav>
                                        <p:tav tm="100000">
                                          <p:val>
                                            <p:strVal val="#ppt_x"/>
                                          </p:val>
                                        </p:tav>
                                      </p:tavLst>
                                    </p:anim>
                                    <p:anim calcmode="lin" valueType="num">
                                      <p:cBhvr>
                                        <p:cTn id="8" dur="1000" fill="hold"/>
                                        <p:tgtEl>
                                          <p:spTgt spid="1016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Class="entr" nodeType="afterEffect" presetSubtype="4" presetID="2" grpId="2" fill="hold">
                                  <p:stCondLst>
                                    <p:cond delay="750"/>
                                  </p:stCondLst>
                                  <p:iterate type="el" backwards="0">
                                    <p:tmAbs val="0"/>
                                  </p:iterate>
                                  <p:childTnLst>
                                    <p:set>
                                      <p:cBhvr>
                                        <p:cTn id="11" fill="hold"/>
                                        <p:tgtEl>
                                          <p:spTgt spid="10196"/>
                                        </p:tgtEl>
                                        <p:attrNameLst>
                                          <p:attrName>style.visibility</p:attrName>
                                        </p:attrNameLst>
                                      </p:cBhvr>
                                      <p:to>
                                        <p:strVal val="visible"/>
                                      </p:to>
                                    </p:set>
                                    <p:anim calcmode="lin" valueType="num">
                                      <p:cBhvr>
                                        <p:cTn id="12" dur="1000" fill="hold"/>
                                        <p:tgtEl>
                                          <p:spTgt spid="10196"/>
                                        </p:tgtEl>
                                        <p:attrNameLst>
                                          <p:attrName>ppt_x</p:attrName>
                                        </p:attrNameLst>
                                      </p:cBhvr>
                                      <p:tavLst>
                                        <p:tav tm="0">
                                          <p:val>
                                            <p:strVal val="#ppt_x"/>
                                          </p:val>
                                        </p:tav>
                                        <p:tav tm="100000">
                                          <p:val>
                                            <p:strVal val="#ppt_x"/>
                                          </p:val>
                                        </p:tav>
                                      </p:tavLst>
                                    </p:anim>
                                    <p:anim calcmode="lin" valueType="num">
                                      <p:cBhvr>
                                        <p:cTn id="13" dur="1000" fill="hold"/>
                                        <p:tgtEl>
                                          <p:spTgt spid="10196"/>
                                        </p:tgtEl>
                                        <p:attrNameLst>
                                          <p:attrName>ppt_y</p:attrName>
                                        </p:attrNameLst>
                                      </p:cBhvr>
                                      <p:tavLst>
                                        <p:tav tm="0">
                                          <p:val>
                                            <p:strVal val="1+#ppt_h/2"/>
                                          </p:val>
                                        </p:tav>
                                        <p:tav tm="100000">
                                          <p:val>
                                            <p:strVal val="#ppt_y"/>
                                          </p:val>
                                        </p:tav>
                                      </p:tavLst>
                                    </p:anim>
                                  </p:childTnLst>
                                </p:cTn>
                              </p:par>
                            </p:childTnLst>
                          </p:cTn>
                        </p:par>
                        <p:par>
                          <p:cTn id="14" fill="hold">
                            <p:stCondLst>
                              <p:cond delay="3250"/>
                            </p:stCondLst>
                            <p:childTnLst>
                              <p:par>
                                <p:cTn id="15" presetClass="entr" nodeType="afterEffect" presetSubtype="4" presetID="2" grpId="3" fill="hold">
                                  <p:stCondLst>
                                    <p:cond delay="1000"/>
                                  </p:stCondLst>
                                  <p:iterate type="el" backwards="0">
                                    <p:tmAbs val="0"/>
                                  </p:iterate>
                                  <p:childTnLst>
                                    <p:set>
                                      <p:cBhvr>
                                        <p:cTn id="16" fill="hold"/>
                                        <p:tgtEl>
                                          <p:spTgt spid="10169"/>
                                        </p:tgtEl>
                                        <p:attrNameLst>
                                          <p:attrName>style.visibility</p:attrName>
                                        </p:attrNameLst>
                                      </p:cBhvr>
                                      <p:to>
                                        <p:strVal val="visible"/>
                                      </p:to>
                                    </p:set>
                                    <p:anim calcmode="lin" valueType="num">
                                      <p:cBhvr>
                                        <p:cTn id="17" dur="1000" fill="hold"/>
                                        <p:tgtEl>
                                          <p:spTgt spid="10169"/>
                                        </p:tgtEl>
                                        <p:attrNameLst>
                                          <p:attrName>ppt_x</p:attrName>
                                        </p:attrNameLst>
                                      </p:cBhvr>
                                      <p:tavLst>
                                        <p:tav tm="0">
                                          <p:val>
                                            <p:strVal val="#ppt_x"/>
                                          </p:val>
                                        </p:tav>
                                        <p:tav tm="100000">
                                          <p:val>
                                            <p:strVal val="#ppt_x"/>
                                          </p:val>
                                        </p:tav>
                                      </p:tavLst>
                                    </p:anim>
                                    <p:anim calcmode="lin" valueType="num">
                                      <p:cBhvr>
                                        <p:cTn id="18" dur="1000" fill="hold"/>
                                        <p:tgtEl>
                                          <p:spTgt spid="10169"/>
                                        </p:tgtEl>
                                        <p:attrNameLst>
                                          <p:attrName>ppt_y</p:attrName>
                                        </p:attrNameLst>
                                      </p:cBhvr>
                                      <p:tavLst>
                                        <p:tav tm="0">
                                          <p:val>
                                            <p:strVal val="1+#ppt_h/2"/>
                                          </p:val>
                                        </p:tav>
                                        <p:tav tm="100000">
                                          <p:val>
                                            <p:strVal val="#ppt_y"/>
                                          </p:val>
                                        </p:tav>
                                      </p:tavLst>
                                    </p:anim>
                                  </p:childTnLst>
                                </p:cTn>
                              </p:par>
                            </p:childTnLst>
                          </p:cTn>
                        </p:par>
                        <p:par>
                          <p:cTn id="19" fill="hold">
                            <p:stCondLst>
                              <p:cond delay="5250"/>
                            </p:stCondLst>
                            <p:childTnLst>
                              <p:par>
                                <p:cTn id="20" presetClass="entr" nodeType="afterEffect" presetID="9" grpId="4" fill="hold">
                                  <p:stCondLst>
                                    <p:cond delay="0"/>
                                  </p:stCondLst>
                                  <p:iterate type="el" backwards="0">
                                    <p:tmAbs val="0"/>
                                  </p:iterate>
                                  <p:childTnLst>
                                    <p:set>
                                      <p:cBhvr>
                                        <p:cTn id="21" fill="hold"/>
                                        <p:tgtEl>
                                          <p:spTgt spid="10154"/>
                                        </p:tgtEl>
                                        <p:attrNameLst>
                                          <p:attrName>style.visibility</p:attrName>
                                        </p:attrNameLst>
                                      </p:cBhvr>
                                      <p:to>
                                        <p:strVal val="visible"/>
                                      </p:to>
                                    </p:set>
                                    <p:animEffect filter="dissolve" transition="in">
                                      <p:cBhvr>
                                        <p:cTn id="22" dur="500"/>
                                        <p:tgtEl>
                                          <p:spTgt spid="10154"/>
                                        </p:tgtEl>
                                      </p:cBhvr>
                                    </p:animEffect>
                                  </p:childTnLst>
                                </p:cTn>
                              </p:par>
                            </p:childTnLst>
                          </p:cTn>
                        </p:par>
                        <p:par>
                          <p:cTn id="23" fill="hold">
                            <p:stCondLst>
                              <p:cond delay="5750"/>
                            </p:stCondLst>
                            <p:childTnLst>
                              <p:par>
                                <p:cTn id="24" presetClass="entr" nodeType="afterEffect" presetSubtype="8" presetID="22" grpId="5" fill="hold">
                                  <p:stCondLst>
                                    <p:cond delay="0"/>
                                  </p:stCondLst>
                                  <p:iterate type="el" backwards="0">
                                    <p:tmAbs val="0"/>
                                  </p:iterate>
                                  <p:childTnLst>
                                    <p:set>
                                      <p:cBhvr>
                                        <p:cTn id="25" fill="hold"/>
                                        <p:tgtEl>
                                          <p:spTgt spid="10175"/>
                                        </p:tgtEl>
                                        <p:attrNameLst>
                                          <p:attrName>style.visibility</p:attrName>
                                        </p:attrNameLst>
                                      </p:cBhvr>
                                      <p:to>
                                        <p:strVal val="visible"/>
                                      </p:to>
                                    </p:set>
                                    <p:animEffect filter="wipe(left)" transition="in">
                                      <p:cBhvr>
                                        <p:cTn id="26" dur="1000"/>
                                        <p:tgtEl>
                                          <p:spTgt spid="10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75" grpId="5"/>
      <p:bldP build="whole" bldLvl="1" animBg="1" rev="0" advAuto="0" spid="10162" grpId="1"/>
      <p:bldP build="whole" bldLvl="1" animBg="1" rev="0" advAuto="0" spid="10196" grpId="2"/>
      <p:bldP build="whole" bldLvl="1" animBg="1" rev="0" advAuto="0" spid="10169" grpId="3"/>
      <p:bldP build="whole" bldLvl="1" animBg="1" rev="0" advAuto="0" spid="10154" grpId="4"/>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8" name="Title 1"/>
          <p:cNvSpPr txBox="1"/>
          <p:nvPr>
            <p:ph type="title"/>
          </p:nvPr>
        </p:nvSpPr>
        <p:spPr>
          <a:xfrm>
            <a:off x="268927" y="1164866"/>
            <a:ext cx="11655842" cy="899537"/>
          </a:xfrm>
          <a:prstGeom prst="rect">
            <a:avLst/>
          </a:prstGeom>
        </p:spPr>
        <p:txBody>
          <a:bodyPr/>
          <a:lstStyle/>
          <a:p>
            <a:pPr algn="ctr">
              <a:defRPr spc="-99" sz="4700"/>
            </a:pPr>
            <a:r>
              <a:t>What we hear from </a:t>
            </a:r>
            <a:r>
              <a:rPr b="1">
                <a:solidFill>
                  <a:srgbClr val="0072C6"/>
                </a:solidFill>
                <a:latin typeface="Segoe UI Semibold"/>
                <a:ea typeface="Segoe UI Semibold"/>
                <a:cs typeface="Segoe UI Semibold"/>
                <a:sym typeface="Segoe UI Semibold"/>
              </a:rPr>
              <a:t>IT</a:t>
            </a:r>
          </a:p>
        </p:txBody>
      </p:sp>
      <p:grpSp>
        <p:nvGrpSpPr>
          <p:cNvPr id="10202" name="Group 3"/>
          <p:cNvGrpSpPr/>
          <p:nvPr/>
        </p:nvGrpSpPr>
        <p:grpSpPr>
          <a:xfrm>
            <a:off x="736251" y="3897586"/>
            <a:ext cx="10911735" cy="1353657"/>
            <a:chOff x="0" y="0"/>
            <a:chExt cx="10911733" cy="1353655"/>
          </a:xfrm>
        </p:grpSpPr>
        <p:sp>
          <p:nvSpPr>
            <p:cNvPr id="10199" name="TextBox 9"/>
            <p:cNvSpPr txBox="1"/>
            <p:nvPr/>
          </p:nvSpPr>
          <p:spPr>
            <a:xfrm>
              <a:off x="0" y="0"/>
              <a:ext cx="3166933" cy="1086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I need to manage servers and maintain compliance with little disruption</a:t>
              </a:r>
            </a:p>
          </p:txBody>
        </p:sp>
        <p:sp>
          <p:nvSpPr>
            <p:cNvPr id="10200" name="TextBox 17"/>
            <p:cNvSpPr txBox="1"/>
            <p:nvPr/>
          </p:nvSpPr>
          <p:spPr>
            <a:xfrm>
              <a:off x="3584046" y="0"/>
              <a:ext cx="3551405" cy="1353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I’m unsure of how to integrate unfamiliar applications, and I require help from developers</a:t>
              </a:r>
            </a:p>
          </p:txBody>
        </p:sp>
        <p:sp>
          <p:nvSpPr>
            <p:cNvPr id="10201" name="TextBox 19"/>
            <p:cNvSpPr txBox="1"/>
            <p:nvPr/>
          </p:nvSpPr>
          <p:spPr>
            <a:xfrm>
              <a:off x="7360329" y="0"/>
              <a:ext cx="3551405" cy="1086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I’m unable to focus on both server protection and application compliance</a:t>
              </a:r>
            </a:p>
          </p:txBody>
        </p:sp>
      </p:grpSp>
      <p:grpSp>
        <p:nvGrpSpPr>
          <p:cNvPr id="10208" name="Group 83"/>
          <p:cNvGrpSpPr/>
          <p:nvPr/>
        </p:nvGrpSpPr>
        <p:grpSpPr>
          <a:xfrm>
            <a:off x="5565842" y="2497490"/>
            <a:ext cx="1060318" cy="982778"/>
            <a:chOff x="0" y="0"/>
            <a:chExt cx="1060316" cy="982777"/>
          </a:xfrm>
        </p:grpSpPr>
        <p:sp>
          <p:nvSpPr>
            <p:cNvPr id="10203" name="Freeform 5"/>
            <p:cNvSpPr/>
            <p:nvPr/>
          </p:nvSpPr>
          <p:spPr>
            <a:xfrm>
              <a:off x="110489" y="151196"/>
              <a:ext cx="298518" cy="383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76" y="0"/>
                  </a:moveTo>
                  <a:cubicBezTo>
                    <a:pt x="4717" y="0"/>
                    <a:pt x="0" y="3892"/>
                    <a:pt x="0" y="8562"/>
                  </a:cubicBezTo>
                  <a:cubicBezTo>
                    <a:pt x="0" y="13038"/>
                    <a:pt x="0" y="13038"/>
                    <a:pt x="0" y="13038"/>
                  </a:cubicBezTo>
                  <a:cubicBezTo>
                    <a:pt x="0" y="17708"/>
                    <a:pt x="4717" y="21600"/>
                    <a:pt x="10676" y="21600"/>
                  </a:cubicBezTo>
                  <a:cubicBezTo>
                    <a:pt x="16634" y="21600"/>
                    <a:pt x="21600" y="17708"/>
                    <a:pt x="21600" y="13038"/>
                  </a:cubicBezTo>
                  <a:cubicBezTo>
                    <a:pt x="21600" y="10703"/>
                    <a:pt x="21600" y="10703"/>
                    <a:pt x="21600" y="10703"/>
                  </a:cubicBezTo>
                  <a:cubicBezTo>
                    <a:pt x="21600" y="8562"/>
                    <a:pt x="21600" y="8562"/>
                    <a:pt x="21600" y="8562"/>
                  </a:cubicBezTo>
                  <a:cubicBezTo>
                    <a:pt x="21600" y="3892"/>
                    <a:pt x="16634" y="0"/>
                    <a:pt x="10676" y="0"/>
                  </a:cubicBez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04" name="Freeform 6"/>
            <p:cNvSpPr/>
            <p:nvPr/>
          </p:nvSpPr>
          <p:spPr>
            <a:xfrm>
              <a:off x="430329" y="474911"/>
              <a:ext cx="629988" cy="507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9" y="0"/>
                  </a:moveTo>
                  <a:cubicBezTo>
                    <a:pt x="4839" y="0"/>
                    <a:pt x="0" y="4849"/>
                    <a:pt x="0" y="11020"/>
                  </a:cubicBezTo>
                  <a:cubicBezTo>
                    <a:pt x="0" y="21600"/>
                    <a:pt x="0" y="21600"/>
                    <a:pt x="0" y="21600"/>
                  </a:cubicBezTo>
                  <a:cubicBezTo>
                    <a:pt x="21600" y="21600"/>
                    <a:pt x="21600" y="21600"/>
                    <a:pt x="21600" y="21600"/>
                  </a:cubicBezTo>
                  <a:cubicBezTo>
                    <a:pt x="21600" y="11020"/>
                    <a:pt x="21600" y="11020"/>
                    <a:pt x="21600" y="11020"/>
                  </a:cubicBezTo>
                  <a:cubicBezTo>
                    <a:pt x="21600" y="4849"/>
                    <a:pt x="16761" y="0"/>
                    <a:pt x="10859" y="0"/>
                  </a:cubicBez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05" name="Freeform 7"/>
            <p:cNvSpPr/>
            <p:nvPr/>
          </p:nvSpPr>
          <p:spPr>
            <a:xfrm>
              <a:off x="564079" y="-1"/>
              <a:ext cx="366364" cy="46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7" y="0"/>
                    <a:pt x="0" y="3840"/>
                    <a:pt x="0" y="8640"/>
                  </a:cubicBezTo>
                  <a:cubicBezTo>
                    <a:pt x="0" y="12960"/>
                    <a:pt x="0" y="12960"/>
                    <a:pt x="0" y="12960"/>
                  </a:cubicBezTo>
                  <a:cubicBezTo>
                    <a:pt x="0" y="17760"/>
                    <a:pt x="4687" y="21600"/>
                    <a:pt x="10800" y="21600"/>
                  </a:cubicBezTo>
                  <a:cubicBezTo>
                    <a:pt x="16709" y="21600"/>
                    <a:pt x="21600" y="17760"/>
                    <a:pt x="21600" y="12960"/>
                  </a:cubicBezTo>
                  <a:cubicBezTo>
                    <a:pt x="21600" y="8640"/>
                    <a:pt x="21600" y="8640"/>
                    <a:pt x="21600" y="8640"/>
                  </a:cubicBezTo>
                  <a:cubicBezTo>
                    <a:pt x="21600" y="3840"/>
                    <a:pt x="16709" y="0"/>
                    <a:pt x="10800" y="0"/>
                  </a:cubicBez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06" name="Freeform 8"/>
            <p:cNvSpPr/>
            <p:nvPr/>
          </p:nvSpPr>
          <p:spPr>
            <a:xfrm>
              <a:off x="564079" y="-1"/>
              <a:ext cx="366364" cy="46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7" y="0"/>
                    <a:pt x="0" y="3840"/>
                    <a:pt x="0" y="8640"/>
                  </a:cubicBezTo>
                  <a:cubicBezTo>
                    <a:pt x="0" y="12960"/>
                    <a:pt x="0" y="12960"/>
                    <a:pt x="0" y="12960"/>
                  </a:cubicBezTo>
                  <a:cubicBezTo>
                    <a:pt x="0" y="17760"/>
                    <a:pt x="4687" y="21600"/>
                    <a:pt x="10800" y="21600"/>
                  </a:cubicBezTo>
                  <a:cubicBezTo>
                    <a:pt x="16709" y="21600"/>
                    <a:pt x="21600" y="17760"/>
                    <a:pt x="21600" y="12960"/>
                  </a:cubicBezTo>
                  <a:cubicBezTo>
                    <a:pt x="21600" y="8640"/>
                    <a:pt x="21600" y="8640"/>
                    <a:pt x="21600" y="8640"/>
                  </a:cubicBezTo>
                  <a:cubicBezTo>
                    <a:pt x="21600" y="3840"/>
                    <a:pt x="16709" y="0"/>
                    <a:pt x="10800" y="0"/>
                  </a:cubicBez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07" name="Freeform 9"/>
            <p:cNvSpPr/>
            <p:nvPr/>
          </p:nvSpPr>
          <p:spPr>
            <a:xfrm>
              <a:off x="0" y="540817"/>
              <a:ext cx="453591" cy="441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55" y="8944"/>
                  </a:moveTo>
                  <a:cubicBezTo>
                    <a:pt x="20455" y="7088"/>
                    <a:pt x="20945" y="5231"/>
                    <a:pt x="21600" y="3713"/>
                  </a:cubicBezTo>
                  <a:cubicBezTo>
                    <a:pt x="19473" y="1350"/>
                    <a:pt x="16036" y="0"/>
                    <a:pt x="12273" y="0"/>
                  </a:cubicBezTo>
                  <a:cubicBezTo>
                    <a:pt x="5564" y="0"/>
                    <a:pt x="0" y="4556"/>
                    <a:pt x="0" y="10463"/>
                  </a:cubicBezTo>
                  <a:cubicBezTo>
                    <a:pt x="0" y="21600"/>
                    <a:pt x="0" y="21600"/>
                    <a:pt x="0" y="21600"/>
                  </a:cubicBezTo>
                  <a:cubicBezTo>
                    <a:pt x="20455" y="21600"/>
                    <a:pt x="20455" y="21600"/>
                    <a:pt x="20455" y="21600"/>
                  </a:cubicBezTo>
                  <a:lnTo>
                    <a:pt x="20455" y="8944"/>
                  </a:ln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214" name="Group 4"/>
          <p:cNvGrpSpPr/>
          <p:nvPr/>
        </p:nvGrpSpPr>
        <p:grpSpPr>
          <a:xfrm>
            <a:off x="9426046" y="2469072"/>
            <a:ext cx="892478" cy="1039607"/>
            <a:chOff x="0" y="0"/>
            <a:chExt cx="892477" cy="1039606"/>
          </a:xfrm>
        </p:grpSpPr>
        <p:sp>
          <p:nvSpPr>
            <p:cNvPr id="10209" name="Freeform 5"/>
            <p:cNvSpPr/>
            <p:nvPr/>
          </p:nvSpPr>
          <p:spPr>
            <a:xfrm>
              <a:off x="-1" y="-1"/>
              <a:ext cx="445272" cy="129682"/>
            </a:xfrm>
            <a:custGeom>
              <a:avLst/>
              <a:gdLst/>
              <a:ahLst/>
              <a:cxnLst>
                <a:cxn ang="0">
                  <a:pos x="wd2" y="hd2"/>
                </a:cxn>
                <a:cxn ang="5400000">
                  <a:pos x="wd2" y="hd2"/>
                </a:cxn>
                <a:cxn ang="10800000">
                  <a:pos x="wd2" y="hd2"/>
                </a:cxn>
                <a:cxn ang="16200000">
                  <a:pos x="wd2" y="hd2"/>
                </a:cxn>
              </a:cxnLst>
              <a:rect l="0" t="0" r="r" b="b"/>
              <a:pathLst>
                <a:path w="21600" h="13780" fill="norm" stroke="1" extrusionOk="0">
                  <a:moveTo>
                    <a:pt x="0" y="11349"/>
                  </a:moveTo>
                  <a:cubicBezTo>
                    <a:pt x="0" y="11349"/>
                    <a:pt x="13898" y="21600"/>
                    <a:pt x="21600" y="0"/>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0" name="Freeform 6"/>
            <p:cNvSpPr/>
            <p:nvPr/>
          </p:nvSpPr>
          <p:spPr>
            <a:xfrm>
              <a:off x="-1" y="108413"/>
              <a:ext cx="892479" cy="931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4800"/>
                    <a:pt x="21600" y="4800"/>
                    <a:pt x="21600" y="4800"/>
                  </a:cubicBezTo>
                  <a:cubicBezTo>
                    <a:pt x="21349" y="17760"/>
                    <a:pt x="10800" y="21600"/>
                    <a:pt x="10800" y="21600"/>
                  </a:cubicBezTo>
                  <a:cubicBezTo>
                    <a:pt x="10800" y="21600"/>
                    <a:pt x="167" y="17760"/>
                    <a:pt x="0" y="4800"/>
                  </a:cubicBezTo>
                  <a:cubicBezTo>
                    <a:pt x="0" y="0"/>
                    <a:pt x="0" y="0"/>
                    <a:pt x="0" y="0"/>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1" name="Freeform 7"/>
            <p:cNvSpPr/>
            <p:nvPr/>
          </p:nvSpPr>
          <p:spPr>
            <a:xfrm>
              <a:off x="445270" y="-1"/>
              <a:ext cx="447208" cy="129682"/>
            </a:xfrm>
            <a:custGeom>
              <a:avLst/>
              <a:gdLst/>
              <a:ahLst/>
              <a:cxnLst>
                <a:cxn ang="0">
                  <a:pos x="wd2" y="hd2"/>
                </a:cxn>
                <a:cxn ang="5400000">
                  <a:pos x="wd2" y="hd2"/>
                </a:cxn>
                <a:cxn ang="10800000">
                  <a:pos x="wd2" y="hd2"/>
                </a:cxn>
                <a:cxn ang="16200000">
                  <a:pos x="wd2" y="hd2"/>
                </a:cxn>
              </a:cxnLst>
              <a:rect l="0" t="0" r="r" b="b"/>
              <a:pathLst>
                <a:path w="21600" h="13780" fill="norm" stroke="1" extrusionOk="0">
                  <a:moveTo>
                    <a:pt x="21600" y="11349"/>
                  </a:moveTo>
                  <a:cubicBezTo>
                    <a:pt x="21600" y="11349"/>
                    <a:pt x="7702" y="21600"/>
                    <a:pt x="0" y="0"/>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2" name="Line 8"/>
            <p:cNvSpPr/>
            <p:nvPr/>
          </p:nvSpPr>
          <p:spPr>
            <a:xfrm flipH="1">
              <a:off x="445270" y="3871"/>
              <a:ext cx="1" cy="1035735"/>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13" name="Line 9"/>
            <p:cNvSpPr/>
            <p:nvPr/>
          </p:nvSpPr>
          <p:spPr>
            <a:xfrm>
              <a:off x="44527" y="563361"/>
              <a:ext cx="791808"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230" name="Group 50"/>
          <p:cNvGrpSpPr/>
          <p:nvPr/>
        </p:nvGrpSpPr>
        <p:grpSpPr>
          <a:xfrm>
            <a:off x="1852251" y="2484518"/>
            <a:ext cx="936706" cy="972389"/>
            <a:chOff x="0" y="0"/>
            <a:chExt cx="936705" cy="972388"/>
          </a:xfrm>
        </p:grpSpPr>
        <p:sp>
          <p:nvSpPr>
            <p:cNvPr id="10215" name="Freeform: Shape 51"/>
            <p:cNvSpPr/>
            <p:nvPr/>
          </p:nvSpPr>
          <p:spPr>
            <a:xfrm>
              <a:off x="0" y="0"/>
              <a:ext cx="936706" cy="269613"/>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6" name="Freeform: Shape 52"/>
            <p:cNvSpPr/>
            <p:nvPr/>
          </p:nvSpPr>
          <p:spPr>
            <a:xfrm>
              <a:off x="0" y="350892"/>
              <a:ext cx="936706" cy="269613"/>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7" name="Freeform: Shape 53"/>
            <p:cNvSpPr/>
            <p:nvPr/>
          </p:nvSpPr>
          <p:spPr>
            <a:xfrm>
              <a:off x="0" y="702776"/>
              <a:ext cx="936706" cy="269613"/>
            </a:xfrm>
            <a:prstGeom prst="rect">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8" name="Freeform: Shape 54"/>
            <p:cNvSpPr/>
            <p:nvPr/>
          </p:nvSpPr>
          <p:spPr>
            <a:xfrm>
              <a:off x="85245" y="97139"/>
              <a:ext cx="75334" cy="75334"/>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19" name="Freeform: Shape 55"/>
            <p:cNvSpPr/>
            <p:nvPr/>
          </p:nvSpPr>
          <p:spPr>
            <a:xfrm>
              <a:off x="227981" y="97139"/>
              <a:ext cx="75334" cy="75334"/>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20" name="Freeform: Shape 56"/>
            <p:cNvSpPr/>
            <p:nvPr/>
          </p:nvSpPr>
          <p:spPr>
            <a:xfrm>
              <a:off x="85245" y="448032"/>
              <a:ext cx="75334" cy="75333"/>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21" name="Freeform: Shape 57"/>
            <p:cNvSpPr/>
            <p:nvPr/>
          </p:nvSpPr>
          <p:spPr>
            <a:xfrm>
              <a:off x="227981" y="448032"/>
              <a:ext cx="75334" cy="75333"/>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22" name="Freeform: Shape 58"/>
            <p:cNvSpPr/>
            <p:nvPr/>
          </p:nvSpPr>
          <p:spPr>
            <a:xfrm>
              <a:off x="85245" y="799916"/>
              <a:ext cx="75334" cy="75333"/>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23" name="Freeform: Shape 59"/>
            <p:cNvSpPr/>
            <p:nvPr/>
          </p:nvSpPr>
          <p:spPr>
            <a:xfrm>
              <a:off x="227981" y="799916"/>
              <a:ext cx="75334" cy="75333"/>
            </a:xfrm>
            <a:prstGeom prst="ellipse">
              <a:avLst/>
            </a:prstGeom>
            <a:noFill/>
            <a:ln w="28575" cap="rnd">
              <a:solidFill>
                <a:srgbClr val="414142"/>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24" name="Freeform: Shape 60"/>
            <p:cNvSpPr/>
            <p:nvPr/>
          </p:nvSpPr>
          <p:spPr>
            <a:xfrm>
              <a:off x="618522" y="97139"/>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25" name="Freeform: Shape 61"/>
            <p:cNvSpPr/>
            <p:nvPr/>
          </p:nvSpPr>
          <p:spPr>
            <a:xfrm>
              <a:off x="618522" y="172472"/>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26" name="Freeform: Shape 62"/>
            <p:cNvSpPr/>
            <p:nvPr/>
          </p:nvSpPr>
          <p:spPr>
            <a:xfrm>
              <a:off x="618522" y="448032"/>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27" name="Freeform: Shape 63"/>
            <p:cNvSpPr/>
            <p:nvPr/>
          </p:nvSpPr>
          <p:spPr>
            <a:xfrm>
              <a:off x="618522" y="523364"/>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28" name="Freeform: Shape 64"/>
            <p:cNvSpPr/>
            <p:nvPr/>
          </p:nvSpPr>
          <p:spPr>
            <a:xfrm>
              <a:off x="618522" y="799916"/>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29" name="Freeform: Shape 65"/>
            <p:cNvSpPr/>
            <p:nvPr/>
          </p:nvSpPr>
          <p:spPr>
            <a:xfrm>
              <a:off x="618522" y="875248"/>
              <a:ext cx="228974" cy="1"/>
            </a:xfrm>
            <a:prstGeom prst="line">
              <a:avLst/>
            </a:prstGeom>
            <a:noFill/>
            <a:ln w="28575" cap="rnd">
              <a:solidFill>
                <a:srgbClr val="414142"/>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236" name="Group 39"/>
          <p:cNvGrpSpPr/>
          <p:nvPr/>
        </p:nvGrpSpPr>
        <p:grpSpPr>
          <a:xfrm>
            <a:off x="2247705" y="5440441"/>
            <a:ext cx="7696591" cy="144025"/>
            <a:chOff x="0" y="0"/>
            <a:chExt cx="7696590" cy="144023"/>
          </a:xfrm>
        </p:grpSpPr>
        <p:sp>
          <p:nvSpPr>
            <p:cNvPr id="10231" name="Oval 40"/>
            <p:cNvSpPr/>
            <p:nvPr/>
          </p:nvSpPr>
          <p:spPr>
            <a:xfrm rot="16200000">
              <a:off x="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232" name="Oval 41"/>
            <p:cNvSpPr/>
            <p:nvPr/>
          </p:nvSpPr>
          <p:spPr>
            <a:xfrm rot="16200000">
              <a:off x="3776282"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233" name="Oval 42"/>
            <p:cNvSpPr/>
            <p:nvPr/>
          </p:nvSpPr>
          <p:spPr>
            <a:xfrm rot="16200000">
              <a:off x="7552566"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234" name="Straight Connector 43"/>
            <p:cNvSpPr/>
            <p:nvPr/>
          </p:nvSpPr>
          <p:spPr>
            <a:xfrm>
              <a:off x="308220" y="72011"/>
              <a:ext cx="3303866"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235" name="Straight Connector 44"/>
            <p:cNvSpPr/>
            <p:nvPr/>
          </p:nvSpPr>
          <p:spPr>
            <a:xfrm>
              <a:off x="4084503" y="72011"/>
              <a:ext cx="3303865"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500"/>
                                  </p:stCondLst>
                                  <p:iterate type="el" backwards="0">
                                    <p:tmAbs val="0"/>
                                  </p:iterate>
                                  <p:childTnLst>
                                    <p:set>
                                      <p:cBhvr>
                                        <p:cTn id="6" fill="hold"/>
                                        <p:tgtEl>
                                          <p:spTgt spid="10230"/>
                                        </p:tgtEl>
                                        <p:attrNameLst>
                                          <p:attrName>style.visibility</p:attrName>
                                        </p:attrNameLst>
                                      </p:cBhvr>
                                      <p:to>
                                        <p:strVal val="visible"/>
                                      </p:to>
                                    </p:set>
                                    <p:anim calcmode="lin" valueType="num">
                                      <p:cBhvr>
                                        <p:cTn id="7" dur="1000" fill="hold"/>
                                        <p:tgtEl>
                                          <p:spTgt spid="10230"/>
                                        </p:tgtEl>
                                        <p:attrNameLst>
                                          <p:attrName>ppt_x</p:attrName>
                                        </p:attrNameLst>
                                      </p:cBhvr>
                                      <p:tavLst>
                                        <p:tav tm="0">
                                          <p:val>
                                            <p:strVal val="#ppt_x"/>
                                          </p:val>
                                        </p:tav>
                                        <p:tav tm="100000">
                                          <p:val>
                                            <p:strVal val="#ppt_x"/>
                                          </p:val>
                                        </p:tav>
                                      </p:tavLst>
                                    </p:anim>
                                    <p:anim calcmode="lin" valueType="num">
                                      <p:cBhvr>
                                        <p:cTn id="8" dur="1000" fill="hold"/>
                                        <p:tgtEl>
                                          <p:spTgt spid="10230"/>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Class="entr" nodeType="afterEffect" presetSubtype="4" presetID="2" grpId="2" fill="hold">
                                  <p:stCondLst>
                                    <p:cond delay="750"/>
                                  </p:stCondLst>
                                  <p:iterate type="el" backwards="0">
                                    <p:tmAbs val="0"/>
                                  </p:iterate>
                                  <p:childTnLst>
                                    <p:set>
                                      <p:cBhvr>
                                        <p:cTn id="11" fill="hold"/>
                                        <p:tgtEl>
                                          <p:spTgt spid="10208"/>
                                        </p:tgtEl>
                                        <p:attrNameLst>
                                          <p:attrName>style.visibility</p:attrName>
                                        </p:attrNameLst>
                                      </p:cBhvr>
                                      <p:to>
                                        <p:strVal val="visible"/>
                                      </p:to>
                                    </p:set>
                                    <p:anim calcmode="lin" valueType="num">
                                      <p:cBhvr>
                                        <p:cTn id="12" dur="1000" fill="hold"/>
                                        <p:tgtEl>
                                          <p:spTgt spid="10208"/>
                                        </p:tgtEl>
                                        <p:attrNameLst>
                                          <p:attrName>ppt_x</p:attrName>
                                        </p:attrNameLst>
                                      </p:cBhvr>
                                      <p:tavLst>
                                        <p:tav tm="0">
                                          <p:val>
                                            <p:strVal val="#ppt_x"/>
                                          </p:val>
                                        </p:tav>
                                        <p:tav tm="100000">
                                          <p:val>
                                            <p:strVal val="#ppt_x"/>
                                          </p:val>
                                        </p:tav>
                                      </p:tavLst>
                                    </p:anim>
                                    <p:anim calcmode="lin" valueType="num">
                                      <p:cBhvr>
                                        <p:cTn id="13" dur="1000" fill="hold"/>
                                        <p:tgtEl>
                                          <p:spTgt spid="10208"/>
                                        </p:tgtEl>
                                        <p:attrNameLst>
                                          <p:attrName>ppt_y</p:attrName>
                                        </p:attrNameLst>
                                      </p:cBhvr>
                                      <p:tavLst>
                                        <p:tav tm="0">
                                          <p:val>
                                            <p:strVal val="1+#ppt_h/2"/>
                                          </p:val>
                                        </p:tav>
                                        <p:tav tm="100000">
                                          <p:val>
                                            <p:strVal val="#ppt_y"/>
                                          </p:val>
                                        </p:tav>
                                      </p:tavLst>
                                    </p:anim>
                                  </p:childTnLst>
                                </p:cTn>
                              </p:par>
                            </p:childTnLst>
                          </p:cTn>
                        </p:par>
                        <p:par>
                          <p:cTn id="14" fill="hold">
                            <p:stCondLst>
                              <p:cond delay="3250"/>
                            </p:stCondLst>
                            <p:childTnLst>
                              <p:par>
                                <p:cTn id="15" presetClass="entr" nodeType="afterEffect" presetSubtype="4" presetID="2" grpId="3" fill="hold">
                                  <p:stCondLst>
                                    <p:cond delay="1000"/>
                                  </p:stCondLst>
                                  <p:iterate type="el" backwards="0">
                                    <p:tmAbs val="0"/>
                                  </p:iterate>
                                  <p:childTnLst>
                                    <p:set>
                                      <p:cBhvr>
                                        <p:cTn id="16" fill="hold"/>
                                        <p:tgtEl>
                                          <p:spTgt spid="10214"/>
                                        </p:tgtEl>
                                        <p:attrNameLst>
                                          <p:attrName>style.visibility</p:attrName>
                                        </p:attrNameLst>
                                      </p:cBhvr>
                                      <p:to>
                                        <p:strVal val="visible"/>
                                      </p:to>
                                    </p:set>
                                    <p:anim calcmode="lin" valueType="num">
                                      <p:cBhvr>
                                        <p:cTn id="17" dur="1000" fill="hold"/>
                                        <p:tgtEl>
                                          <p:spTgt spid="10214"/>
                                        </p:tgtEl>
                                        <p:attrNameLst>
                                          <p:attrName>ppt_x</p:attrName>
                                        </p:attrNameLst>
                                      </p:cBhvr>
                                      <p:tavLst>
                                        <p:tav tm="0">
                                          <p:val>
                                            <p:strVal val="#ppt_x"/>
                                          </p:val>
                                        </p:tav>
                                        <p:tav tm="100000">
                                          <p:val>
                                            <p:strVal val="#ppt_x"/>
                                          </p:val>
                                        </p:tav>
                                      </p:tavLst>
                                    </p:anim>
                                    <p:anim calcmode="lin" valueType="num">
                                      <p:cBhvr>
                                        <p:cTn id="18" dur="1000" fill="hold"/>
                                        <p:tgtEl>
                                          <p:spTgt spid="10214"/>
                                        </p:tgtEl>
                                        <p:attrNameLst>
                                          <p:attrName>ppt_y</p:attrName>
                                        </p:attrNameLst>
                                      </p:cBhvr>
                                      <p:tavLst>
                                        <p:tav tm="0">
                                          <p:val>
                                            <p:strVal val="1+#ppt_h/2"/>
                                          </p:val>
                                        </p:tav>
                                        <p:tav tm="100000">
                                          <p:val>
                                            <p:strVal val="#ppt_y"/>
                                          </p:val>
                                        </p:tav>
                                      </p:tavLst>
                                    </p:anim>
                                  </p:childTnLst>
                                </p:cTn>
                              </p:par>
                            </p:childTnLst>
                          </p:cTn>
                        </p:par>
                        <p:par>
                          <p:cTn id="19" fill="hold">
                            <p:stCondLst>
                              <p:cond delay="5250"/>
                            </p:stCondLst>
                            <p:childTnLst>
                              <p:par>
                                <p:cTn id="20" presetClass="entr" nodeType="afterEffect" presetID="9" grpId="4" fill="hold">
                                  <p:stCondLst>
                                    <p:cond delay="0"/>
                                  </p:stCondLst>
                                  <p:iterate type="el" backwards="0">
                                    <p:tmAbs val="0"/>
                                  </p:iterate>
                                  <p:childTnLst>
                                    <p:set>
                                      <p:cBhvr>
                                        <p:cTn id="21" fill="hold"/>
                                        <p:tgtEl>
                                          <p:spTgt spid="10202"/>
                                        </p:tgtEl>
                                        <p:attrNameLst>
                                          <p:attrName>style.visibility</p:attrName>
                                        </p:attrNameLst>
                                      </p:cBhvr>
                                      <p:to>
                                        <p:strVal val="visible"/>
                                      </p:to>
                                    </p:set>
                                    <p:animEffect filter="dissolve" transition="in">
                                      <p:cBhvr>
                                        <p:cTn id="22" dur="500"/>
                                        <p:tgtEl>
                                          <p:spTgt spid="10202"/>
                                        </p:tgtEl>
                                      </p:cBhvr>
                                    </p:animEffect>
                                  </p:childTnLst>
                                </p:cTn>
                              </p:par>
                            </p:childTnLst>
                          </p:cTn>
                        </p:par>
                        <p:par>
                          <p:cTn id="23" fill="hold">
                            <p:stCondLst>
                              <p:cond delay="5750"/>
                            </p:stCondLst>
                            <p:childTnLst>
                              <p:par>
                                <p:cTn id="24" presetClass="entr" nodeType="afterEffect" presetSubtype="8" presetID="22" grpId="5" fill="hold">
                                  <p:stCondLst>
                                    <p:cond delay="0"/>
                                  </p:stCondLst>
                                  <p:iterate type="el" backwards="0">
                                    <p:tmAbs val="0"/>
                                  </p:iterate>
                                  <p:childTnLst>
                                    <p:set>
                                      <p:cBhvr>
                                        <p:cTn id="25" fill="hold"/>
                                        <p:tgtEl>
                                          <p:spTgt spid="10236"/>
                                        </p:tgtEl>
                                        <p:attrNameLst>
                                          <p:attrName>style.visibility</p:attrName>
                                        </p:attrNameLst>
                                      </p:cBhvr>
                                      <p:to>
                                        <p:strVal val="visible"/>
                                      </p:to>
                                    </p:set>
                                    <p:animEffect filter="wipe(left)" transition="in">
                                      <p:cBhvr>
                                        <p:cTn id="26" dur="1000"/>
                                        <p:tgtEl>
                                          <p:spTgt spid="10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36" grpId="5"/>
      <p:bldP build="whole" bldLvl="1" animBg="1" rev="0" advAuto="0" spid="10230" grpId="1"/>
      <p:bldP build="whole" bldLvl="1" animBg="1" rev="0" advAuto="0" spid="10208" grpId="2"/>
      <p:bldP build="whole" bldLvl="1" animBg="1" rev="0" advAuto="0" spid="10214" grpId="3"/>
      <p:bldP build="whole" bldLvl="1" animBg="1" rev="0" advAuto="0" spid="10202" grpId="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8" name="Title 1"/>
          <p:cNvSpPr txBox="1"/>
          <p:nvPr>
            <p:ph type="title"/>
          </p:nvPr>
        </p:nvSpPr>
        <p:spPr>
          <a:xfrm>
            <a:off x="268927" y="369814"/>
            <a:ext cx="11655842" cy="899537"/>
          </a:xfrm>
          <a:prstGeom prst="rect">
            <a:avLst/>
          </a:prstGeom>
        </p:spPr>
        <p:txBody>
          <a:bodyPr/>
          <a:lstStyle/>
          <a:p>
            <a:pPr algn="ctr">
              <a:defRPr spc="-99" sz="4700"/>
            </a:pPr>
            <a:r>
              <a:t>What is a </a:t>
            </a:r>
            <a:r>
              <a:rPr b="1">
                <a:solidFill>
                  <a:srgbClr val="0072C6"/>
                </a:solidFill>
                <a:latin typeface="Segoe UI Semibold"/>
                <a:ea typeface="Segoe UI Semibold"/>
                <a:cs typeface="Segoe UI Semibold"/>
                <a:sym typeface="Segoe UI Semibold"/>
              </a:rPr>
              <a:t>container</a:t>
            </a:r>
            <a:r>
              <a:t>?</a:t>
            </a:r>
          </a:p>
        </p:txBody>
      </p:sp>
      <p:grpSp>
        <p:nvGrpSpPr>
          <p:cNvPr id="10305" name="Group 1"/>
          <p:cNvGrpSpPr/>
          <p:nvPr/>
        </p:nvGrpSpPr>
        <p:grpSpPr>
          <a:xfrm>
            <a:off x="571326" y="2238929"/>
            <a:ext cx="5091574" cy="2452748"/>
            <a:chOff x="0" y="0"/>
            <a:chExt cx="5091572" cy="2452746"/>
          </a:xfrm>
        </p:grpSpPr>
        <p:sp>
          <p:nvSpPr>
            <p:cNvPr id="10239" name="Rectangle: Rounded Corners 2"/>
            <p:cNvSpPr/>
            <p:nvPr/>
          </p:nvSpPr>
          <p:spPr>
            <a:xfrm>
              <a:off x="0" y="399643"/>
              <a:ext cx="5091573" cy="2053103"/>
            </a:xfrm>
            <a:prstGeom prst="roundRect">
              <a:avLst>
                <a:gd name="adj" fmla="val 703"/>
              </a:avLst>
            </a:prstGeom>
            <a:solidFill>
              <a:srgbClr val="004BBC">
                <a:alpha val="2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sz="1100">
                  <a:solidFill>
                    <a:srgbClr val="505050"/>
                  </a:solidFill>
                  <a:latin typeface="Segoe UI"/>
                  <a:ea typeface="Segoe UI"/>
                  <a:cs typeface="Segoe UI"/>
                  <a:sym typeface="Segoe UI"/>
                </a:defRPr>
              </a:pPr>
            </a:p>
          </p:txBody>
        </p:sp>
        <p:sp>
          <p:nvSpPr>
            <p:cNvPr id="10240" name="TextBox 20"/>
            <p:cNvSpPr txBox="1"/>
            <p:nvPr/>
          </p:nvSpPr>
          <p:spPr>
            <a:xfrm>
              <a:off x="-1" y="-1"/>
              <a:ext cx="50915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4366">
                <a:spcBef>
                  <a:spcPts val="2300"/>
                </a:spcBef>
                <a:defRPr b="1" sz="1300">
                  <a:solidFill>
                    <a:srgbClr val="0072C6"/>
                  </a:solidFill>
                  <a:latin typeface="Segoe UI Semibold"/>
                  <a:ea typeface="Segoe UI Semibold"/>
                  <a:cs typeface="Segoe UI Semibold"/>
                  <a:sym typeface="Segoe UI Semibold"/>
                </a:defRPr>
              </a:pPr>
              <a:r>
                <a:t>Containers</a:t>
              </a:r>
              <a:r>
                <a:rPr>
                  <a:solidFill>
                    <a:srgbClr val="505050"/>
                  </a:solidFill>
                </a:rPr>
                <a:t> = operating system virtualization</a:t>
              </a:r>
            </a:p>
          </p:txBody>
        </p:sp>
        <p:grpSp>
          <p:nvGrpSpPr>
            <p:cNvPr id="10243" name="Rectangle: Rounded Corners 26"/>
            <p:cNvGrpSpPr/>
            <p:nvPr/>
          </p:nvGrpSpPr>
          <p:grpSpPr>
            <a:xfrm>
              <a:off x="228152" y="577160"/>
              <a:ext cx="4635265" cy="1195576"/>
              <a:chOff x="0" y="0"/>
              <a:chExt cx="4635263" cy="1195574"/>
            </a:xfrm>
          </p:grpSpPr>
          <p:sp>
            <p:nvSpPr>
              <p:cNvPr id="10241" name="Rounded Rectangle"/>
              <p:cNvSpPr/>
              <p:nvPr/>
            </p:nvSpPr>
            <p:spPr>
              <a:xfrm>
                <a:off x="0" y="0"/>
                <a:ext cx="4635264" cy="1195575"/>
              </a:xfrm>
              <a:prstGeom prst="roundRect">
                <a:avLst>
                  <a:gd name="adj" fmla="val 3125"/>
                </a:avLst>
              </a:prstGeom>
              <a:solidFill>
                <a:srgbClr val="E5E5E5"/>
              </a:solidFill>
              <a:ln w="12700" cap="flat">
                <a:solidFill>
                  <a:srgbClr val="505050">
                    <a:alpha val="60000"/>
                  </a:srgbClr>
                </a:solidFill>
                <a:prstDash val="solid"/>
                <a:round/>
              </a:ln>
              <a:effectLst/>
            </p:spPr>
            <p:txBody>
              <a:bodyPr wrap="square" lIns="45719" tIns="45719" rIns="45719" bIns="45719" numCol="1" anchor="ctr">
                <a:noAutofit/>
              </a:bodyPr>
              <a:lstStyle/>
              <a:p>
                <a:pPr defTabSz="914101">
                  <a:lnSpc>
                    <a:spcPct val="90000"/>
                  </a:lnSpc>
                  <a:defRPr sz="2300">
                    <a:solidFill>
                      <a:srgbClr val="505050"/>
                    </a:solidFill>
                    <a:latin typeface="Segoe UI"/>
                    <a:ea typeface="Segoe UI"/>
                    <a:cs typeface="Segoe UI"/>
                    <a:sym typeface="Segoe UI"/>
                  </a:defRPr>
                </a:pPr>
              </a:p>
            </p:txBody>
          </p:sp>
          <p:sp>
            <p:nvSpPr>
              <p:cNvPr id="10242" name="OS"/>
              <p:cNvSpPr txBox="1"/>
              <p:nvPr/>
            </p:nvSpPr>
            <p:spPr>
              <a:xfrm>
                <a:off x="10943" y="371809"/>
                <a:ext cx="4613377"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1100">
                    <a:solidFill>
                      <a:srgbClr val="505050"/>
                    </a:solidFill>
                    <a:latin typeface="Segoe UI"/>
                    <a:ea typeface="Segoe UI"/>
                    <a:cs typeface="Segoe UI"/>
                    <a:sym typeface="Segoe UI"/>
                  </a:defRPr>
                </a:lvl1pPr>
              </a:lstStyle>
              <a:p>
                <a:pPr/>
                <a:r>
                  <a:t>OS</a:t>
                </a:r>
              </a:p>
            </p:txBody>
          </p:sp>
        </p:grpSp>
        <p:grpSp>
          <p:nvGrpSpPr>
            <p:cNvPr id="10246" name="Rectangle: Rounded Corners 27"/>
            <p:cNvGrpSpPr/>
            <p:nvPr/>
          </p:nvGrpSpPr>
          <p:grpSpPr>
            <a:xfrm>
              <a:off x="1696292" y="1210260"/>
              <a:ext cx="2986527" cy="426578"/>
              <a:chOff x="0" y="0"/>
              <a:chExt cx="2986526" cy="426577"/>
            </a:xfrm>
          </p:grpSpPr>
          <p:sp>
            <p:nvSpPr>
              <p:cNvPr id="10244" name="Rounded Rectangle"/>
              <p:cNvSpPr/>
              <p:nvPr/>
            </p:nvSpPr>
            <p:spPr>
              <a:xfrm>
                <a:off x="0" y="0"/>
                <a:ext cx="2986527" cy="426578"/>
              </a:xfrm>
              <a:prstGeom prst="roundRect">
                <a:avLst>
                  <a:gd name="adj" fmla="val 703"/>
                </a:avLst>
              </a:prstGeom>
              <a:solidFill>
                <a:srgbClr val="F2F6FC"/>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0245" name="Kernel"/>
              <p:cNvSpPr txBox="1"/>
              <p:nvPr/>
            </p:nvSpPr>
            <p:spPr>
              <a:xfrm>
                <a:off x="877" y="10"/>
                <a:ext cx="2984772" cy="426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Kernel</a:t>
                </a:r>
              </a:p>
            </p:txBody>
          </p:sp>
        </p:grpSp>
        <p:grpSp>
          <p:nvGrpSpPr>
            <p:cNvPr id="10249" name="Rectangle: Rounded Corners 28"/>
            <p:cNvGrpSpPr/>
            <p:nvPr/>
          </p:nvGrpSpPr>
          <p:grpSpPr>
            <a:xfrm>
              <a:off x="1696293" y="701852"/>
              <a:ext cx="1291318" cy="426579"/>
              <a:chOff x="0" y="0"/>
              <a:chExt cx="1291317" cy="426577"/>
            </a:xfrm>
          </p:grpSpPr>
          <p:sp>
            <p:nvSpPr>
              <p:cNvPr id="10247" name="Rounded Rectangle"/>
              <p:cNvSpPr/>
              <p:nvPr/>
            </p:nvSpPr>
            <p:spPr>
              <a:xfrm>
                <a:off x="0" y="0"/>
                <a:ext cx="1291318" cy="426578"/>
              </a:xfrm>
              <a:prstGeom prst="roundRect">
                <a:avLst>
                  <a:gd name="adj" fmla="val 703"/>
                </a:avLst>
              </a:prstGeom>
              <a:solidFill>
                <a:srgbClr val="F2F6FC"/>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0248" name="Applications"/>
              <p:cNvSpPr txBox="1"/>
              <p:nvPr/>
            </p:nvSpPr>
            <p:spPr>
              <a:xfrm>
                <a:off x="877" y="53796"/>
                <a:ext cx="1289563"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Applications</a:t>
                </a:r>
              </a:p>
            </p:txBody>
          </p:sp>
        </p:grpSp>
        <p:grpSp>
          <p:nvGrpSpPr>
            <p:cNvPr id="10252" name="Rectangle: Rounded Corners 29"/>
            <p:cNvGrpSpPr/>
            <p:nvPr/>
          </p:nvGrpSpPr>
          <p:grpSpPr>
            <a:xfrm>
              <a:off x="3055627" y="701852"/>
              <a:ext cx="497052" cy="426579"/>
              <a:chOff x="0" y="0"/>
              <a:chExt cx="497051" cy="426577"/>
            </a:xfrm>
          </p:grpSpPr>
          <p:sp>
            <p:nvSpPr>
              <p:cNvPr id="10250" name="Rounded Rectangle"/>
              <p:cNvSpPr/>
              <p:nvPr/>
            </p:nvSpPr>
            <p:spPr>
              <a:xfrm>
                <a:off x="0" y="0"/>
                <a:ext cx="497052" cy="426578"/>
              </a:xfrm>
              <a:prstGeom prst="roundRect">
                <a:avLst>
                  <a:gd name="adj" fmla="val 703"/>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251" name="Container"/>
              <p:cNvSpPr txBox="1"/>
              <p:nvPr/>
            </p:nvSpPr>
            <p:spPr>
              <a:xfrm>
                <a:off x="877" y="877"/>
                <a:ext cx="49529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600">
                    <a:solidFill>
                      <a:srgbClr val="505050"/>
                    </a:solidFill>
                    <a:latin typeface="Segoe UI"/>
                    <a:ea typeface="Segoe UI"/>
                    <a:cs typeface="Segoe UI"/>
                    <a:sym typeface="Segoe UI"/>
                  </a:defRPr>
                </a:lvl1pPr>
              </a:lstStyle>
              <a:p>
                <a:pPr/>
                <a:r>
                  <a:t>Container</a:t>
                </a:r>
              </a:p>
            </p:txBody>
          </p:sp>
        </p:grpSp>
        <p:grpSp>
          <p:nvGrpSpPr>
            <p:cNvPr id="10255" name="Rectangle: Rounded Corners 33"/>
            <p:cNvGrpSpPr/>
            <p:nvPr/>
          </p:nvGrpSpPr>
          <p:grpSpPr>
            <a:xfrm>
              <a:off x="3620697" y="701852"/>
              <a:ext cx="497052" cy="426579"/>
              <a:chOff x="0" y="0"/>
              <a:chExt cx="497051" cy="426577"/>
            </a:xfrm>
          </p:grpSpPr>
          <p:sp>
            <p:nvSpPr>
              <p:cNvPr id="10253" name="Rounded Rectangle"/>
              <p:cNvSpPr/>
              <p:nvPr/>
            </p:nvSpPr>
            <p:spPr>
              <a:xfrm>
                <a:off x="0" y="0"/>
                <a:ext cx="497052" cy="426578"/>
              </a:xfrm>
              <a:prstGeom prst="roundRect">
                <a:avLst>
                  <a:gd name="adj" fmla="val 703"/>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254" name="Container"/>
              <p:cNvSpPr txBox="1"/>
              <p:nvPr/>
            </p:nvSpPr>
            <p:spPr>
              <a:xfrm>
                <a:off x="877" y="877"/>
                <a:ext cx="49529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600">
                    <a:solidFill>
                      <a:srgbClr val="505050"/>
                    </a:solidFill>
                    <a:latin typeface="Segoe UI"/>
                    <a:ea typeface="Segoe UI"/>
                    <a:cs typeface="Segoe UI"/>
                    <a:sym typeface="Segoe UI"/>
                  </a:defRPr>
                </a:lvl1pPr>
              </a:lstStyle>
              <a:p>
                <a:pPr/>
                <a:r>
                  <a:t>Container</a:t>
                </a:r>
              </a:p>
            </p:txBody>
          </p:sp>
        </p:grpSp>
        <p:grpSp>
          <p:nvGrpSpPr>
            <p:cNvPr id="10258" name="Rectangle: Rounded Corners 34"/>
            <p:cNvGrpSpPr/>
            <p:nvPr/>
          </p:nvGrpSpPr>
          <p:grpSpPr>
            <a:xfrm>
              <a:off x="4185766" y="701852"/>
              <a:ext cx="497052" cy="426579"/>
              <a:chOff x="0" y="0"/>
              <a:chExt cx="497051" cy="426577"/>
            </a:xfrm>
          </p:grpSpPr>
          <p:sp>
            <p:nvSpPr>
              <p:cNvPr id="10256" name="Rounded Rectangle"/>
              <p:cNvSpPr/>
              <p:nvPr/>
            </p:nvSpPr>
            <p:spPr>
              <a:xfrm>
                <a:off x="0" y="0"/>
                <a:ext cx="497052" cy="426578"/>
              </a:xfrm>
              <a:prstGeom prst="roundRect">
                <a:avLst>
                  <a:gd name="adj" fmla="val 703"/>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257" name="Container"/>
              <p:cNvSpPr txBox="1"/>
              <p:nvPr/>
            </p:nvSpPr>
            <p:spPr>
              <a:xfrm>
                <a:off x="877" y="877"/>
                <a:ext cx="49529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600">
                    <a:solidFill>
                      <a:srgbClr val="505050"/>
                    </a:solidFill>
                    <a:latin typeface="Segoe UI"/>
                    <a:ea typeface="Segoe UI"/>
                    <a:cs typeface="Segoe UI"/>
                    <a:sym typeface="Segoe UI"/>
                  </a:defRPr>
                </a:lvl1pPr>
              </a:lstStyle>
              <a:p>
                <a:pPr/>
                <a:r>
                  <a:t>Container</a:t>
                </a:r>
              </a:p>
            </p:txBody>
          </p:sp>
        </p:grpSp>
        <p:grpSp>
          <p:nvGrpSpPr>
            <p:cNvPr id="10261" name="Rectangle: Rounded Corners 25"/>
            <p:cNvGrpSpPr/>
            <p:nvPr/>
          </p:nvGrpSpPr>
          <p:grpSpPr>
            <a:xfrm>
              <a:off x="228152" y="1838919"/>
              <a:ext cx="4635265" cy="451957"/>
              <a:chOff x="0" y="0"/>
              <a:chExt cx="4635263" cy="451955"/>
            </a:xfrm>
          </p:grpSpPr>
          <p:sp>
            <p:nvSpPr>
              <p:cNvPr id="10259" name="Rounded Rectangle"/>
              <p:cNvSpPr/>
              <p:nvPr/>
            </p:nvSpPr>
            <p:spPr>
              <a:xfrm>
                <a:off x="0" y="15645"/>
                <a:ext cx="4635264" cy="420666"/>
              </a:xfrm>
              <a:prstGeom prst="roundRect">
                <a:avLst>
                  <a:gd name="adj" fmla="val 3125"/>
                </a:avLst>
              </a:prstGeom>
              <a:solidFill>
                <a:srgbClr val="E5E5E5"/>
              </a:solidFill>
              <a:ln w="12700" cap="flat">
                <a:solidFill>
                  <a:srgbClr val="505050">
                    <a:alpha val="60000"/>
                  </a:srgbClr>
                </a:solidFill>
                <a:prstDash val="solid"/>
                <a:round/>
              </a:ln>
              <a:effectLst/>
            </p:spPr>
            <p:txBody>
              <a:bodyPr wrap="square" lIns="45719" tIns="45719" rIns="45719" bIns="45719" numCol="1" anchor="ctr">
                <a:noAutofit/>
              </a:bodyPr>
              <a:lstStyle/>
              <a:p>
                <a:pPr defTabSz="914101">
                  <a:lnSpc>
                    <a:spcPct val="90000"/>
                  </a:lnSpc>
                  <a:defRPr sz="2300">
                    <a:solidFill>
                      <a:srgbClr val="505050"/>
                    </a:solidFill>
                    <a:latin typeface="Segoe UI"/>
                    <a:ea typeface="Segoe UI"/>
                    <a:cs typeface="Segoe UI"/>
                    <a:sym typeface="Segoe UI"/>
                  </a:defRPr>
                </a:pPr>
              </a:p>
            </p:txBody>
          </p:sp>
          <p:sp>
            <p:nvSpPr>
              <p:cNvPr id="10260" name="Hardware"/>
              <p:cNvSpPr txBox="1"/>
              <p:nvPr/>
            </p:nvSpPr>
            <p:spPr>
              <a:xfrm>
                <a:off x="3850" y="-1"/>
                <a:ext cx="462756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276" name="Group 167"/>
            <p:cNvGrpSpPr/>
            <p:nvPr/>
          </p:nvGrpSpPr>
          <p:grpSpPr>
            <a:xfrm>
              <a:off x="1801715" y="1295465"/>
              <a:ext cx="254081" cy="259188"/>
              <a:chOff x="0" y="0"/>
              <a:chExt cx="254080" cy="259186"/>
            </a:xfrm>
          </p:grpSpPr>
          <p:sp>
            <p:nvSpPr>
              <p:cNvPr id="10262" name="Freeform 12"/>
              <p:cNvSpPr/>
              <p:nvPr/>
            </p:nvSpPr>
            <p:spPr>
              <a:xfrm>
                <a:off x="77215" y="76104"/>
                <a:ext cx="101041" cy="106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14" y="21600"/>
                    </a:moveTo>
                    <a:cubicBezTo>
                      <a:pt x="2738" y="21600"/>
                      <a:pt x="2738" y="21600"/>
                      <a:pt x="2738" y="21600"/>
                    </a:cubicBezTo>
                    <a:cubicBezTo>
                      <a:pt x="1217" y="21600"/>
                      <a:pt x="0" y="20416"/>
                      <a:pt x="0" y="18937"/>
                    </a:cubicBezTo>
                    <a:cubicBezTo>
                      <a:pt x="0" y="2811"/>
                      <a:pt x="0" y="2811"/>
                      <a:pt x="0" y="2811"/>
                    </a:cubicBezTo>
                    <a:cubicBezTo>
                      <a:pt x="0" y="1332"/>
                      <a:pt x="1217" y="0"/>
                      <a:pt x="2738" y="0"/>
                    </a:cubicBezTo>
                    <a:cubicBezTo>
                      <a:pt x="19014" y="0"/>
                      <a:pt x="19014" y="0"/>
                      <a:pt x="19014" y="0"/>
                    </a:cubicBezTo>
                    <a:cubicBezTo>
                      <a:pt x="20383" y="0"/>
                      <a:pt x="21600" y="1332"/>
                      <a:pt x="21600" y="2811"/>
                    </a:cubicBezTo>
                    <a:cubicBezTo>
                      <a:pt x="21600" y="18937"/>
                      <a:pt x="21600" y="18937"/>
                      <a:pt x="21600" y="18937"/>
                    </a:cubicBezTo>
                    <a:cubicBezTo>
                      <a:pt x="21600" y="20416"/>
                      <a:pt x="20383" y="21600"/>
                      <a:pt x="19014" y="2160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63" name="Rectangle 13"/>
              <p:cNvSpPr/>
              <p:nvPr/>
            </p:nvSpPr>
            <p:spPr>
              <a:xfrm>
                <a:off x="32919" y="32634"/>
                <a:ext cx="187316" cy="193918"/>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64" name="Line 14"/>
              <p:cNvSpPr/>
              <p:nvPr/>
            </p:nvSpPr>
            <p:spPr>
              <a:xfrm flipV="1">
                <a:off x="65838" y="0"/>
                <a:ext cx="1" cy="2932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65" name="Line 15"/>
              <p:cNvSpPr/>
              <p:nvPr/>
            </p:nvSpPr>
            <p:spPr>
              <a:xfrm flipV="1">
                <a:off x="126113" y="0"/>
                <a:ext cx="1" cy="2932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66" name="Line 16"/>
              <p:cNvSpPr/>
              <p:nvPr/>
            </p:nvSpPr>
            <p:spPr>
              <a:xfrm flipV="1">
                <a:off x="186387" y="0"/>
                <a:ext cx="1" cy="2932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67" name="Line 17"/>
              <p:cNvSpPr/>
              <p:nvPr/>
            </p:nvSpPr>
            <p:spPr>
              <a:xfrm flipV="1">
                <a:off x="65838" y="228917"/>
                <a:ext cx="1" cy="3027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68" name="Line 18"/>
              <p:cNvSpPr/>
              <p:nvPr/>
            </p:nvSpPr>
            <p:spPr>
              <a:xfrm flipV="1">
                <a:off x="126113" y="228917"/>
                <a:ext cx="1" cy="3027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69" name="Line 19"/>
              <p:cNvSpPr/>
              <p:nvPr/>
            </p:nvSpPr>
            <p:spPr>
              <a:xfrm flipV="1">
                <a:off x="186387" y="228917"/>
                <a:ext cx="1" cy="3027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0" name="Line 20"/>
              <p:cNvSpPr/>
              <p:nvPr/>
            </p:nvSpPr>
            <p:spPr>
              <a:xfrm>
                <a:off x="224407" y="68107"/>
                <a:ext cx="2967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1" name="Line 22"/>
              <p:cNvSpPr/>
              <p:nvPr/>
            </p:nvSpPr>
            <p:spPr>
              <a:xfrm>
                <a:off x="224407" y="129593"/>
                <a:ext cx="2967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2" name="Line 23"/>
              <p:cNvSpPr/>
              <p:nvPr/>
            </p:nvSpPr>
            <p:spPr>
              <a:xfrm>
                <a:off x="224407" y="191079"/>
                <a:ext cx="2967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3" name="Line 24"/>
              <p:cNvSpPr/>
              <p:nvPr/>
            </p:nvSpPr>
            <p:spPr>
              <a:xfrm>
                <a:off x="-1" y="68107"/>
                <a:ext cx="28747"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4" name="Line 25"/>
              <p:cNvSpPr/>
              <p:nvPr/>
            </p:nvSpPr>
            <p:spPr>
              <a:xfrm>
                <a:off x="-1" y="129593"/>
                <a:ext cx="28747"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75" name="Line 26"/>
              <p:cNvSpPr/>
              <p:nvPr/>
            </p:nvSpPr>
            <p:spPr>
              <a:xfrm>
                <a:off x="-1" y="191079"/>
                <a:ext cx="28747"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280" name="Group 182"/>
            <p:cNvGrpSpPr/>
            <p:nvPr/>
          </p:nvGrpSpPr>
          <p:grpSpPr>
            <a:xfrm>
              <a:off x="3228831" y="881721"/>
              <a:ext cx="150842" cy="166864"/>
              <a:chOff x="0" y="0"/>
              <a:chExt cx="150840" cy="166862"/>
            </a:xfrm>
          </p:grpSpPr>
          <p:sp>
            <p:nvSpPr>
              <p:cNvPr id="10277" name="Freeform: Shape 183"/>
              <p:cNvSpPr/>
              <p:nvPr/>
            </p:nvSpPr>
            <p:spPr>
              <a:xfrm>
                <a:off x="0" y="0"/>
                <a:ext cx="150841" cy="8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75"/>
                    </a:moveTo>
                    <a:lnTo>
                      <a:pt x="10800" y="21600"/>
                    </a:lnTo>
                    <a:lnTo>
                      <a:pt x="21600" y="10775"/>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78" name="Freeform: Shape 184"/>
              <p:cNvSpPr/>
              <p:nvPr/>
            </p:nvSpPr>
            <p:spPr>
              <a:xfrm>
                <a:off x="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9"/>
                    </a:lnTo>
                    <a:lnTo>
                      <a:pt x="21600" y="21600"/>
                    </a:lnTo>
                    <a:lnTo>
                      <a:pt x="2160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79" name="Freeform: Shape 185"/>
              <p:cNvSpPr/>
              <p:nvPr/>
            </p:nvSpPr>
            <p:spPr>
              <a:xfrm>
                <a:off x="7542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89"/>
                    </a:lnTo>
                    <a:lnTo>
                      <a:pt x="0" y="21600"/>
                    </a:lnTo>
                    <a:lnTo>
                      <a:pt x="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284" name="Group 186"/>
            <p:cNvGrpSpPr/>
            <p:nvPr/>
          </p:nvGrpSpPr>
          <p:grpSpPr>
            <a:xfrm>
              <a:off x="3793900" y="881721"/>
              <a:ext cx="150842" cy="166864"/>
              <a:chOff x="0" y="0"/>
              <a:chExt cx="150840" cy="166862"/>
            </a:xfrm>
          </p:grpSpPr>
          <p:sp>
            <p:nvSpPr>
              <p:cNvPr id="10281" name="Freeform: Shape 187"/>
              <p:cNvSpPr/>
              <p:nvPr/>
            </p:nvSpPr>
            <p:spPr>
              <a:xfrm>
                <a:off x="0" y="0"/>
                <a:ext cx="150841" cy="8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75"/>
                    </a:moveTo>
                    <a:lnTo>
                      <a:pt x="10800" y="21600"/>
                    </a:lnTo>
                    <a:lnTo>
                      <a:pt x="21600" y="10775"/>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82" name="Freeform: Shape 188"/>
              <p:cNvSpPr/>
              <p:nvPr/>
            </p:nvSpPr>
            <p:spPr>
              <a:xfrm>
                <a:off x="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9"/>
                    </a:lnTo>
                    <a:lnTo>
                      <a:pt x="21600" y="21600"/>
                    </a:lnTo>
                    <a:lnTo>
                      <a:pt x="2160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83" name="Freeform: Shape 189"/>
              <p:cNvSpPr/>
              <p:nvPr/>
            </p:nvSpPr>
            <p:spPr>
              <a:xfrm>
                <a:off x="7542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89"/>
                    </a:lnTo>
                    <a:lnTo>
                      <a:pt x="0" y="21600"/>
                    </a:lnTo>
                    <a:lnTo>
                      <a:pt x="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288" name="Group 190"/>
            <p:cNvGrpSpPr/>
            <p:nvPr/>
          </p:nvGrpSpPr>
          <p:grpSpPr>
            <a:xfrm>
              <a:off x="4355557" y="881721"/>
              <a:ext cx="150842" cy="166864"/>
              <a:chOff x="0" y="0"/>
              <a:chExt cx="150840" cy="166862"/>
            </a:xfrm>
          </p:grpSpPr>
          <p:sp>
            <p:nvSpPr>
              <p:cNvPr id="10285" name="Freeform: Shape 191"/>
              <p:cNvSpPr/>
              <p:nvPr/>
            </p:nvSpPr>
            <p:spPr>
              <a:xfrm>
                <a:off x="0" y="0"/>
                <a:ext cx="150841" cy="8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75"/>
                    </a:moveTo>
                    <a:lnTo>
                      <a:pt x="10800" y="21600"/>
                    </a:lnTo>
                    <a:lnTo>
                      <a:pt x="21600" y="10775"/>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86" name="Freeform: Shape 192"/>
              <p:cNvSpPr/>
              <p:nvPr/>
            </p:nvSpPr>
            <p:spPr>
              <a:xfrm>
                <a:off x="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9"/>
                    </a:lnTo>
                    <a:lnTo>
                      <a:pt x="21600" y="21600"/>
                    </a:lnTo>
                    <a:lnTo>
                      <a:pt x="2160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87" name="Freeform: Shape 193"/>
              <p:cNvSpPr/>
              <p:nvPr/>
            </p:nvSpPr>
            <p:spPr>
              <a:xfrm>
                <a:off x="75420" y="41618"/>
                <a:ext cx="75421" cy="12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89"/>
                    </a:lnTo>
                    <a:lnTo>
                      <a:pt x="0" y="21600"/>
                    </a:lnTo>
                    <a:lnTo>
                      <a:pt x="0" y="721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292" name="Group 232"/>
            <p:cNvGrpSpPr/>
            <p:nvPr/>
          </p:nvGrpSpPr>
          <p:grpSpPr>
            <a:xfrm>
              <a:off x="379249" y="1071671"/>
              <a:ext cx="277857" cy="206552"/>
              <a:chOff x="0" y="0"/>
              <a:chExt cx="277856" cy="206551"/>
            </a:xfrm>
          </p:grpSpPr>
          <p:sp>
            <p:nvSpPr>
              <p:cNvPr id="10289" name="Rectangle 39"/>
              <p:cNvSpPr/>
              <p:nvPr/>
            </p:nvSpPr>
            <p:spPr>
              <a:xfrm>
                <a:off x="-1" y="-1"/>
                <a:ext cx="277858" cy="181252"/>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90" name="Line 40"/>
              <p:cNvSpPr/>
              <p:nvPr/>
            </p:nvSpPr>
            <p:spPr>
              <a:xfrm>
                <a:off x="80044" y="206551"/>
                <a:ext cx="117767"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291" name="Line 41"/>
              <p:cNvSpPr/>
              <p:nvPr/>
            </p:nvSpPr>
            <p:spPr>
              <a:xfrm>
                <a:off x="138928" y="182170"/>
                <a:ext cx="1" cy="2438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298" name="Group 244"/>
            <p:cNvGrpSpPr/>
            <p:nvPr/>
          </p:nvGrpSpPr>
          <p:grpSpPr>
            <a:xfrm>
              <a:off x="1794371" y="813236"/>
              <a:ext cx="252441" cy="204440"/>
              <a:chOff x="0" y="0"/>
              <a:chExt cx="252439" cy="204438"/>
            </a:xfrm>
          </p:grpSpPr>
          <p:sp>
            <p:nvSpPr>
              <p:cNvPr id="10293" name="Freeform 30"/>
              <p:cNvSpPr/>
              <p:nvPr/>
            </p:nvSpPr>
            <p:spPr>
              <a:xfrm>
                <a:off x="0" y="0"/>
                <a:ext cx="252440" cy="204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94" name="Line 31"/>
              <p:cNvSpPr/>
              <p:nvPr/>
            </p:nvSpPr>
            <p:spPr>
              <a:xfrm>
                <a:off x="1777" y="51554"/>
                <a:ext cx="250662"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295" name="Oval 32"/>
              <p:cNvSpPr/>
              <p:nvPr/>
            </p:nvSpPr>
            <p:spPr>
              <a:xfrm>
                <a:off x="162663" y="19427"/>
                <a:ext cx="13335"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96" name="Oval 33"/>
              <p:cNvSpPr/>
              <p:nvPr/>
            </p:nvSpPr>
            <p:spPr>
              <a:xfrm>
                <a:off x="190535" y="19427"/>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297" name="Oval 34"/>
              <p:cNvSpPr/>
              <p:nvPr/>
            </p:nvSpPr>
            <p:spPr>
              <a:xfrm>
                <a:off x="218090" y="19427"/>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304" name="Group 272"/>
            <p:cNvGrpSpPr/>
            <p:nvPr/>
          </p:nvGrpSpPr>
          <p:grpSpPr>
            <a:xfrm>
              <a:off x="350487" y="1984618"/>
              <a:ext cx="325278" cy="159391"/>
              <a:chOff x="0" y="0"/>
              <a:chExt cx="325276" cy="159390"/>
            </a:xfrm>
          </p:grpSpPr>
          <p:sp>
            <p:nvSpPr>
              <p:cNvPr id="10299" name="Oval 32"/>
              <p:cNvSpPr/>
              <p:nvPr/>
            </p:nvSpPr>
            <p:spPr>
              <a:xfrm>
                <a:off x="195709"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00" name="Oval 33"/>
              <p:cNvSpPr/>
              <p:nvPr/>
            </p:nvSpPr>
            <p:spPr>
              <a:xfrm>
                <a:off x="232834"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01" name="Oval 34"/>
              <p:cNvSpPr/>
              <p:nvPr/>
            </p:nvSpPr>
            <p:spPr>
              <a:xfrm>
                <a:off x="268707"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02" name="Rectangle: Rounded Corners 270"/>
              <p:cNvSpPr/>
              <p:nvPr/>
            </p:nvSpPr>
            <p:spPr>
              <a:xfrm>
                <a:off x="0" y="0"/>
                <a:ext cx="325277" cy="159391"/>
              </a:xfrm>
              <a:prstGeom prst="roundRect">
                <a:avLst>
                  <a:gd name="adj" fmla="val 5112"/>
                </a:avLst>
              </a:prstGeom>
              <a:noFill/>
              <a:ln w="12700"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0303" name="Rectangle: Rounded Corners 271"/>
              <p:cNvSpPr/>
              <p:nvPr/>
            </p:nvSpPr>
            <p:spPr>
              <a:xfrm>
                <a:off x="39550" y="57902"/>
                <a:ext cx="113711" cy="44823"/>
              </a:xfrm>
              <a:prstGeom prst="roundRect">
                <a:avLst>
                  <a:gd name="adj" fmla="val 11824"/>
                </a:avLst>
              </a:prstGeom>
              <a:noFill/>
              <a:ln w="12700"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grpSp>
      </p:grpSp>
      <p:grpSp>
        <p:nvGrpSpPr>
          <p:cNvPr id="10390" name="Group 3"/>
          <p:cNvGrpSpPr/>
          <p:nvPr/>
        </p:nvGrpSpPr>
        <p:grpSpPr>
          <a:xfrm>
            <a:off x="6430952" y="2238929"/>
            <a:ext cx="5091574" cy="2452748"/>
            <a:chOff x="0" y="0"/>
            <a:chExt cx="5091573" cy="2452746"/>
          </a:xfrm>
        </p:grpSpPr>
        <p:sp>
          <p:nvSpPr>
            <p:cNvPr id="10306" name="Rectangle: Rounded Corners 15"/>
            <p:cNvSpPr/>
            <p:nvPr/>
          </p:nvSpPr>
          <p:spPr>
            <a:xfrm>
              <a:off x="0" y="399643"/>
              <a:ext cx="5091574" cy="2053103"/>
            </a:xfrm>
            <a:prstGeom prst="roundRect">
              <a:avLst>
                <a:gd name="adj" fmla="val 703"/>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sz="1100">
                  <a:solidFill>
                    <a:srgbClr val="505050"/>
                  </a:solidFill>
                  <a:latin typeface="Segoe UI"/>
                  <a:ea typeface="Segoe UI"/>
                  <a:cs typeface="Segoe UI"/>
                  <a:sym typeface="Segoe UI"/>
                </a:defRPr>
              </a:pPr>
            </a:p>
          </p:txBody>
        </p:sp>
        <p:sp>
          <p:nvSpPr>
            <p:cNvPr id="10307" name="TextBox 21"/>
            <p:cNvSpPr txBox="1"/>
            <p:nvPr/>
          </p:nvSpPr>
          <p:spPr>
            <a:xfrm>
              <a:off x="-1" y="-1"/>
              <a:ext cx="5091573"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914366">
                <a:spcBef>
                  <a:spcPts val="2300"/>
                </a:spcBef>
                <a:defRPr b="1" sz="1300">
                  <a:solidFill>
                    <a:srgbClr val="505050"/>
                  </a:solidFill>
                  <a:latin typeface="Segoe UI Semibold"/>
                  <a:ea typeface="Segoe UI Semibold"/>
                  <a:cs typeface="Segoe UI Semibold"/>
                  <a:sym typeface="Segoe UI Semibold"/>
                </a:defRPr>
              </a:lvl1pPr>
            </a:lstStyle>
            <a:p>
              <a:pPr/>
              <a:r>
                <a:t>Traditional virtual machines = hardware virtualization</a:t>
              </a:r>
            </a:p>
          </p:txBody>
        </p:sp>
        <p:grpSp>
          <p:nvGrpSpPr>
            <p:cNvPr id="10310" name="Rectangle: Rounded Corners 89"/>
            <p:cNvGrpSpPr/>
            <p:nvPr/>
          </p:nvGrpSpPr>
          <p:grpSpPr>
            <a:xfrm>
              <a:off x="228153" y="1768224"/>
              <a:ext cx="4635265" cy="507007"/>
              <a:chOff x="0" y="0"/>
              <a:chExt cx="4635263" cy="507006"/>
            </a:xfrm>
          </p:grpSpPr>
          <p:sp>
            <p:nvSpPr>
              <p:cNvPr id="10308" name="Rounded Rectangle"/>
              <p:cNvSpPr/>
              <p:nvPr/>
            </p:nvSpPr>
            <p:spPr>
              <a:xfrm>
                <a:off x="0" y="0"/>
                <a:ext cx="4635264" cy="507007"/>
              </a:xfrm>
              <a:prstGeom prst="roundRect">
                <a:avLst>
                  <a:gd name="adj" fmla="val 3125"/>
                </a:avLst>
              </a:prstGeom>
              <a:solidFill>
                <a:srgbClr val="E5E5E5"/>
              </a:solidFill>
              <a:ln w="12700" cap="flat">
                <a:solidFill>
                  <a:srgbClr val="505050">
                    <a:alpha val="60000"/>
                  </a:srgbClr>
                </a:solidFill>
                <a:prstDash val="solid"/>
                <a:round/>
              </a:ln>
              <a:effectLst/>
            </p:spPr>
            <p:txBody>
              <a:bodyPr wrap="square" lIns="45719" tIns="45719" rIns="45719" bIns="45719" numCol="1" anchor="ctr">
                <a:noAutofit/>
              </a:bodyPr>
              <a:lstStyle/>
              <a:p>
                <a:pPr defTabSz="914101">
                  <a:lnSpc>
                    <a:spcPct val="90000"/>
                  </a:lnSpc>
                  <a:defRPr sz="2300">
                    <a:solidFill>
                      <a:srgbClr val="505050"/>
                    </a:solidFill>
                    <a:latin typeface="Segoe UI"/>
                    <a:ea typeface="Segoe UI"/>
                    <a:cs typeface="Segoe UI"/>
                    <a:sym typeface="Segoe UI"/>
                  </a:defRPr>
                </a:pPr>
              </a:p>
            </p:txBody>
          </p:sp>
          <p:sp>
            <p:nvSpPr>
              <p:cNvPr id="10309" name="Hardware"/>
              <p:cNvSpPr txBox="1"/>
              <p:nvPr/>
            </p:nvSpPr>
            <p:spPr>
              <a:xfrm>
                <a:off x="4640" y="27525"/>
                <a:ext cx="46259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313" name="Rectangle: Rounded Corners 92"/>
            <p:cNvGrpSpPr/>
            <p:nvPr/>
          </p:nvGrpSpPr>
          <p:grpSpPr>
            <a:xfrm>
              <a:off x="228153" y="1172693"/>
              <a:ext cx="1524482" cy="507007"/>
              <a:chOff x="0" y="0"/>
              <a:chExt cx="1524480" cy="507006"/>
            </a:xfrm>
          </p:grpSpPr>
          <p:sp>
            <p:nvSpPr>
              <p:cNvPr id="10311" name="Rounded Rectangle"/>
              <p:cNvSpPr/>
              <p:nvPr/>
            </p:nvSpPr>
            <p:spPr>
              <a:xfrm>
                <a:off x="0" y="0"/>
                <a:ext cx="1524481" cy="507007"/>
              </a:xfrm>
              <a:prstGeom prst="roundRect">
                <a:avLst>
                  <a:gd name="adj" fmla="val 3125"/>
                </a:avLst>
              </a:prstGeom>
              <a:solidFill>
                <a:srgbClr val="E5E5E5"/>
              </a:solidFill>
              <a:ln w="12700" cap="flat">
                <a:solidFill>
                  <a:srgbClr val="505050">
                    <a:alpha val="60000"/>
                  </a:srgbClr>
                </a:solidFill>
                <a:prstDash val="solid"/>
                <a:round/>
              </a:ln>
              <a:effectLst/>
            </p:spPr>
            <p:txBody>
              <a:bodyPr wrap="square" lIns="45719" tIns="45719" rIns="45719" bIns="45719" numCol="1" anchor="ctr">
                <a:noAutofit/>
              </a:bodyPr>
              <a:lstStyle/>
              <a:p>
                <a:pPr defTabSz="914101">
                  <a:lnSpc>
                    <a:spcPct val="90000"/>
                  </a:lnSpc>
                  <a:defRPr sz="2300">
                    <a:solidFill>
                      <a:srgbClr val="505050"/>
                    </a:solidFill>
                    <a:latin typeface="Segoe UI"/>
                    <a:ea typeface="Segoe UI"/>
                    <a:cs typeface="Segoe UI"/>
                    <a:sym typeface="Segoe UI"/>
                  </a:defRPr>
                </a:pPr>
              </a:p>
            </p:txBody>
          </p:sp>
          <p:sp>
            <p:nvSpPr>
              <p:cNvPr id="10312" name="OS"/>
              <p:cNvSpPr txBox="1"/>
              <p:nvPr/>
            </p:nvSpPr>
            <p:spPr>
              <a:xfrm>
                <a:off x="4641" y="27525"/>
                <a:ext cx="1515199"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1100">
                    <a:solidFill>
                      <a:srgbClr val="505050"/>
                    </a:solidFill>
                    <a:latin typeface="Segoe UI"/>
                    <a:ea typeface="Segoe UI"/>
                    <a:cs typeface="Segoe UI"/>
                    <a:sym typeface="Segoe UI"/>
                  </a:defRPr>
                </a:lvl1pPr>
              </a:lstStyle>
              <a:p>
                <a:pPr/>
                <a:r>
                  <a:t>OS</a:t>
                </a:r>
              </a:p>
            </p:txBody>
          </p:sp>
        </p:grpSp>
        <p:grpSp>
          <p:nvGrpSpPr>
            <p:cNvPr id="10316" name="Rectangle: Rounded Corners 95"/>
            <p:cNvGrpSpPr/>
            <p:nvPr/>
          </p:nvGrpSpPr>
          <p:grpSpPr>
            <a:xfrm>
              <a:off x="228153" y="577159"/>
              <a:ext cx="1524482" cy="507007"/>
              <a:chOff x="0" y="0"/>
              <a:chExt cx="1524480" cy="507006"/>
            </a:xfrm>
          </p:grpSpPr>
          <p:sp>
            <p:nvSpPr>
              <p:cNvPr id="10314" name="Rounded Rectangle"/>
              <p:cNvSpPr/>
              <p:nvPr/>
            </p:nvSpPr>
            <p:spPr>
              <a:xfrm>
                <a:off x="0" y="0"/>
                <a:ext cx="1524481" cy="507007"/>
              </a:xfrm>
              <a:prstGeom prst="roundRect">
                <a:avLst>
                  <a:gd name="adj" fmla="val 3125"/>
                </a:avLst>
              </a:prstGeom>
              <a:solidFill>
                <a:srgbClr val="E5E5E5"/>
              </a:solidFill>
              <a:ln w="12700" cap="flat">
                <a:solidFill>
                  <a:srgbClr val="505050">
                    <a:alpha val="60000"/>
                  </a:srgbClr>
                </a:solidFill>
                <a:prstDash val="solid"/>
                <a:round/>
              </a:ln>
              <a:effectLst/>
            </p:spPr>
            <p:txBody>
              <a:bodyPr wrap="square" lIns="45719" tIns="45719" rIns="45719" bIns="45719" numCol="1" anchor="ctr">
                <a:noAutofit/>
              </a:bodyPr>
              <a:lstStyle/>
              <a:p>
                <a:pPr defTabSz="914101">
                  <a:lnSpc>
                    <a:spcPct val="90000"/>
                  </a:lnSpc>
                  <a:defRPr sz="2300">
                    <a:solidFill>
                      <a:srgbClr val="505050"/>
                    </a:solidFill>
                    <a:latin typeface="Segoe UI"/>
                    <a:ea typeface="Segoe UI"/>
                    <a:cs typeface="Segoe UI"/>
                    <a:sym typeface="Segoe UI"/>
                  </a:defRPr>
                </a:pPr>
              </a:p>
            </p:txBody>
          </p:sp>
          <p:sp>
            <p:nvSpPr>
              <p:cNvPr id="10315" name="Application"/>
              <p:cNvSpPr txBox="1"/>
              <p:nvPr/>
            </p:nvSpPr>
            <p:spPr>
              <a:xfrm>
                <a:off x="4641" y="27525"/>
                <a:ext cx="1515199"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101">
                  <a:lnSpc>
                    <a:spcPct val="90000"/>
                  </a:lnSpc>
                  <a:defRPr sz="1100">
                    <a:solidFill>
                      <a:srgbClr val="505050"/>
                    </a:solidFill>
                    <a:latin typeface="Segoe UI"/>
                    <a:ea typeface="Segoe UI"/>
                    <a:cs typeface="Segoe UI"/>
                    <a:sym typeface="Segoe UI"/>
                  </a:defRPr>
                </a:lvl1pPr>
              </a:lstStyle>
              <a:p>
                <a:pPr/>
                <a:r>
                  <a:t>Application</a:t>
                </a:r>
              </a:p>
            </p:txBody>
          </p:sp>
        </p:grpSp>
        <p:grpSp>
          <p:nvGrpSpPr>
            <p:cNvPr id="10319" name="Rectangle: Rounded Corners 103"/>
            <p:cNvGrpSpPr/>
            <p:nvPr/>
          </p:nvGrpSpPr>
          <p:grpSpPr>
            <a:xfrm>
              <a:off x="1821869" y="595307"/>
              <a:ext cx="964362" cy="1084394"/>
              <a:chOff x="0" y="0"/>
              <a:chExt cx="964361" cy="1084392"/>
            </a:xfrm>
          </p:grpSpPr>
          <p:sp>
            <p:nvSpPr>
              <p:cNvPr id="10317" name="Rounded Rectangle"/>
              <p:cNvSpPr/>
              <p:nvPr/>
            </p:nvSpPr>
            <p:spPr>
              <a:xfrm>
                <a:off x="0" y="0"/>
                <a:ext cx="964362" cy="1084393"/>
              </a:xfrm>
              <a:prstGeom prst="roundRect">
                <a:avLst>
                  <a:gd name="adj" fmla="val 2210"/>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318" name="VM"/>
              <p:cNvSpPr txBox="1"/>
              <p:nvPr/>
            </p:nvSpPr>
            <p:spPr>
              <a:xfrm>
                <a:off x="6241" y="6241"/>
                <a:ext cx="951880"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900">
                    <a:solidFill>
                      <a:srgbClr val="505050"/>
                    </a:solidFill>
                    <a:latin typeface="Segoe UI"/>
                    <a:ea typeface="Segoe UI"/>
                    <a:cs typeface="Segoe UI"/>
                    <a:sym typeface="Segoe UI"/>
                  </a:defRPr>
                </a:lvl1pPr>
              </a:lstStyle>
              <a:p>
                <a:pPr/>
                <a:r>
                  <a:t>VM</a:t>
                </a:r>
              </a:p>
            </p:txBody>
          </p:sp>
        </p:grpSp>
        <p:grpSp>
          <p:nvGrpSpPr>
            <p:cNvPr id="10322" name="Rectangle: Rounded Corners 104"/>
            <p:cNvGrpSpPr/>
            <p:nvPr/>
          </p:nvGrpSpPr>
          <p:grpSpPr>
            <a:xfrm>
              <a:off x="2860462" y="595307"/>
              <a:ext cx="964363" cy="1084394"/>
              <a:chOff x="0" y="0"/>
              <a:chExt cx="964361" cy="1084392"/>
            </a:xfrm>
          </p:grpSpPr>
          <p:sp>
            <p:nvSpPr>
              <p:cNvPr id="10320" name="Rounded Rectangle"/>
              <p:cNvSpPr/>
              <p:nvPr/>
            </p:nvSpPr>
            <p:spPr>
              <a:xfrm>
                <a:off x="0" y="0"/>
                <a:ext cx="964362" cy="1084393"/>
              </a:xfrm>
              <a:prstGeom prst="roundRect">
                <a:avLst>
                  <a:gd name="adj" fmla="val 2210"/>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321" name="VM"/>
              <p:cNvSpPr txBox="1"/>
              <p:nvPr/>
            </p:nvSpPr>
            <p:spPr>
              <a:xfrm>
                <a:off x="6241" y="6241"/>
                <a:ext cx="951880"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900">
                    <a:solidFill>
                      <a:srgbClr val="505050"/>
                    </a:solidFill>
                    <a:latin typeface="Segoe UI"/>
                    <a:ea typeface="Segoe UI"/>
                    <a:cs typeface="Segoe UI"/>
                    <a:sym typeface="Segoe UI"/>
                  </a:defRPr>
                </a:lvl1pPr>
              </a:lstStyle>
              <a:p>
                <a:pPr/>
                <a:r>
                  <a:t>VM</a:t>
                </a:r>
              </a:p>
            </p:txBody>
          </p:sp>
        </p:grpSp>
        <p:grpSp>
          <p:nvGrpSpPr>
            <p:cNvPr id="10325" name="Rectangle: Rounded Corners 105"/>
            <p:cNvGrpSpPr/>
            <p:nvPr/>
          </p:nvGrpSpPr>
          <p:grpSpPr>
            <a:xfrm>
              <a:off x="3899056" y="595307"/>
              <a:ext cx="964363" cy="1084394"/>
              <a:chOff x="0" y="0"/>
              <a:chExt cx="964361" cy="1084392"/>
            </a:xfrm>
          </p:grpSpPr>
          <p:sp>
            <p:nvSpPr>
              <p:cNvPr id="10323" name="Rounded Rectangle"/>
              <p:cNvSpPr/>
              <p:nvPr/>
            </p:nvSpPr>
            <p:spPr>
              <a:xfrm>
                <a:off x="0" y="0"/>
                <a:ext cx="964362" cy="1084393"/>
              </a:xfrm>
              <a:prstGeom prst="roundRect">
                <a:avLst>
                  <a:gd name="adj" fmla="val 2210"/>
                </a:avLst>
              </a:prstGeom>
              <a:solidFill>
                <a:srgbClr val="F2F6FC"/>
              </a:solidFill>
              <a:ln w="12700" cap="flat">
                <a:solidFill>
                  <a:srgbClr val="004BBC">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324" name="VM"/>
              <p:cNvSpPr txBox="1"/>
              <p:nvPr/>
            </p:nvSpPr>
            <p:spPr>
              <a:xfrm>
                <a:off x="6241" y="6241"/>
                <a:ext cx="951880"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101">
                  <a:lnSpc>
                    <a:spcPct val="90000"/>
                  </a:lnSpc>
                  <a:defRPr sz="900">
                    <a:solidFill>
                      <a:srgbClr val="505050"/>
                    </a:solidFill>
                    <a:latin typeface="Segoe UI"/>
                    <a:ea typeface="Segoe UI"/>
                    <a:cs typeface="Segoe UI"/>
                    <a:sym typeface="Segoe UI"/>
                  </a:defRPr>
                </a:lvl1pPr>
              </a:lstStyle>
              <a:p>
                <a:pPr/>
                <a:r>
                  <a:t>VM</a:t>
                </a:r>
              </a:p>
            </p:txBody>
          </p:sp>
        </p:grpSp>
        <p:grpSp>
          <p:nvGrpSpPr>
            <p:cNvPr id="10328" name="Rectangle: Rounded Corners 107"/>
            <p:cNvGrpSpPr/>
            <p:nvPr/>
          </p:nvGrpSpPr>
          <p:grpSpPr>
            <a:xfrm>
              <a:off x="1933705" y="892816"/>
              <a:ext cx="772242" cy="299536"/>
              <a:chOff x="0" y="0"/>
              <a:chExt cx="772240" cy="299535"/>
            </a:xfrm>
          </p:grpSpPr>
          <p:sp>
            <p:nvSpPr>
              <p:cNvPr id="10326"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27" name="App"/>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App</a:t>
                </a:r>
              </a:p>
            </p:txBody>
          </p:sp>
        </p:grpSp>
        <p:grpSp>
          <p:nvGrpSpPr>
            <p:cNvPr id="10331" name="Rectangle: Rounded Corners 108"/>
            <p:cNvGrpSpPr/>
            <p:nvPr/>
          </p:nvGrpSpPr>
          <p:grpSpPr>
            <a:xfrm>
              <a:off x="1933705" y="1278866"/>
              <a:ext cx="772242" cy="299536"/>
              <a:chOff x="0" y="0"/>
              <a:chExt cx="772240" cy="299535"/>
            </a:xfrm>
          </p:grpSpPr>
          <p:sp>
            <p:nvSpPr>
              <p:cNvPr id="10329"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30" name="OS"/>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OS</a:t>
                </a:r>
              </a:p>
            </p:txBody>
          </p:sp>
        </p:grpSp>
        <p:grpSp>
          <p:nvGrpSpPr>
            <p:cNvPr id="10334" name="Rectangle: Rounded Corners 111"/>
            <p:cNvGrpSpPr/>
            <p:nvPr/>
          </p:nvGrpSpPr>
          <p:grpSpPr>
            <a:xfrm>
              <a:off x="2952817" y="892816"/>
              <a:ext cx="772242" cy="299536"/>
              <a:chOff x="0" y="0"/>
              <a:chExt cx="772240" cy="299535"/>
            </a:xfrm>
          </p:grpSpPr>
          <p:sp>
            <p:nvSpPr>
              <p:cNvPr id="10332"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33" name="App"/>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App</a:t>
                </a:r>
              </a:p>
            </p:txBody>
          </p:sp>
        </p:grpSp>
        <p:grpSp>
          <p:nvGrpSpPr>
            <p:cNvPr id="10337" name="Rectangle: Rounded Corners 112"/>
            <p:cNvGrpSpPr/>
            <p:nvPr/>
          </p:nvGrpSpPr>
          <p:grpSpPr>
            <a:xfrm>
              <a:off x="2952817" y="1278866"/>
              <a:ext cx="772242" cy="299536"/>
              <a:chOff x="0" y="0"/>
              <a:chExt cx="772240" cy="299535"/>
            </a:xfrm>
          </p:grpSpPr>
          <p:sp>
            <p:nvSpPr>
              <p:cNvPr id="10335"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36" name="OS"/>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OS</a:t>
                </a:r>
              </a:p>
            </p:txBody>
          </p:sp>
        </p:grpSp>
        <p:grpSp>
          <p:nvGrpSpPr>
            <p:cNvPr id="10340" name="Rectangle: Rounded Corners 114"/>
            <p:cNvGrpSpPr/>
            <p:nvPr/>
          </p:nvGrpSpPr>
          <p:grpSpPr>
            <a:xfrm>
              <a:off x="3995115" y="892816"/>
              <a:ext cx="772242" cy="299536"/>
              <a:chOff x="0" y="0"/>
              <a:chExt cx="772240" cy="299535"/>
            </a:xfrm>
          </p:grpSpPr>
          <p:sp>
            <p:nvSpPr>
              <p:cNvPr id="10338"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39" name="App"/>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App</a:t>
                </a:r>
              </a:p>
            </p:txBody>
          </p:sp>
        </p:grpSp>
        <p:grpSp>
          <p:nvGrpSpPr>
            <p:cNvPr id="10343" name="Rectangle: Rounded Corners 115"/>
            <p:cNvGrpSpPr/>
            <p:nvPr/>
          </p:nvGrpSpPr>
          <p:grpSpPr>
            <a:xfrm>
              <a:off x="3995115" y="1278866"/>
              <a:ext cx="772242" cy="299536"/>
              <a:chOff x="0" y="0"/>
              <a:chExt cx="772240" cy="299535"/>
            </a:xfrm>
          </p:grpSpPr>
          <p:sp>
            <p:nvSpPr>
              <p:cNvPr id="10341" name="Rounded Rectangle"/>
              <p:cNvSpPr/>
              <p:nvPr/>
            </p:nvSpPr>
            <p:spPr>
              <a:xfrm>
                <a:off x="0" y="0"/>
                <a:ext cx="772241" cy="299536"/>
              </a:xfrm>
              <a:prstGeom prst="roundRect">
                <a:avLst>
                  <a:gd name="adj" fmla="val 703"/>
                </a:avLst>
              </a:prstGeom>
              <a:solidFill>
                <a:srgbClr val="DADEE4"/>
              </a:solidFill>
              <a:ln w="12700" cap="flat">
                <a:solidFill>
                  <a:srgbClr val="004BBC">
                    <a:alpha val="50000"/>
                  </a:srgbClr>
                </a:solidFill>
                <a:prstDash val="solid"/>
                <a:round/>
              </a:ln>
              <a:effectLst/>
            </p:spPr>
            <p:txBody>
              <a:bodyPr wrap="square" lIns="45719" tIns="45719" rIns="45719" bIns="45719" numCol="1" anchor="ctr">
                <a:noAutofit/>
              </a:bodyPr>
              <a:lstStyle/>
              <a:p>
                <a:pPr defTabSz="914101">
                  <a:lnSpc>
                    <a:spcPct val="90000"/>
                  </a:lnSpc>
                  <a:defRPr sz="1100">
                    <a:solidFill>
                      <a:srgbClr val="505050"/>
                    </a:solidFill>
                    <a:latin typeface="Segoe UI"/>
                    <a:ea typeface="Segoe UI"/>
                    <a:cs typeface="Segoe UI"/>
                    <a:sym typeface="Segoe UI"/>
                  </a:defRPr>
                </a:pPr>
              </a:p>
            </p:txBody>
          </p:sp>
          <p:sp>
            <p:nvSpPr>
              <p:cNvPr id="10342" name="OS"/>
              <p:cNvSpPr txBox="1"/>
              <p:nvPr/>
            </p:nvSpPr>
            <p:spPr>
              <a:xfrm>
                <a:off x="616" y="86267"/>
                <a:ext cx="77100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600">
                    <a:solidFill>
                      <a:srgbClr val="505050"/>
                    </a:solidFill>
                    <a:latin typeface="Segoe UI"/>
                    <a:ea typeface="Segoe UI"/>
                    <a:cs typeface="Segoe UI"/>
                    <a:sym typeface="Segoe UI"/>
                  </a:defRPr>
                </a:lvl1pPr>
              </a:lstStyle>
              <a:p>
                <a:pPr/>
                <a:r>
                  <a:t>OS</a:t>
                </a:r>
              </a:p>
            </p:txBody>
          </p:sp>
        </p:grpSp>
        <p:grpSp>
          <p:nvGrpSpPr>
            <p:cNvPr id="10349" name="Group 203"/>
            <p:cNvGrpSpPr/>
            <p:nvPr/>
          </p:nvGrpSpPr>
          <p:grpSpPr>
            <a:xfrm>
              <a:off x="2008710" y="977223"/>
              <a:ext cx="174107" cy="141003"/>
              <a:chOff x="0" y="0"/>
              <a:chExt cx="174106" cy="141002"/>
            </a:xfrm>
          </p:grpSpPr>
          <p:sp>
            <p:nvSpPr>
              <p:cNvPr id="10344" name="Freeform 30"/>
              <p:cNvSpPr/>
              <p:nvPr/>
            </p:nvSpPr>
            <p:spPr>
              <a:xfrm>
                <a:off x="0" y="0"/>
                <a:ext cx="174107" cy="14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45" name="Line 31"/>
              <p:cNvSpPr/>
              <p:nvPr/>
            </p:nvSpPr>
            <p:spPr>
              <a:xfrm>
                <a:off x="1226" y="35557"/>
                <a:ext cx="172881"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346" name="Oval 32"/>
              <p:cNvSpPr/>
              <p:nvPr/>
            </p:nvSpPr>
            <p:spPr>
              <a:xfrm>
                <a:off x="110436"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47" name="Oval 33"/>
              <p:cNvSpPr/>
              <p:nvPr/>
            </p:nvSpPr>
            <p:spPr>
              <a:xfrm>
                <a:off x="129440"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48" name="Oval 34"/>
              <p:cNvSpPr/>
              <p:nvPr/>
            </p:nvSpPr>
            <p:spPr>
              <a:xfrm>
                <a:off x="148445"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355" name="Group 204"/>
            <p:cNvGrpSpPr/>
            <p:nvPr/>
          </p:nvGrpSpPr>
          <p:grpSpPr>
            <a:xfrm>
              <a:off x="3033528" y="977223"/>
              <a:ext cx="174108" cy="141003"/>
              <a:chOff x="0" y="0"/>
              <a:chExt cx="174106" cy="141002"/>
            </a:xfrm>
          </p:grpSpPr>
          <p:sp>
            <p:nvSpPr>
              <p:cNvPr id="10350" name="Freeform 30"/>
              <p:cNvSpPr/>
              <p:nvPr/>
            </p:nvSpPr>
            <p:spPr>
              <a:xfrm>
                <a:off x="0" y="0"/>
                <a:ext cx="174107" cy="14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51" name="Line 31"/>
              <p:cNvSpPr/>
              <p:nvPr/>
            </p:nvSpPr>
            <p:spPr>
              <a:xfrm>
                <a:off x="1226" y="35557"/>
                <a:ext cx="172881"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352" name="Oval 32"/>
              <p:cNvSpPr/>
              <p:nvPr/>
            </p:nvSpPr>
            <p:spPr>
              <a:xfrm>
                <a:off x="110436"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53" name="Oval 33"/>
              <p:cNvSpPr/>
              <p:nvPr/>
            </p:nvSpPr>
            <p:spPr>
              <a:xfrm>
                <a:off x="129440"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54" name="Oval 34"/>
              <p:cNvSpPr/>
              <p:nvPr/>
            </p:nvSpPr>
            <p:spPr>
              <a:xfrm>
                <a:off x="148445"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361" name="Group 211"/>
            <p:cNvGrpSpPr/>
            <p:nvPr/>
          </p:nvGrpSpPr>
          <p:grpSpPr>
            <a:xfrm>
              <a:off x="4081691" y="977223"/>
              <a:ext cx="174108" cy="141003"/>
              <a:chOff x="0" y="0"/>
              <a:chExt cx="174106" cy="141002"/>
            </a:xfrm>
          </p:grpSpPr>
          <p:sp>
            <p:nvSpPr>
              <p:cNvPr id="10356" name="Freeform 30"/>
              <p:cNvSpPr/>
              <p:nvPr/>
            </p:nvSpPr>
            <p:spPr>
              <a:xfrm>
                <a:off x="0" y="0"/>
                <a:ext cx="174107" cy="14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57" name="Line 31"/>
              <p:cNvSpPr/>
              <p:nvPr/>
            </p:nvSpPr>
            <p:spPr>
              <a:xfrm>
                <a:off x="1226" y="35557"/>
                <a:ext cx="172881"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358" name="Oval 32"/>
              <p:cNvSpPr/>
              <p:nvPr/>
            </p:nvSpPr>
            <p:spPr>
              <a:xfrm>
                <a:off x="110436"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59" name="Oval 33"/>
              <p:cNvSpPr/>
              <p:nvPr/>
            </p:nvSpPr>
            <p:spPr>
              <a:xfrm>
                <a:off x="129440"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60" name="Oval 34"/>
              <p:cNvSpPr/>
              <p:nvPr/>
            </p:nvSpPr>
            <p:spPr>
              <a:xfrm>
                <a:off x="148445" y="11428"/>
                <a:ext cx="12701" cy="1270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367" name="Group 218"/>
            <p:cNvGrpSpPr/>
            <p:nvPr/>
          </p:nvGrpSpPr>
          <p:grpSpPr>
            <a:xfrm>
              <a:off x="403020" y="717557"/>
              <a:ext cx="262691" cy="212740"/>
              <a:chOff x="0" y="0"/>
              <a:chExt cx="262689" cy="212739"/>
            </a:xfrm>
          </p:grpSpPr>
          <p:sp>
            <p:nvSpPr>
              <p:cNvPr id="10362" name="Freeform 30"/>
              <p:cNvSpPr/>
              <p:nvPr/>
            </p:nvSpPr>
            <p:spPr>
              <a:xfrm>
                <a:off x="0" y="0"/>
                <a:ext cx="262690" cy="212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63" name="Line 31"/>
              <p:cNvSpPr/>
              <p:nvPr/>
            </p:nvSpPr>
            <p:spPr>
              <a:xfrm>
                <a:off x="1849" y="53647"/>
                <a:ext cx="260841"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364" name="Oval 32"/>
              <p:cNvSpPr/>
              <p:nvPr/>
            </p:nvSpPr>
            <p:spPr>
              <a:xfrm>
                <a:off x="169268" y="20348"/>
                <a:ext cx="13875" cy="1295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65" name="Oval 33"/>
              <p:cNvSpPr/>
              <p:nvPr/>
            </p:nvSpPr>
            <p:spPr>
              <a:xfrm>
                <a:off x="198529" y="20348"/>
                <a:ext cx="12701" cy="1295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66" name="Oval 34"/>
              <p:cNvSpPr/>
              <p:nvPr/>
            </p:nvSpPr>
            <p:spPr>
              <a:xfrm>
                <a:off x="227203" y="20348"/>
                <a:ext cx="12701" cy="1295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371" name="Group 231"/>
            <p:cNvGrpSpPr/>
            <p:nvPr/>
          </p:nvGrpSpPr>
          <p:grpSpPr>
            <a:xfrm>
              <a:off x="394533" y="1322919"/>
              <a:ext cx="277857" cy="206552"/>
              <a:chOff x="0" y="0"/>
              <a:chExt cx="277856" cy="206551"/>
            </a:xfrm>
          </p:grpSpPr>
          <p:sp>
            <p:nvSpPr>
              <p:cNvPr id="10368" name="Rectangle 39"/>
              <p:cNvSpPr/>
              <p:nvPr/>
            </p:nvSpPr>
            <p:spPr>
              <a:xfrm>
                <a:off x="-1" y="-1"/>
                <a:ext cx="277858" cy="181252"/>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69" name="Line 40"/>
              <p:cNvSpPr/>
              <p:nvPr/>
            </p:nvSpPr>
            <p:spPr>
              <a:xfrm>
                <a:off x="80044" y="206551"/>
                <a:ext cx="117767"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370" name="Line 41"/>
              <p:cNvSpPr/>
              <p:nvPr/>
            </p:nvSpPr>
            <p:spPr>
              <a:xfrm>
                <a:off x="138928" y="182170"/>
                <a:ext cx="1" cy="2438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375" name="Group 251"/>
            <p:cNvGrpSpPr/>
            <p:nvPr/>
          </p:nvGrpSpPr>
          <p:grpSpPr>
            <a:xfrm>
              <a:off x="2000405" y="1357745"/>
              <a:ext cx="190716" cy="141774"/>
              <a:chOff x="0" y="0"/>
              <a:chExt cx="190715" cy="141772"/>
            </a:xfrm>
          </p:grpSpPr>
          <p:sp>
            <p:nvSpPr>
              <p:cNvPr id="10372" name="Rectangle 39"/>
              <p:cNvSpPr/>
              <p:nvPr/>
            </p:nvSpPr>
            <p:spPr>
              <a:xfrm>
                <a:off x="0" y="-1"/>
                <a:ext cx="190716" cy="124407"/>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73" name="Line 40"/>
              <p:cNvSpPr/>
              <p:nvPr/>
            </p:nvSpPr>
            <p:spPr>
              <a:xfrm>
                <a:off x="54941" y="141772"/>
                <a:ext cx="8083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374" name="Line 41"/>
              <p:cNvSpPr/>
              <p:nvPr/>
            </p:nvSpPr>
            <p:spPr>
              <a:xfrm>
                <a:off x="95358" y="125038"/>
                <a:ext cx="1" cy="16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379" name="Group 255"/>
            <p:cNvGrpSpPr/>
            <p:nvPr/>
          </p:nvGrpSpPr>
          <p:grpSpPr>
            <a:xfrm>
              <a:off x="3025222" y="1357745"/>
              <a:ext cx="190716" cy="141774"/>
              <a:chOff x="0" y="0"/>
              <a:chExt cx="190715" cy="141772"/>
            </a:xfrm>
          </p:grpSpPr>
          <p:sp>
            <p:nvSpPr>
              <p:cNvPr id="10376" name="Rectangle 39"/>
              <p:cNvSpPr/>
              <p:nvPr/>
            </p:nvSpPr>
            <p:spPr>
              <a:xfrm>
                <a:off x="0" y="-1"/>
                <a:ext cx="190716" cy="124407"/>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77" name="Line 40"/>
              <p:cNvSpPr/>
              <p:nvPr/>
            </p:nvSpPr>
            <p:spPr>
              <a:xfrm>
                <a:off x="54941" y="141772"/>
                <a:ext cx="8083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378" name="Line 41"/>
              <p:cNvSpPr/>
              <p:nvPr/>
            </p:nvSpPr>
            <p:spPr>
              <a:xfrm>
                <a:off x="95358" y="125038"/>
                <a:ext cx="1" cy="16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383" name="Group 259"/>
            <p:cNvGrpSpPr/>
            <p:nvPr/>
          </p:nvGrpSpPr>
          <p:grpSpPr>
            <a:xfrm>
              <a:off x="4073385" y="1357745"/>
              <a:ext cx="190716" cy="141774"/>
              <a:chOff x="0" y="0"/>
              <a:chExt cx="190715" cy="141772"/>
            </a:xfrm>
          </p:grpSpPr>
          <p:sp>
            <p:nvSpPr>
              <p:cNvPr id="10380" name="Rectangle 39"/>
              <p:cNvSpPr/>
              <p:nvPr/>
            </p:nvSpPr>
            <p:spPr>
              <a:xfrm>
                <a:off x="0" y="-1"/>
                <a:ext cx="190716" cy="124407"/>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81" name="Line 40"/>
              <p:cNvSpPr/>
              <p:nvPr/>
            </p:nvSpPr>
            <p:spPr>
              <a:xfrm>
                <a:off x="54941" y="141772"/>
                <a:ext cx="8083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382" name="Line 41"/>
              <p:cNvSpPr/>
              <p:nvPr/>
            </p:nvSpPr>
            <p:spPr>
              <a:xfrm>
                <a:off x="95358" y="125038"/>
                <a:ext cx="1" cy="16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389" name="Group 280"/>
            <p:cNvGrpSpPr/>
            <p:nvPr/>
          </p:nvGrpSpPr>
          <p:grpSpPr>
            <a:xfrm>
              <a:off x="365169" y="1942031"/>
              <a:ext cx="325278" cy="159391"/>
              <a:chOff x="0" y="0"/>
              <a:chExt cx="325276" cy="159390"/>
            </a:xfrm>
          </p:grpSpPr>
          <p:sp>
            <p:nvSpPr>
              <p:cNvPr id="10384" name="Oval 32"/>
              <p:cNvSpPr/>
              <p:nvPr/>
            </p:nvSpPr>
            <p:spPr>
              <a:xfrm>
                <a:off x="195709"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85" name="Oval 33"/>
              <p:cNvSpPr/>
              <p:nvPr/>
            </p:nvSpPr>
            <p:spPr>
              <a:xfrm>
                <a:off x="232834"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86" name="Oval 34"/>
              <p:cNvSpPr/>
              <p:nvPr/>
            </p:nvSpPr>
            <p:spPr>
              <a:xfrm>
                <a:off x="268707" y="70613"/>
                <a:ext cx="19093" cy="22671"/>
              </a:xfrm>
              <a:prstGeom prst="ellipse">
                <a:avLst/>
              </a:prstGeom>
              <a:solidFill>
                <a:srgbClr val="414142"/>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387" name="Rectangle: Rounded Corners 284"/>
              <p:cNvSpPr/>
              <p:nvPr/>
            </p:nvSpPr>
            <p:spPr>
              <a:xfrm>
                <a:off x="0" y="0"/>
                <a:ext cx="325277" cy="159391"/>
              </a:xfrm>
              <a:prstGeom prst="roundRect">
                <a:avLst>
                  <a:gd name="adj" fmla="val 5112"/>
                </a:avLst>
              </a:prstGeom>
              <a:noFill/>
              <a:ln w="12700"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0388" name="Rectangle: Rounded Corners 285"/>
              <p:cNvSpPr/>
              <p:nvPr/>
            </p:nvSpPr>
            <p:spPr>
              <a:xfrm>
                <a:off x="39550" y="57902"/>
                <a:ext cx="113711" cy="44823"/>
              </a:xfrm>
              <a:prstGeom prst="roundRect">
                <a:avLst>
                  <a:gd name="adj" fmla="val 11824"/>
                </a:avLst>
              </a:prstGeom>
              <a:noFill/>
              <a:ln w="12700"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92" name="TextBox 19"/>
          <p:cNvSpPr txBox="1"/>
          <p:nvPr/>
        </p:nvSpPr>
        <p:spPr>
          <a:xfrm>
            <a:off x="2461718" y="5976420"/>
            <a:ext cx="3547243" cy="5408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2300"/>
              </a:spcBef>
              <a:defRPr b="1" sz="1700">
                <a:solidFill>
                  <a:srgbClr val="0072C6"/>
                </a:solidFill>
                <a:latin typeface="Segoe UI Semibold"/>
                <a:ea typeface="Segoe UI Semibold"/>
                <a:cs typeface="Segoe UI Semibold"/>
                <a:sym typeface="Segoe UI Semibold"/>
              </a:defRPr>
            </a:lvl1pPr>
          </a:lstStyle>
          <a:p>
            <a:pPr/>
            <a:r>
              <a:t>Virtualization</a:t>
            </a:r>
          </a:p>
        </p:txBody>
      </p:sp>
      <p:sp>
        <p:nvSpPr>
          <p:cNvPr id="10393" name="TextBox 21"/>
          <p:cNvSpPr txBox="1"/>
          <p:nvPr/>
        </p:nvSpPr>
        <p:spPr>
          <a:xfrm>
            <a:off x="8043701" y="5976420"/>
            <a:ext cx="3547243" cy="5408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2300"/>
              </a:spcBef>
              <a:defRPr b="1" sz="1700">
                <a:solidFill>
                  <a:srgbClr val="0072C6"/>
                </a:solidFill>
                <a:latin typeface="Segoe UI Semibold"/>
                <a:ea typeface="Segoe UI Semibold"/>
                <a:cs typeface="Segoe UI Semibold"/>
                <a:sym typeface="Segoe UI Semibold"/>
              </a:defRPr>
            </a:lvl1pPr>
          </a:lstStyle>
          <a:p>
            <a:pPr/>
            <a:r>
              <a:t>Containerization</a:t>
            </a:r>
          </a:p>
        </p:txBody>
      </p:sp>
      <p:grpSp>
        <p:nvGrpSpPr>
          <p:cNvPr id="10411" name="Group 5"/>
          <p:cNvGrpSpPr/>
          <p:nvPr/>
        </p:nvGrpSpPr>
        <p:grpSpPr>
          <a:xfrm>
            <a:off x="670279" y="3941036"/>
            <a:ext cx="3408800" cy="2227791"/>
            <a:chOff x="0" y="0"/>
            <a:chExt cx="3408798" cy="2227790"/>
          </a:xfrm>
        </p:grpSpPr>
        <p:sp>
          <p:nvSpPr>
            <p:cNvPr id="10394" name="TextBox 18"/>
            <p:cNvSpPr txBox="1"/>
            <p:nvPr/>
          </p:nvSpPr>
          <p:spPr>
            <a:xfrm>
              <a:off x="826315" y="1775834"/>
              <a:ext cx="1756168"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100">
                  <a:solidFill>
                    <a:srgbClr val="505050"/>
                  </a:solidFill>
                  <a:latin typeface="Segoe UI"/>
                  <a:ea typeface="Segoe UI"/>
                  <a:cs typeface="Segoe UI"/>
                  <a:sym typeface="Segoe UI"/>
                </a:defRPr>
              </a:lvl1pPr>
            </a:lstStyle>
            <a:p>
              <a:pPr/>
              <a:r>
                <a:t>Type 1</a:t>
              </a:r>
            </a:p>
          </p:txBody>
        </p:sp>
        <p:grpSp>
          <p:nvGrpSpPr>
            <p:cNvPr id="10410" name="Group 4"/>
            <p:cNvGrpSpPr/>
            <p:nvPr/>
          </p:nvGrpSpPr>
          <p:grpSpPr>
            <a:xfrm>
              <a:off x="0" y="0"/>
              <a:ext cx="3408799" cy="1745592"/>
              <a:chOff x="0" y="0"/>
              <a:chExt cx="3408798" cy="1745591"/>
            </a:xfrm>
          </p:grpSpPr>
          <p:grpSp>
            <p:nvGrpSpPr>
              <p:cNvPr id="10397" name="Rectangle: Rounded Corners 14"/>
              <p:cNvGrpSpPr/>
              <p:nvPr/>
            </p:nvGrpSpPr>
            <p:grpSpPr>
              <a:xfrm>
                <a:off x="0" y="1139162"/>
                <a:ext cx="3408799" cy="606429"/>
                <a:chOff x="0" y="0"/>
                <a:chExt cx="3408798" cy="606428"/>
              </a:xfrm>
            </p:grpSpPr>
            <p:sp>
              <p:nvSpPr>
                <p:cNvPr id="10395" name="Rounded Rectangle"/>
                <p:cNvSpPr/>
                <p:nvPr/>
              </p:nvSpPr>
              <p:spPr>
                <a:xfrm>
                  <a:off x="0" y="0"/>
                  <a:ext cx="3408799" cy="606429"/>
                </a:xfrm>
                <a:prstGeom prst="roundRect">
                  <a:avLst>
                    <a:gd name="adj" fmla="val 3125"/>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396" name="Hardware"/>
                <p:cNvSpPr txBox="1"/>
                <p:nvPr/>
              </p:nvSpPr>
              <p:spPr>
                <a:xfrm>
                  <a:off x="5551" y="77236"/>
                  <a:ext cx="3397696"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400" name="Rectangle: Rounded Corners 23"/>
              <p:cNvGrpSpPr/>
              <p:nvPr/>
            </p:nvGrpSpPr>
            <p:grpSpPr>
              <a:xfrm>
                <a:off x="0" y="672498"/>
                <a:ext cx="3408799" cy="451956"/>
                <a:chOff x="0" y="0"/>
                <a:chExt cx="3408798" cy="451955"/>
              </a:xfrm>
            </p:grpSpPr>
            <p:sp>
              <p:nvSpPr>
                <p:cNvPr id="10398" name="Rounded Rectangle"/>
                <p:cNvSpPr/>
                <p:nvPr/>
              </p:nvSpPr>
              <p:spPr>
                <a:xfrm>
                  <a:off x="0" y="54577"/>
                  <a:ext cx="3408799" cy="342802"/>
                </a:xfrm>
                <a:prstGeom prst="roundRect">
                  <a:avLst>
                    <a:gd name="adj" fmla="val 3125"/>
                  </a:avLst>
                </a:prstGeom>
                <a:solidFill>
                  <a:srgbClr val="68217A">
                    <a:alpha val="5000"/>
                  </a:srgbClr>
                </a:solidFill>
                <a:ln w="12700" cap="flat">
                  <a:solidFill>
                    <a:srgbClr val="68217A">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399" name="Hypervisor 1"/>
                <p:cNvSpPr txBox="1"/>
                <p:nvPr/>
              </p:nvSpPr>
              <p:spPr>
                <a:xfrm>
                  <a:off x="3138" y="0"/>
                  <a:ext cx="3402522"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Hypervisor 1</a:t>
                  </a:r>
                </a:p>
              </p:txBody>
            </p:sp>
          </p:grpSp>
          <p:grpSp>
            <p:nvGrpSpPr>
              <p:cNvPr id="10403" name="Rectangle: Rounded Corners 27"/>
              <p:cNvGrpSpPr/>
              <p:nvPr/>
            </p:nvGrpSpPr>
            <p:grpSpPr>
              <a:xfrm>
                <a:off x="-1" y="-1"/>
                <a:ext cx="1080555" cy="657791"/>
                <a:chOff x="0" y="0"/>
                <a:chExt cx="1080553" cy="657789"/>
              </a:xfrm>
            </p:grpSpPr>
            <p:sp>
              <p:nvSpPr>
                <p:cNvPr id="10401"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02"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406" name="Rectangle: Rounded Corners 28"/>
              <p:cNvGrpSpPr/>
              <p:nvPr/>
            </p:nvGrpSpPr>
            <p:grpSpPr>
              <a:xfrm>
                <a:off x="1164121" y="-1"/>
                <a:ext cx="1080555" cy="657791"/>
                <a:chOff x="0" y="0"/>
                <a:chExt cx="1080553" cy="657789"/>
              </a:xfrm>
            </p:grpSpPr>
            <p:sp>
              <p:nvSpPr>
                <p:cNvPr id="10404"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05"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409" name="Rectangle: Rounded Corners 32"/>
              <p:cNvGrpSpPr/>
              <p:nvPr/>
            </p:nvGrpSpPr>
            <p:grpSpPr>
              <a:xfrm>
                <a:off x="2328244" y="-1"/>
                <a:ext cx="1080555" cy="657791"/>
                <a:chOff x="0" y="0"/>
                <a:chExt cx="1080553" cy="657789"/>
              </a:xfrm>
            </p:grpSpPr>
            <p:sp>
              <p:nvSpPr>
                <p:cNvPr id="10407"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08"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grpSp>
      <p:grpSp>
        <p:nvGrpSpPr>
          <p:cNvPr id="10431" name="Group 6"/>
          <p:cNvGrpSpPr/>
          <p:nvPr/>
        </p:nvGrpSpPr>
        <p:grpSpPr>
          <a:xfrm>
            <a:off x="4391600" y="3528948"/>
            <a:ext cx="3408800" cy="2639879"/>
            <a:chOff x="0" y="0"/>
            <a:chExt cx="3408798" cy="2639877"/>
          </a:xfrm>
        </p:grpSpPr>
        <p:grpSp>
          <p:nvGrpSpPr>
            <p:cNvPr id="10414" name="Rectangle: Rounded Corners 15"/>
            <p:cNvGrpSpPr/>
            <p:nvPr/>
          </p:nvGrpSpPr>
          <p:grpSpPr>
            <a:xfrm>
              <a:off x="1" y="1551249"/>
              <a:ext cx="3408798" cy="606429"/>
              <a:chOff x="0" y="0"/>
              <a:chExt cx="3408797" cy="606428"/>
            </a:xfrm>
          </p:grpSpPr>
          <p:sp>
            <p:nvSpPr>
              <p:cNvPr id="10412" name="Rounded Rectangle"/>
              <p:cNvSpPr/>
              <p:nvPr/>
            </p:nvSpPr>
            <p:spPr>
              <a:xfrm>
                <a:off x="0" y="0"/>
                <a:ext cx="3408798" cy="606429"/>
              </a:xfrm>
              <a:prstGeom prst="roundRect">
                <a:avLst>
                  <a:gd name="adj" fmla="val 3125"/>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13" name="Hardware"/>
              <p:cNvSpPr txBox="1"/>
              <p:nvPr/>
            </p:nvSpPr>
            <p:spPr>
              <a:xfrm>
                <a:off x="5551" y="77236"/>
                <a:ext cx="339769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Hardware</a:t>
                </a:r>
              </a:p>
            </p:txBody>
          </p:sp>
        </p:grpSp>
        <p:sp>
          <p:nvSpPr>
            <p:cNvPr id="10415" name="TextBox 20"/>
            <p:cNvSpPr txBox="1"/>
            <p:nvPr/>
          </p:nvSpPr>
          <p:spPr>
            <a:xfrm>
              <a:off x="739276" y="2187921"/>
              <a:ext cx="1756167"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100">
                  <a:solidFill>
                    <a:srgbClr val="505050"/>
                  </a:solidFill>
                  <a:latin typeface="Segoe UI"/>
                  <a:ea typeface="Segoe UI"/>
                  <a:cs typeface="Segoe UI"/>
                  <a:sym typeface="Segoe UI"/>
                </a:defRPr>
              </a:lvl1pPr>
            </a:lstStyle>
            <a:p>
              <a:pPr/>
              <a:r>
                <a:t>Type 2</a:t>
              </a:r>
            </a:p>
          </p:txBody>
        </p:sp>
        <p:grpSp>
          <p:nvGrpSpPr>
            <p:cNvPr id="10418" name="Rectangle: Rounded Corners 25"/>
            <p:cNvGrpSpPr/>
            <p:nvPr/>
          </p:nvGrpSpPr>
          <p:grpSpPr>
            <a:xfrm>
              <a:off x="0" y="1084584"/>
              <a:ext cx="3408798" cy="451957"/>
              <a:chOff x="0" y="0"/>
              <a:chExt cx="3408797" cy="451955"/>
            </a:xfrm>
          </p:grpSpPr>
          <p:sp>
            <p:nvSpPr>
              <p:cNvPr id="10416" name="Rounded Rectangle"/>
              <p:cNvSpPr/>
              <p:nvPr/>
            </p:nvSpPr>
            <p:spPr>
              <a:xfrm>
                <a:off x="0" y="54577"/>
                <a:ext cx="3408798" cy="342802"/>
              </a:xfrm>
              <a:prstGeom prst="roundRect">
                <a:avLst>
                  <a:gd name="adj" fmla="val 3125"/>
                </a:avLst>
              </a:prstGeom>
              <a:solidFill>
                <a:srgbClr val="004BBC">
                  <a:alpha val="5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17" name="Host OS"/>
              <p:cNvSpPr txBox="1"/>
              <p:nvPr/>
            </p:nvSpPr>
            <p:spPr>
              <a:xfrm>
                <a:off x="3138" y="0"/>
                <a:ext cx="3402521"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Host OS</a:t>
                </a:r>
              </a:p>
            </p:txBody>
          </p:sp>
        </p:grpSp>
        <p:grpSp>
          <p:nvGrpSpPr>
            <p:cNvPr id="10421" name="Rectangle: Rounded Corners 26"/>
            <p:cNvGrpSpPr/>
            <p:nvPr/>
          </p:nvGrpSpPr>
          <p:grpSpPr>
            <a:xfrm>
              <a:off x="0" y="672498"/>
              <a:ext cx="3408798" cy="451957"/>
              <a:chOff x="0" y="0"/>
              <a:chExt cx="3408797" cy="451955"/>
            </a:xfrm>
          </p:grpSpPr>
          <p:sp>
            <p:nvSpPr>
              <p:cNvPr id="10419" name="Rounded Rectangle"/>
              <p:cNvSpPr/>
              <p:nvPr/>
            </p:nvSpPr>
            <p:spPr>
              <a:xfrm>
                <a:off x="0" y="54577"/>
                <a:ext cx="3408798" cy="342802"/>
              </a:xfrm>
              <a:prstGeom prst="roundRect">
                <a:avLst>
                  <a:gd name="adj" fmla="val 3125"/>
                </a:avLst>
              </a:prstGeom>
              <a:solidFill>
                <a:srgbClr val="68217A">
                  <a:alpha val="5000"/>
                </a:srgbClr>
              </a:solidFill>
              <a:ln w="12700" cap="flat">
                <a:solidFill>
                  <a:srgbClr val="68217A">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20" name="Hypervisor 2"/>
              <p:cNvSpPr txBox="1"/>
              <p:nvPr/>
            </p:nvSpPr>
            <p:spPr>
              <a:xfrm>
                <a:off x="3138" y="0"/>
                <a:ext cx="3402521"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Hypervisor 2</a:t>
                </a:r>
              </a:p>
            </p:txBody>
          </p:sp>
        </p:grpSp>
        <p:grpSp>
          <p:nvGrpSpPr>
            <p:cNvPr id="10424" name="Rectangle: Rounded Corners 35"/>
            <p:cNvGrpSpPr/>
            <p:nvPr/>
          </p:nvGrpSpPr>
          <p:grpSpPr>
            <a:xfrm>
              <a:off x="0" y="0"/>
              <a:ext cx="1080554" cy="657790"/>
              <a:chOff x="0" y="0"/>
              <a:chExt cx="1080553" cy="657789"/>
            </a:xfrm>
          </p:grpSpPr>
          <p:sp>
            <p:nvSpPr>
              <p:cNvPr id="10422"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23"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427" name="Rectangle: Rounded Corners 36"/>
            <p:cNvGrpSpPr/>
            <p:nvPr/>
          </p:nvGrpSpPr>
          <p:grpSpPr>
            <a:xfrm>
              <a:off x="1164121" y="0"/>
              <a:ext cx="1080555" cy="657790"/>
              <a:chOff x="0" y="0"/>
              <a:chExt cx="1080553" cy="657789"/>
            </a:xfrm>
          </p:grpSpPr>
          <p:sp>
            <p:nvSpPr>
              <p:cNvPr id="10425"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26"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430" name="Rectangle: Rounded Corners 37"/>
            <p:cNvGrpSpPr/>
            <p:nvPr/>
          </p:nvGrpSpPr>
          <p:grpSpPr>
            <a:xfrm>
              <a:off x="2328244" y="0"/>
              <a:ext cx="1080555" cy="657790"/>
              <a:chOff x="0" y="0"/>
              <a:chExt cx="1080553" cy="657789"/>
            </a:xfrm>
          </p:grpSpPr>
          <p:sp>
            <p:nvSpPr>
              <p:cNvPr id="10428" name="Rounded Rectangle"/>
              <p:cNvSpPr/>
              <p:nvPr/>
            </p:nvSpPr>
            <p:spPr>
              <a:xfrm>
                <a:off x="0" y="0"/>
                <a:ext cx="1080554" cy="65779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29" name="VM"/>
              <p:cNvSpPr txBox="1"/>
              <p:nvPr/>
            </p:nvSpPr>
            <p:spPr>
              <a:xfrm>
                <a:off x="6020" y="102916"/>
                <a:ext cx="106851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grpSp>
        <p:nvGrpSpPr>
          <p:cNvPr id="10444" name="Group 1"/>
          <p:cNvGrpSpPr/>
          <p:nvPr/>
        </p:nvGrpSpPr>
        <p:grpSpPr>
          <a:xfrm>
            <a:off x="1964937" y="1663469"/>
            <a:ext cx="1845060" cy="1855297"/>
            <a:chOff x="0" y="0"/>
            <a:chExt cx="1845059" cy="1855296"/>
          </a:xfrm>
        </p:grpSpPr>
        <p:grpSp>
          <p:nvGrpSpPr>
            <p:cNvPr id="10434" name="Rectangle: Rounded Corners 39"/>
            <p:cNvGrpSpPr/>
            <p:nvPr/>
          </p:nvGrpSpPr>
          <p:grpSpPr>
            <a:xfrm>
              <a:off x="0" y="0"/>
              <a:ext cx="1845060" cy="1855297"/>
              <a:chOff x="0" y="0"/>
              <a:chExt cx="1845059" cy="1855296"/>
            </a:xfrm>
          </p:grpSpPr>
          <p:sp>
            <p:nvSpPr>
              <p:cNvPr id="10432" name="Rounded Rectangle"/>
              <p:cNvSpPr/>
              <p:nvPr/>
            </p:nvSpPr>
            <p:spPr>
              <a:xfrm>
                <a:off x="0" y="0"/>
                <a:ext cx="1845060" cy="1855297"/>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33" name="Virtual machine"/>
              <p:cNvSpPr txBox="1"/>
              <p:nvPr/>
            </p:nvSpPr>
            <p:spPr>
              <a:xfrm>
                <a:off x="16887" y="16887"/>
                <a:ext cx="181128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Virtual machine</a:t>
                </a:r>
              </a:p>
            </p:txBody>
          </p:sp>
        </p:grpSp>
        <p:grpSp>
          <p:nvGrpSpPr>
            <p:cNvPr id="10437" name="Rectangle: Rounded Corners 41"/>
            <p:cNvGrpSpPr/>
            <p:nvPr/>
          </p:nvGrpSpPr>
          <p:grpSpPr>
            <a:xfrm>
              <a:off x="94208" y="1375494"/>
              <a:ext cx="1656643" cy="451957"/>
              <a:chOff x="0" y="0"/>
              <a:chExt cx="1656641" cy="451955"/>
            </a:xfrm>
          </p:grpSpPr>
          <p:sp>
            <p:nvSpPr>
              <p:cNvPr id="10435" name="Rounded Rectangle"/>
              <p:cNvSpPr/>
              <p:nvPr/>
            </p:nvSpPr>
            <p:spPr>
              <a:xfrm>
                <a:off x="0" y="54577"/>
                <a:ext cx="1656642" cy="342802"/>
              </a:xfrm>
              <a:prstGeom prst="roundRect">
                <a:avLst>
                  <a:gd name="adj" fmla="val 3125"/>
                </a:avLst>
              </a:prstGeom>
              <a:solidFill>
                <a:srgbClr val="E5E8ED"/>
              </a:solidFill>
              <a:ln w="12700" cap="flat">
                <a:solidFill>
                  <a:srgbClr val="72849E"/>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36" name="Guest OS"/>
              <p:cNvSpPr txBox="1"/>
              <p:nvPr/>
            </p:nvSpPr>
            <p:spPr>
              <a:xfrm>
                <a:off x="3138" y="0"/>
                <a:ext cx="165036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Guest OS</a:t>
                </a:r>
              </a:p>
            </p:txBody>
          </p:sp>
        </p:grpSp>
        <p:grpSp>
          <p:nvGrpSpPr>
            <p:cNvPr id="10440" name="Rectangle: Rounded Corners 42"/>
            <p:cNvGrpSpPr/>
            <p:nvPr/>
          </p:nvGrpSpPr>
          <p:grpSpPr>
            <a:xfrm>
              <a:off x="94208" y="956923"/>
              <a:ext cx="1656643" cy="451957"/>
              <a:chOff x="0" y="0"/>
              <a:chExt cx="1656641" cy="451955"/>
            </a:xfrm>
          </p:grpSpPr>
          <p:sp>
            <p:nvSpPr>
              <p:cNvPr id="10438" name="Rounded Rectangle"/>
              <p:cNvSpPr/>
              <p:nvPr/>
            </p:nvSpPr>
            <p:spPr>
              <a:xfrm>
                <a:off x="0" y="54577"/>
                <a:ext cx="1656642" cy="342802"/>
              </a:xfrm>
              <a:prstGeom prst="roundRect">
                <a:avLst>
                  <a:gd name="adj" fmla="val 3125"/>
                </a:avLst>
              </a:prstGeom>
              <a:solidFill>
                <a:srgbClr val="F2F9F8"/>
              </a:solidFill>
              <a:ln w="12700" cap="flat">
                <a:solidFill>
                  <a:srgbClr val="79BEB5"/>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39" name="Dependencies"/>
              <p:cNvSpPr txBox="1"/>
              <p:nvPr/>
            </p:nvSpPr>
            <p:spPr>
              <a:xfrm>
                <a:off x="3138" y="0"/>
                <a:ext cx="165036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Dependencies</a:t>
                </a:r>
              </a:p>
            </p:txBody>
          </p:sp>
        </p:grpSp>
        <p:grpSp>
          <p:nvGrpSpPr>
            <p:cNvPr id="10443" name="Rectangle: Rounded Corners 45"/>
            <p:cNvGrpSpPr/>
            <p:nvPr/>
          </p:nvGrpSpPr>
          <p:grpSpPr>
            <a:xfrm>
              <a:off x="94208" y="538352"/>
              <a:ext cx="1656643" cy="451957"/>
              <a:chOff x="0" y="0"/>
              <a:chExt cx="1656641" cy="451955"/>
            </a:xfrm>
          </p:grpSpPr>
          <p:sp>
            <p:nvSpPr>
              <p:cNvPr id="10441" name="Rounded Rectangle"/>
              <p:cNvSpPr/>
              <p:nvPr/>
            </p:nvSpPr>
            <p:spPr>
              <a:xfrm>
                <a:off x="0" y="54577"/>
                <a:ext cx="1656642" cy="342802"/>
              </a:xfrm>
              <a:prstGeom prst="roundRect">
                <a:avLst>
                  <a:gd name="adj" fmla="val 3125"/>
                </a:avLst>
              </a:prstGeom>
              <a:solidFill>
                <a:srgbClr val="E5F1F9"/>
              </a:solidFill>
              <a:ln w="12700" cap="flat">
                <a:solidFill>
                  <a:srgbClr val="7FB8E2"/>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42" name="Application"/>
              <p:cNvSpPr txBox="1"/>
              <p:nvPr/>
            </p:nvSpPr>
            <p:spPr>
              <a:xfrm>
                <a:off x="3138" y="0"/>
                <a:ext cx="165036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Application</a:t>
                </a:r>
              </a:p>
            </p:txBody>
          </p:sp>
        </p:grpSp>
      </p:grpSp>
      <p:sp>
        <p:nvSpPr>
          <p:cNvPr id="10445" name="Rectangle: Rounded Corners 8"/>
          <p:cNvSpPr/>
          <p:nvPr/>
        </p:nvSpPr>
        <p:spPr>
          <a:xfrm>
            <a:off x="1924605" y="1614683"/>
            <a:ext cx="1925722" cy="1952868"/>
          </a:xfrm>
          <a:prstGeom prst="roundRect">
            <a:avLst>
              <a:gd name="adj" fmla="val 5209"/>
            </a:avLst>
          </a:prstGeom>
          <a:ln w="12700">
            <a:solidFill>
              <a:srgbClr val="DC3C00"/>
            </a:solidFill>
            <a:prstDash val="sysDash"/>
          </a:ln>
        </p:spPr>
        <p:txBody>
          <a:bodyPr lIns="45719" rIns="45719"/>
          <a:lstStyle/>
          <a:p>
            <a:pPr algn="ctr" defTabSz="914101">
              <a:lnSpc>
                <a:spcPct val="90000"/>
              </a:lnSpc>
              <a:defRPr sz="2300">
                <a:solidFill>
                  <a:srgbClr val="505050"/>
                </a:solidFill>
                <a:latin typeface="Segoe UI"/>
                <a:ea typeface="Segoe UI"/>
                <a:cs typeface="Segoe UI"/>
                <a:sym typeface="Segoe UI"/>
              </a:defRPr>
            </a:pPr>
          </a:p>
        </p:txBody>
      </p:sp>
      <p:grpSp>
        <p:nvGrpSpPr>
          <p:cNvPr id="10448" name="Group 2"/>
          <p:cNvGrpSpPr/>
          <p:nvPr/>
        </p:nvGrpSpPr>
        <p:grpSpPr>
          <a:xfrm>
            <a:off x="2887467" y="3567549"/>
            <a:ext cx="1221281" cy="1064298"/>
            <a:chOff x="0" y="0"/>
            <a:chExt cx="1221279" cy="1064296"/>
          </a:xfrm>
        </p:grpSpPr>
        <p:sp>
          <p:nvSpPr>
            <p:cNvPr id="10446" name="Rectangle: Rounded Corners 47"/>
            <p:cNvSpPr/>
            <p:nvPr/>
          </p:nvSpPr>
          <p:spPr>
            <a:xfrm>
              <a:off x="81387" y="335371"/>
              <a:ext cx="1139894" cy="728925"/>
            </a:xfrm>
            <a:prstGeom prst="roundRect">
              <a:avLst>
                <a:gd name="adj" fmla="val 5209"/>
              </a:avLst>
            </a:prstGeom>
            <a:noFill/>
            <a:ln w="12700" cap="flat">
              <a:solidFill>
                <a:srgbClr val="DC3C00"/>
              </a:solidFill>
              <a:prstDash val="sysDash"/>
              <a:round/>
            </a:ln>
            <a:effectLst/>
          </p:spPr>
          <p:txBody>
            <a:bodyPr wrap="square" lIns="45719" tIns="45719" rIns="45719" bIns="45719" numCol="1" anchor="t">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47" name="Connector: Elbow 10"/>
            <p:cNvSpPr/>
            <p:nvPr/>
          </p:nvSpPr>
          <p:spPr>
            <a:xfrm flipH="1" rot="5400000">
              <a:off x="157982" y="-157982"/>
              <a:ext cx="335372" cy="651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12700" cap="flat">
              <a:solidFill>
                <a:srgbClr val="DC3C00"/>
              </a:solidFill>
              <a:prstDash val="sysDash"/>
              <a:round/>
              <a:tailEnd type="triangle" w="med" len="med"/>
            </a:ln>
            <a:effectLst/>
          </p:spPr>
          <p:txBody>
            <a:bodyPr wrap="square" lIns="45719" tIns="45719" rIns="45719" bIns="45719" numCol="1" anchor="ctr">
              <a:noAutofit/>
            </a:bodyPr>
            <a:lstStyle/>
            <a:p>
              <a:pPr/>
            </a:p>
          </p:txBody>
        </p:sp>
      </p:grpSp>
      <p:grpSp>
        <p:nvGrpSpPr>
          <p:cNvPr id="10451" name="Group 3"/>
          <p:cNvGrpSpPr/>
          <p:nvPr/>
        </p:nvGrpSpPr>
        <p:grpSpPr>
          <a:xfrm>
            <a:off x="3850329" y="2591117"/>
            <a:ext cx="1651495" cy="1631191"/>
            <a:chOff x="1" y="0"/>
            <a:chExt cx="1651493" cy="1631189"/>
          </a:xfrm>
        </p:grpSpPr>
        <p:sp>
          <p:nvSpPr>
            <p:cNvPr id="10449" name="Rectangle: Rounded Corners 49"/>
            <p:cNvSpPr/>
            <p:nvPr/>
          </p:nvSpPr>
          <p:spPr>
            <a:xfrm>
              <a:off x="511603" y="902265"/>
              <a:ext cx="1139892" cy="728925"/>
            </a:xfrm>
            <a:prstGeom prst="roundRect">
              <a:avLst>
                <a:gd name="adj" fmla="val 5209"/>
              </a:avLst>
            </a:prstGeom>
            <a:noFill/>
            <a:ln w="12700" cap="flat">
              <a:solidFill>
                <a:srgbClr val="DC3C00"/>
              </a:solidFill>
              <a:prstDash val="sysDash"/>
              <a:round/>
            </a:ln>
            <a:effectLst/>
          </p:spPr>
          <p:txBody>
            <a:bodyPr wrap="square" lIns="45719" tIns="45719" rIns="45719" bIns="45719" numCol="1" anchor="t">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50" name="Connector: Elbow 50"/>
            <p:cNvSpPr/>
            <p:nvPr/>
          </p:nvSpPr>
          <p:spPr>
            <a:xfrm flipH="1" rot="5400000">
              <a:off x="89643" y="-89642"/>
              <a:ext cx="902266" cy="1081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12700" cap="flat">
              <a:solidFill>
                <a:srgbClr val="DC3C00"/>
              </a:solidFill>
              <a:prstDash val="sysDash"/>
              <a:round/>
              <a:tailEnd type="triangle" w="med" len="med"/>
            </a:ln>
            <a:effectLst/>
          </p:spPr>
          <p:txBody>
            <a:bodyPr wrap="square" lIns="45719" tIns="45719" rIns="45719" bIns="45719" numCol="1" anchor="ctr">
              <a:noAutofit/>
            </a:bodyPr>
            <a:lstStyle/>
            <a:p>
              <a:pPr/>
            </a:p>
          </p:txBody>
        </p:sp>
      </p:grpSp>
      <p:grpSp>
        <p:nvGrpSpPr>
          <p:cNvPr id="10482" name="Group 7"/>
          <p:cNvGrpSpPr/>
          <p:nvPr/>
        </p:nvGrpSpPr>
        <p:grpSpPr>
          <a:xfrm>
            <a:off x="8112921" y="3327220"/>
            <a:ext cx="3411829" cy="2359407"/>
            <a:chOff x="0" y="0"/>
            <a:chExt cx="3411827" cy="2359406"/>
          </a:xfrm>
        </p:grpSpPr>
        <p:grpSp>
          <p:nvGrpSpPr>
            <p:cNvPr id="10454" name="Rectangle: Rounded Corners 16"/>
            <p:cNvGrpSpPr/>
            <p:nvPr/>
          </p:nvGrpSpPr>
          <p:grpSpPr>
            <a:xfrm>
              <a:off x="0" y="1752977"/>
              <a:ext cx="3408800" cy="606430"/>
              <a:chOff x="0" y="0"/>
              <a:chExt cx="3408798" cy="606428"/>
            </a:xfrm>
          </p:grpSpPr>
          <p:sp>
            <p:nvSpPr>
              <p:cNvPr id="10452" name="Rounded Rectangle"/>
              <p:cNvSpPr/>
              <p:nvPr/>
            </p:nvSpPr>
            <p:spPr>
              <a:xfrm>
                <a:off x="0" y="0"/>
                <a:ext cx="3408799" cy="606429"/>
              </a:xfrm>
              <a:prstGeom prst="roundRect">
                <a:avLst>
                  <a:gd name="adj" fmla="val 3125"/>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53" name="Hardware"/>
              <p:cNvSpPr txBox="1"/>
              <p:nvPr/>
            </p:nvSpPr>
            <p:spPr>
              <a:xfrm>
                <a:off x="5551" y="77236"/>
                <a:ext cx="3397697"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457" name="Rectangle: Rounded Corners 54"/>
            <p:cNvGrpSpPr/>
            <p:nvPr/>
          </p:nvGrpSpPr>
          <p:grpSpPr>
            <a:xfrm>
              <a:off x="0" y="1286313"/>
              <a:ext cx="3408799" cy="451957"/>
              <a:chOff x="0" y="0"/>
              <a:chExt cx="3408798" cy="451955"/>
            </a:xfrm>
          </p:grpSpPr>
          <p:sp>
            <p:nvSpPr>
              <p:cNvPr id="10455" name="Rounded Rectangle"/>
              <p:cNvSpPr/>
              <p:nvPr/>
            </p:nvSpPr>
            <p:spPr>
              <a:xfrm>
                <a:off x="0" y="54577"/>
                <a:ext cx="3408799" cy="342802"/>
              </a:xfrm>
              <a:prstGeom prst="roundRect">
                <a:avLst>
                  <a:gd name="adj" fmla="val 3125"/>
                </a:avLst>
              </a:prstGeom>
              <a:solidFill>
                <a:srgbClr val="004BBC">
                  <a:alpha val="5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56" name="Host OS"/>
              <p:cNvSpPr txBox="1"/>
              <p:nvPr/>
            </p:nvSpPr>
            <p:spPr>
              <a:xfrm>
                <a:off x="3138" y="0"/>
                <a:ext cx="3402523"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Host OS</a:t>
                </a:r>
              </a:p>
            </p:txBody>
          </p:sp>
        </p:grpSp>
        <p:grpSp>
          <p:nvGrpSpPr>
            <p:cNvPr id="10460" name="Rectangle: Rounded Corners 55"/>
            <p:cNvGrpSpPr/>
            <p:nvPr/>
          </p:nvGrpSpPr>
          <p:grpSpPr>
            <a:xfrm>
              <a:off x="3028" y="874226"/>
              <a:ext cx="3408800" cy="451957"/>
              <a:chOff x="0" y="0"/>
              <a:chExt cx="3408798" cy="451955"/>
            </a:xfrm>
          </p:grpSpPr>
          <p:sp>
            <p:nvSpPr>
              <p:cNvPr id="10458" name="Rounded Rectangle"/>
              <p:cNvSpPr/>
              <p:nvPr/>
            </p:nvSpPr>
            <p:spPr>
              <a:xfrm>
                <a:off x="0" y="54577"/>
                <a:ext cx="3408799" cy="342802"/>
              </a:xfrm>
              <a:prstGeom prst="roundRect">
                <a:avLst>
                  <a:gd name="adj" fmla="val 3125"/>
                </a:avLst>
              </a:prstGeom>
              <a:solidFill>
                <a:srgbClr val="00B0F0">
                  <a:alpha val="10000"/>
                </a:srgbClr>
              </a:solidFill>
              <a:ln w="12700" cap="flat">
                <a:solidFill>
                  <a:srgbClr val="00B0F0">
                    <a:alpha val="8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59" name="Docker Engine"/>
              <p:cNvSpPr txBox="1"/>
              <p:nvPr/>
            </p:nvSpPr>
            <p:spPr>
              <a:xfrm>
                <a:off x="3138" y="0"/>
                <a:ext cx="3402523"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Docker Engine</a:t>
                </a:r>
              </a:p>
            </p:txBody>
          </p:sp>
        </p:grpSp>
        <p:grpSp>
          <p:nvGrpSpPr>
            <p:cNvPr id="10463" name="Rectangle: Rounded Corners 56"/>
            <p:cNvGrpSpPr/>
            <p:nvPr/>
          </p:nvGrpSpPr>
          <p:grpSpPr>
            <a:xfrm>
              <a:off x="3027" y="462139"/>
              <a:ext cx="1326860" cy="451957"/>
              <a:chOff x="0" y="0"/>
              <a:chExt cx="1326858" cy="451955"/>
            </a:xfrm>
          </p:grpSpPr>
          <p:sp>
            <p:nvSpPr>
              <p:cNvPr id="10461" name="Rounded Rectangle"/>
              <p:cNvSpPr/>
              <p:nvPr/>
            </p:nvSpPr>
            <p:spPr>
              <a:xfrm>
                <a:off x="0" y="54577"/>
                <a:ext cx="1326859" cy="342802"/>
              </a:xfrm>
              <a:prstGeom prst="roundRect">
                <a:avLst>
                  <a:gd name="adj" fmla="val 3125"/>
                </a:avLst>
              </a:prstGeom>
              <a:solidFill>
                <a:srgbClr val="008272">
                  <a:alpha val="5000"/>
                </a:srgbClr>
              </a:solidFill>
              <a:ln w="12700" cap="flat">
                <a:solidFill>
                  <a:srgbClr val="008272">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62" name="Dependency 1"/>
              <p:cNvSpPr txBox="1"/>
              <p:nvPr/>
            </p:nvSpPr>
            <p:spPr>
              <a:xfrm>
                <a:off x="3138" y="0"/>
                <a:ext cx="1320582"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Dependency 1</a:t>
                </a:r>
              </a:p>
            </p:txBody>
          </p:sp>
        </p:grpSp>
        <p:grpSp>
          <p:nvGrpSpPr>
            <p:cNvPr id="10466" name="Rectangle: Rounded Corners 57"/>
            <p:cNvGrpSpPr/>
            <p:nvPr/>
          </p:nvGrpSpPr>
          <p:grpSpPr>
            <a:xfrm>
              <a:off x="1408360" y="462139"/>
              <a:ext cx="2000439" cy="451957"/>
              <a:chOff x="0" y="0"/>
              <a:chExt cx="2000438" cy="451955"/>
            </a:xfrm>
          </p:grpSpPr>
          <p:sp>
            <p:nvSpPr>
              <p:cNvPr id="10464" name="Rounded Rectangle"/>
              <p:cNvSpPr/>
              <p:nvPr/>
            </p:nvSpPr>
            <p:spPr>
              <a:xfrm>
                <a:off x="0" y="54577"/>
                <a:ext cx="2000439" cy="342802"/>
              </a:xfrm>
              <a:prstGeom prst="roundRect">
                <a:avLst>
                  <a:gd name="adj" fmla="val 3125"/>
                </a:avLst>
              </a:prstGeom>
              <a:solidFill>
                <a:srgbClr val="008272">
                  <a:alpha val="5000"/>
                </a:srgbClr>
              </a:solidFill>
              <a:ln w="12700" cap="flat">
                <a:solidFill>
                  <a:srgbClr val="008272">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65" name="Dependency 2"/>
              <p:cNvSpPr txBox="1"/>
              <p:nvPr/>
            </p:nvSpPr>
            <p:spPr>
              <a:xfrm>
                <a:off x="3138" y="0"/>
                <a:ext cx="1994162"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Dependency 2</a:t>
                </a:r>
              </a:p>
            </p:txBody>
          </p:sp>
        </p:grpSp>
        <p:grpSp>
          <p:nvGrpSpPr>
            <p:cNvPr id="10469" name="Rectangle: Rounded Corners 58"/>
            <p:cNvGrpSpPr/>
            <p:nvPr/>
          </p:nvGrpSpPr>
          <p:grpSpPr>
            <a:xfrm>
              <a:off x="1" y="-1"/>
              <a:ext cx="627693" cy="451957"/>
              <a:chOff x="0" y="0"/>
              <a:chExt cx="627691" cy="451955"/>
            </a:xfrm>
          </p:grpSpPr>
          <p:sp>
            <p:nvSpPr>
              <p:cNvPr id="10467" name="Rounded Rectangle"/>
              <p:cNvSpPr/>
              <p:nvPr/>
            </p:nvSpPr>
            <p:spPr>
              <a:xfrm>
                <a:off x="0" y="4526"/>
                <a:ext cx="627692" cy="442905"/>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68" name="C"/>
              <p:cNvSpPr txBox="1"/>
              <p:nvPr/>
            </p:nvSpPr>
            <p:spPr>
              <a:xfrm>
                <a:off x="4054" y="-1"/>
                <a:ext cx="6195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a:t>
                </a:r>
              </a:p>
            </p:txBody>
          </p:sp>
        </p:grpSp>
        <p:grpSp>
          <p:nvGrpSpPr>
            <p:cNvPr id="10472" name="Rectangle: Rounded Corners 64"/>
            <p:cNvGrpSpPr/>
            <p:nvPr/>
          </p:nvGrpSpPr>
          <p:grpSpPr>
            <a:xfrm>
              <a:off x="699169" y="-1"/>
              <a:ext cx="627692" cy="451957"/>
              <a:chOff x="0" y="0"/>
              <a:chExt cx="627691" cy="451955"/>
            </a:xfrm>
          </p:grpSpPr>
          <p:sp>
            <p:nvSpPr>
              <p:cNvPr id="10470" name="Rounded Rectangle"/>
              <p:cNvSpPr/>
              <p:nvPr/>
            </p:nvSpPr>
            <p:spPr>
              <a:xfrm>
                <a:off x="0" y="4526"/>
                <a:ext cx="627692" cy="442905"/>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71" name="C"/>
              <p:cNvSpPr txBox="1"/>
              <p:nvPr/>
            </p:nvSpPr>
            <p:spPr>
              <a:xfrm>
                <a:off x="4054" y="-1"/>
                <a:ext cx="6195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a:t>
                </a:r>
              </a:p>
            </p:txBody>
          </p:sp>
        </p:grpSp>
        <p:grpSp>
          <p:nvGrpSpPr>
            <p:cNvPr id="10475" name="Rectangle: Rounded Corners 67"/>
            <p:cNvGrpSpPr/>
            <p:nvPr/>
          </p:nvGrpSpPr>
          <p:grpSpPr>
            <a:xfrm>
              <a:off x="1408359" y="-1"/>
              <a:ext cx="627693" cy="451957"/>
              <a:chOff x="0" y="0"/>
              <a:chExt cx="627691" cy="451955"/>
            </a:xfrm>
          </p:grpSpPr>
          <p:sp>
            <p:nvSpPr>
              <p:cNvPr id="10473" name="Rounded Rectangle"/>
              <p:cNvSpPr/>
              <p:nvPr/>
            </p:nvSpPr>
            <p:spPr>
              <a:xfrm>
                <a:off x="0" y="4526"/>
                <a:ext cx="627692" cy="442905"/>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74" name="C"/>
              <p:cNvSpPr txBox="1"/>
              <p:nvPr/>
            </p:nvSpPr>
            <p:spPr>
              <a:xfrm>
                <a:off x="4054" y="-1"/>
                <a:ext cx="6195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a:t>
                </a:r>
              </a:p>
            </p:txBody>
          </p:sp>
        </p:grpSp>
        <p:grpSp>
          <p:nvGrpSpPr>
            <p:cNvPr id="10478" name="Rectangle: Rounded Corners 68"/>
            <p:cNvGrpSpPr/>
            <p:nvPr/>
          </p:nvGrpSpPr>
          <p:grpSpPr>
            <a:xfrm>
              <a:off x="2094732" y="-1"/>
              <a:ext cx="627693" cy="451957"/>
              <a:chOff x="0" y="0"/>
              <a:chExt cx="627691" cy="451955"/>
            </a:xfrm>
          </p:grpSpPr>
          <p:sp>
            <p:nvSpPr>
              <p:cNvPr id="10476" name="Rounded Rectangle"/>
              <p:cNvSpPr/>
              <p:nvPr/>
            </p:nvSpPr>
            <p:spPr>
              <a:xfrm>
                <a:off x="0" y="4526"/>
                <a:ext cx="627692" cy="442905"/>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77" name="C"/>
              <p:cNvSpPr txBox="1"/>
              <p:nvPr/>
            </p:nvSpPr>
            <p:spPr>
              <a:xfrm>
                <a:off x="4054" y="-1"/>
                <a:ext cx="6195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a:t>
                </a:r>
              </a:p>
            </p:txBody>
          </p:sp>
        </p:grpSp>
        <p:grpSp>
          <p:nvGrpSpPr>
            <p:cNvPr id="10481" name="Rectangle: Rounded Corners 69"/>
            <p:cNvGrpSpPr/>
            <p:nvPr/>
          </p:nvGrpSpPr>
          <p:grpSpPr>
            <a:xfrm>
              <a:off x="2781106" y="-1"/>
              <a:ext cx="627692" cy="451957"/>
              <a:chOff x="0" y="0"/>
              <a:chExt cx="627691" cy="451955"/>
            </a:xfrm>
          </p:grpSpPr>
          <p:sp>
            <p:nvSpPr>
              <p:cNvPr id="10479" name="Rounded Rectangle"/>
              <p:cNvSpPr/>
              <p:nvPr/>
            </p:nvSpPr>
            <p:spPr>
              <a:xfrm>
                <a:off x="0" y="4526"/>
                <a:ext cx="627692" cy="442905"/>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80" name="C"/>
              <p:cNvSpPr txBox="1"/>
              <p:nvPr/>
            </p:nvSpPr>
            <p:spPr>
              <a:xfrm>
                <a:off x="4054" y="-1"/>
                <a:ext cx="61958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a:t>
                </a:r>
              </a:p>
            </p:txBody>
          </p:sp>
        </p:grpSp>
      </p:grpSp>
      <p:grpSp>
        <p:nvGrpSpPr>
          <p:cNvPr id="10492" name="Group 11"/>
          <p:cNvGrpSpPr/>
          <p:nvPr/>
        </p:nvGrpSpPr>
        <p:grpSpPr>
          <a:xfrm>
            <a:off x="8894791" y="1706253"/>
            <a:ext cx="1845061" cy="1249417"/>
            <a:chOff x="0" y="0"/>
            <a:chExt cx="1845059" cy="1249415"/>
          </a:xfrm>
        </p:grpSpPr>
        <p:grpSp>
          <p:nvGrpSpPr>
            <p:cNvPr id="10485" name="Rectangle: Rounded Corners 76"/>
            <p:cNvGrpSpPr/>
            <p:nvPr/>
          </p:nvGrpSpPr>
          <p:grpSpPr>
            <a:xfrm>
              <a:off x="0" y="0"/>
              <a:ext cx="1845060" cy="1249416"/>
              <a:chOff x="0" y="0"/>
              <a:chExt cx="1845059" cy="1249415"/>
            </a:xfrm>
          </p:grpSpPr>
          <p:sp>
            <p:nvSpPr>
              <p:cNvPr id="10483" name="Rounded Rectangle"/>
              <p:cNvSpPr/>
              <p:nvPr/>
            </p:nvSpPr>
            <p:spPr>
              <a:xfrm>
                <a:off x="0" y="0"/>
                <a:ext cx="1845060" cy="1249416"/>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484" name="Container"/>
              <p:cNvSpPr txBox="1"/>
              <p:nvPr/>
            </p:nvSpPr>
            <p:spPr>
              <a:xfrm>
                <a:off x="11435" y="11435"/>
                <a:ext cx="1822189"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Container</a:t>
                </a:r>
              </a:p>
            </p:txBody>
          </p:sp>
        </p:grpSp>
        <p:grpSp>
          <p:nvGrpSpPr>
            <p:cNvPr id="10488" name="Rectangle: Rounded Corners 77"/>
            <p:cNvGrpSpPr/>
            <p:nvPr/>
          </p:nvGrpSpPr>
          <p:grpSpPr>
            <a:xfrm>
              <a:off x="94208" y="769614"/>
              <a:ext cx="1656643" cy="451957"/>
              <a:chOff x="0" y="0"/>
              <a:chExt cx="1656641" cy="451955"/>
            </a:xfrm>
          </p:grpSpPr>
          <p:sp>
            <p:nvSpPr>
              <p:cNvPr id="10486" name="Rounded Rectangle"/>
              <p:cNvSpPr/>
              <p:nvPr/>
            </p:nvSpPr>
            <p:spPr>
              <a:xfrm>
                <a:off x="0" y="54577"/>
                <a:ext cx="1656642" cy="342802"/>
              </a:xfrm>
              <a:prstGeom prst="roundRect">
                <a:avLst>
                  <a:gd name="adj" fmla="val 3125"/>
                </a:avLst>
              </a:prstGeom>
              <a:solidFill>
                <a:srgbClr val="F2F9F8"/>
              </a:solidFill>
              <a:ln w="12700" cap="flat">
                <a:solidFill>
                  <a:srgbClr val="79BEB5"/>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87" name="App dependencies"/>
              <p:cNvSpPr txBox="1"/>
              <p:nvPr/>
            </p:nvSpPr>
            <p:spPr>
              <a:xfrm>
                <a:off x="3138" y="0"/>
                <a:ext cx="165036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App dependencies</a:t>
                </a:r>
              </a:p>
            </p:txBody>
          </p:sp>
        </p:grpSp>
        <p:grpSp>
          <p:nvGrpSpPr>
            <p:cNvPr id="10491" name="Rectangle: Rounded Corners 78"/>
            <p:cNvGrpSpPr/>
            <p:nvPr/>
          </p:nvGrpSpPr>
          <p:grpSpPr>
            <a:xfrm>
              <a:off x="94208" y="351043"/>
              <a:ext cx="1656643" cy="451957"/>
              <a:chOff x="0" y="0"/>
              <a:chExt cx="1656641" cy="451955"/>
            </a:xfrm>
          </p:grpSpPr>
          <p:sp>
            <p:nvSpPr>
              <p:cNvPr id="10489" name="Rounded Rectangle"/>
              <p:cNvSpPr/>
              <p:nvPr/>
            </p:nvSpPr>
            <p:spPr>
              <a:xfrm>
                <a:off x="0" y="54577"/>
                <a:ext cx="1656642" cy="342802"/>
              </a:xfrm>
              <a:prstGeom prst="roundRect">
                <a:avLst>
                  <a:gd name="adj" fmla="val 3125"/>
                </a:avLst>
              </a:prstGeom>
              <a:solidFill>
                <a:srgbClr val="E5F1F9"/>
              </a:solidFill>
              <a:ln w="12700" cap="flat">
                <a:solidFill>
                  <a:srgbClr val="7FB8E2"/>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90" name="Application XYZ"/>
              <p:cNvSpPr txBox="1"/>
              <p:nvPr/>
            </p:nvSpPr>
            <p:spPr>
              <a:xfrm>
                <a:off x="3138" y="0"/>
                <a:ext cx="165036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Application XYZ</a:t>
                </a:r>
              </a:p>
            </p:txBody>
          </p:sp>
        </p:grpSp>
      </p:grpSp>
      <p:sp>
        <p:nvSpPr>
          <p:cNvPr id="10493" name="Rectangle: Rounded Corners 80"/>
          <p:cNvSpPr/>
          <p:nvPr/>
        </p:nvSpPr>
        <p:spPr>
          <a:xfrm>
            <a:off x="8854461" y="1663469"/>
            <a:ext cx="1925722" cy="1334314"/>
          </a:xfrm>
          <a:prstGeom prst="roundRect">
            <a:avLst>
              <a:gd name="adj" fmla="val 5209"/>
            </a:avLst>
          </a:prstGeom>
          <a:ln w="12700">
            <a:solidFill>
              <a:srgbClr val="DC3C00"/>
            </a:solidFill>
            <a:prstDash val="sysDash"/>
          </a:ln>
        </p:spPr>
        <p:txBody>
          <a:bodyPr lIns="45719" rIns="45719"/>
          <a:lstStyle/>
          <a:p>
            <a:pPr algn="ctr" defTabSz="914101">
              <a:lnSpc>
                <a:spcPct val="90000"/>
              </a:lnSpc>
              <a:defRPr sz="2300">
                <a:solidFill>
                  <a:srgbClr val="505050"/>
                </a:solidFill>
                <a:latin typeface="Segoe UI"/>
                <a:ea typeface="Segoe UI"/>
                <a:cs typeface="Segoe UI"/>
                <a:sym typeface="Segoe UI"/>
              </a:defRPr>
            </a:pPr>
          </a:p>
        </p:txBody>
      </p:sp>
      <p:grpSp>
        <p:nvGrpSpPr>
          <p:cNvPr id="10496" name="Group 9"/>
          <p:cNvGrpSpPr/>
          <p:nvPr/>
        </p:nvGrpSpPr>
        <p:grpSpPr>
          <a:xfrm>
            <a:off x="9489381" y="2997781"/>
            <a:ext cx="679802" cy="803023"/>
            <a:chOff x="0" y="0"/>
            <a:chExt cx="679800" cy="803021"/>
          </a:xfrm>
        </p:grpSpPr>
        <p:sp>
          <p:nvSpPr>
            <p:cNvPr id="10494" name="Rectangle: Rounded Corners 71"/>
            <p:cNvSpPr/>
            <p:nvPr/>
          </p:nvSpPr>
          <p:spPr>
            <a:xfrm>
              <a:off x="0" y="305173"/>
              <a:ext cx="679801" cy="497849"/>
            </a:xfrm>
            <a:prstGeom prst="roundRect">
              <a:avLst>
                <a:gd name="adj" fmla="val 5209"/>
              </a:avLst>
            </a:prstGeom>
            <a:noFill/>
            <a:ln w="12700" cap="flat">
              <a:solidFill>
                <a:srgbClr val="DC3C00"/>
              </a:solidFill>
              <a:prstDash val="sysDash"/>
              <a:round/>
            </a:ln>
            <a:effectLst/>
          </p:spPr>
          <p:txBody>
            <a:bodyPr wrap="square" lIns="45719" tIns="45719" rIns="45719" bIns="45719" numCol="1" anchor="t">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495" name="Straight Arrow Connector 85"/>
            <p:cNvSpPr/>
            <p:nvPr/>
          </p:nvSpPr>
          <p:spPr>
            <a:xfrm flipV="1">
              <a:off x="327940" y="0"/>
              <a:ext cx="1" cy="302866"/>
            </a:xfrm>
            <a:prstGeom prst="line">
              <a:avLst/>
            </a:prstGeom>
            <a:noFill/>
            <a:ln w="12700" cap="flat">
              <a:solidFill>
                <a:srgbClr val="DC3C00"/>
              </a:solidFill>
              <a:prstDash val="sysDash"/>
              <a:round/>
              <a:tailEnd type="triangle" w="med" len="med"/>
            </a:ln>
            <a:effectLst/>
          </p:spPr>
          <p:txBody>
            <a:bodyPr wrap="square" lIns="45719" tIns="45719" rIns="45719" bIns="45719" numCol="1" anchor="t">
              <a:noAutofit/>
            </a:bodyPr>
            <a:lstStyle/>
            <a:p>
              <a:pPr>
                <a:defRPr>
                  <a:solidFill>
                    <a:srgbClr val="FFFFFF"/>
                  </a:solidFill>
                </a:defRPr>
              </a:pPr>
            </a:p>
          </p:txBody>
        </p:sp>
      </p:grpSp>
      <p:sp>
        <p:nvSpPr>
          <p:cNvPr id="10497" name="Title 1"/>
          <p:cNvSpPr txBox="1"/>
          <p:nvPr/>
        </p:nvSpPr>
        <p:spPr>
          <a:xfrm>
            <a:off x="268079" y="369814"/>
            <a:ext cx="11655842" cy="89049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algn="ctr" defTabSz="914366">
              <a:lnSpc>
                <a:spcPct val="90000"/>
              </a:lnSpc>
              <a:defRPr spc="-99" sz="4700">
                <a:solidFill>
                  <a:srgbClr val="505050"/>
                </a:solidFill>
                <a:latin typeface="Segoe UI Light"/>
                <a:ea typeface="Segoe UI Light"/>
                <a:cs typeface="Segoe UI Light"/>
                <a:sym typeface="Segoe UI Light"/>
              </a:defRPr>
            </a:pPr>
            <a:r>
              <a:t>Virtualization versus </a:t>
            </a:r>
            <a:r>
              <a:rPr b="1">
                <a:solidFill>
                  <a:srgbClr val="0072C6"/>
                </a:solidFill>
                <a:latin typeface="Segoe UI Semibold"/>
                <a:ea typeface="Segoe UI Semibold"/>
                <a:cs typeface="Segoe UI Semibold"/>
                <a:sym typeface="Segoe UI Semibold"/>
              </a:rPr>
              <a:t>containerization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0411"/>
                                        </p:tgtEl>
                                        <p:attrNameLst>
                                          <p:attrName>style.visibility</p:attrName>
                                        </p:attrNameLst>
                                      </p:cBhvr>
                                      <p:to>
                                        <p:strVal val="visible"/>
                                      </p:to>
                                    </p:set>
                                    <p:animEffect filter="wipe(down)" transition="in">
                                      <p:cBhvr>
                                        <p:cTn id="7" dur="1000"/>
                                        <p:tgtEl>
                                          <p:spTgt spid="10411"/>
                                        </p:tgtEl>
                                      </p:cBhvr>
                                    </p:animEffect>
                                  </p:childTnLst>
                                </p:cTn>
                              </p:par>
                            </p:childTnLst>
                          </p:cTn>
                        </p:par>
                        <p:par>
                          <p:cTn id="8" fill="hold">
                            <p:stCondLst>
                              <p:cond delay="1000"/>
                            </p:stCondLst>
                            <p:childTnLst>
                              <p:par>
                                <p:cTn id="9" presetClass="entr" nodeType="afterEffect" presetSubtype="4" presetID="22" grpId="2" fill="hold">
                                  <p:stCondLst>
                                    <p:cond delay="250"/>
                                  </p:stCondLst>
                                  <p:iterate type="el" backwards="0">
                                    <p:tmAbs val="0"/>
                                  </p:iterate>
                                  <p:childTnLst>
                                    <p:set>
                                      <p:cBhvr>
                                        <p:cTn id="10" fill="hold"/>
                                        <p:tgtEl>
                                          <p:spTgt spid="10431"/>
                                        </p:tgtEl>
                                        <p:attrNameLst>
                                          <p:attrName>style.visibility</p:attrName>
                                        </p:attrNameLst>
                                      </p:cBhvr>
                                      <p:to>
                                        <p:strVal val="visible"/>
                                      </p:to>
                                    </p:set>
                                    <p:animEffect filter="wipe(down)" transition="in">
                                      <p:cBhvr>
                                        <p:cTn id="11" dur="1000"/>
                                        <p:tgtEl>
                                          <p:spTgt spid="10431"/>
                                        </p:tgtEl>
                                      </p:cBhvr>
                                    </p:animEffect>
                                  </p:childTnLst>
                                </p:cTn>
                              </p:par>
                            </p:childTnLst>
                          </p:cTn>
                        </p:par>
                        <p:par>
                          <p:cTn id="12" fill="hold">
                            <p:stCondLst>
                              <p:cond delay="2250"/>
                            </p:stCondLst>
                            <p:childTnLst>
                              <p:par>
                                <p:cTn id="13" presetClass="entr" nodeType="afterEffect" presetID="9" grpId="3" fill="hold">
                                  <p:stCondLst>
                                    <p:cond delay="1000"/>
                                  </p:stCondLst>
                                  <p:iterate type="el" backwards="0">
                                    <p:tmAbs val="0"/>
                                  </p:iterate>
                                  <p:childTnLst>
                                    <p:set>
                                      <p:cBhvr>
                                        <p:cTn id="14" fill="hold"/>
                                        <p:tgtEl>
                                          <p:spTgt spid="10444"/>
                                        </p:tgtEl>
                                        <p:attrNameLst>
                                          <p:attrName>style.visibility</p:attrName>
                                        </p:attrNameLst>
                                      </p:cBhvr>
                                      <p:to>
                                        <p:strVal val="visible"/>
                                      </p:to>
                                    </p:set>
                                    <p:animEffect filter="dissolve" transition="in">
                                      <p:cBhvr>
                                        <p:cTn id="15" dur="1000"/>
                                        <p:tgtEl>
                                          <p:spTgt spid="10444"/>
                                        </p:tgtEl>
                                      </p:cBhvr>
                                    </p:animEffect>
                                  </p:childTnLst>
                                </p:cTn>
                              </p:par>
                            </p:childTnLst>
                          </p:cTn>
                        </p:par>
                        <p:par>
                          <p:cTn id="16" fill="hold">
                            <p:stCondLst>
                              <p:cond delay="4250"/>
                            </p:stCondLst>
                            <p:childTnLst>
                              <p:par>
                                <p:cTn id="17" presetClass="entr" nodeType="afterEffect" presetSubtype="4" presetID="22" grpId="4" fill="hold">
                                  <p:stCondLst>
                                    <p:cond delay="500"/>
                                  </p:stCondLst>
                                  <p:iterate type="el" backwards="0">
                                    <p:tmAbs val="0"/>
                                  </p:iterate>
                                  <p:childTnLst>
                                    <p:set>
                                      <p:cBhvr>
                                        <p:cTn id="18" fill="hold"/>
                                        <p:tgtEl>
                                          <p:spTgt spid="10451"/>
                                        </p:tgtEl>
                                        <p:attrNameLst>
                                          <p:attrName>style.visibility</p:attrName>
                                        </p:attrNameLst>
                                      </p:cBhvr>
                                      <p:to>
                                        <p:strVal val="visible"/>
                                      </p:to>
                                    </p:set>
                                    <p:animEffect filter="wipe(down)" transition="in">
                                      <p:cBhvr>
                                        <p:cTn id="19" dur="500"/>
                                        <p:tgtEl>
                                          <p:spTgt spid="10451"/>
                                        </p:tgtEl>
                                      </p:cBhvr>
                                    </p:animEffect>
                                  </p:childTnLst>
                                </p:cTn>
                              </p:par>
                            </p:childTnLst>
                          </p:cTn>
                        </p:par>
                        <p:par>
                          <p:cTn id="20" fill="hold">
                            <p:stCondLst>
                              <p:cond delay="5250"/>
                            </p:stCondLst>
                            <p:childTnLst>
                              <p:par>
                                <p:cTn id="21" presetClass="entr" nodeType="afterEffect" presetSubtype="4" presetID="22" grpId="5" fill="hold">
                                  <p:stCondLst>
                                    <p:cond delay="500"/>
                                  </p:stCondLst>
                                  <p:iterate type="el" backwards="0">
                                    <p:tmAbs val="0"/>
                                  </p:iterate>
                                  <p:childTnLst>
                                    <p:set>
                                      <p:cBhvr>
                                        <p:cTn id="22" fill="hold"/>
                                        <p:tgtEl>
                                          <p:spTgt spid="10448"/>
                                        </p:tgtEl>
                                        <p:attrNameLst>
                                          <p:attrName>style.visibility</p:attrName>
                                        </p:attrNameLst>
                                      </p:cBhvr>
                                      <p:to>
                                        <p:strVal val="visible"/>
                                      </p:to>
                                    </p:set>
                                    <p:animEffect filter="wipe(down)" transition="in">
                                      <p:cBhvr>
                                        <p:cTn id="23" dur="500"/>
                                        <p:tgtEl>
                                          <p:spTgt spid="10448"/>
                                        </p:tgtEl>
                                      </p:cBhvr>
                                    </p:animEffect>
                                  </p:childTnLst>
                                </p:cTn>
                              </p:par>
                            </p:childTnLst>
                          </p:cTn>
                        </p:par>
                        <p:par>
                          <p:cTn id="24" fill="hold">
                            <p:stCondLst>
                              <p:cond delay="6250"/>
                            </p:stCondLst>
                            <p:childTnLst>
                              <p:par>
                                <p:cTn id="25" presetClass="entr" nodeType="afterEffect" presetID="9" grpId="6" fill="hold">
                                  <p:stCondLst>
                                    <p:cond delay="0"/>
                                  </p:stCondLst>
                                  <p:iterate type="el" backwards="0">
                                    <p:tmAbs val="0"/>
                                  </p:iterate>
                                  <p:childTnLst>
                                    <p:set>
                                      <p:cBhvr>
                                        <p:cTn id="26" fill="hold"/>
                                        <p:tgtEl>
                                          <p:spTgt spid="10445"/>
                                        </p:tgtEl>
                                        <p:attrNameLst>
                                          <p:attrName>style.visibility</p:attrName>
                                        </p:attrNameLst>
                                      </p:cBhvr>
                                      <p:to>
                                        <p:strVal val="visible"/>
                                      </p:to>
                                    </p:set>
                                    <p:animEffect filter="dissolve" transition="in">
                                      <p:cBhvr>
                                        <p:cTn id="27" dur="1000"/>
                                        <p:tgtEl>
                                          <p:spTgt spid="10445"/>
                                        </p:tgtEl>
                                      </p:cBhvr>
                                    </p:animEffect>
                                  </p:childTnLst>
                                </p:cTn>
                              </p:par>
                            </p:childTnLst>
                          </p:cTn>
                        </p:par>
                        <p:par>
                          <p:cTn id="28" fill="hold">
                            <p:stCondLst>
                              <p:cond delay="7250"/>
                            </p:stCondLst>
                            <p:childTnLst>
                              <p:par>
                                <p:cTn id="29" presetClass="entr" nodeType="afterEffect" presetID="9" grpId="7" fill="hold">
                                  <p:stCondLst>
                                    <p:cond delay="0"/>
                                  </p:stCondLst>
                                  <p:iterate type="el" backwards="0">
                                    <p:tmAbs val="0"/>
                                  </p:iterate>
                                  <p:childTnLst>
                                    <p:set>
                                      <p:cBhvr>
                                        <p:cTn id="30" fill="hold"/>
                                        <p:tgtEl>
                                          <p:spTgt spid="10392"/>
                                        </p:tgtEl>
                                        <p:attrNameLst>
                                          <p:attrName>style.visibility</p:attrName>
                                        </p:attrNameLst>
                                      </p:cBhvr>
                                      <p:to>
                                        <p:strVal val="visible"/>
                                      </p:to>
                                    </p:set>
                                    <p:animEffect filter="dissolve" transition="in">
                                      <p:cBhvr>
                                        <p:cTn id="31" dur="500"/>
                                        <p:tgtEl>
                                          <p:spTgt spid="10392"/>
                                        </p:tgtEl>
                                      </p:cBhvr>
                                    </p:animEffect>
                                  </p:childTnLst>
                                </p:cTn>
                              </p:par>
                            </p:childTnLst>
                          </p:cTn>
                        </p:par>
                        <p:par>
                          <p:cTn id="32" fill="hold">
                            <p:stCondLst>
                              <p:cond delay="7750"/>
                            </p:stCondLst>
                            <p:childTnLst>
                              <p:par>
                                <p:cTn id="33" presetClass="entr" nodeType="afterEffect" presetSubtype="4" presetID="22" grpId="8" fill="hold">
                                  <p:stCondLst>
                                    <p:cond delay="1000"/>
                                  </p:stCondLst>
                                  <p:iterate type="el" backwards="0">
                                    <p:tmAbs val="0"/>
                                  </p:iterate>
                                  <p:childTnLst>
                                    <p:set>
                                      <p:cBhvr>
                                        <p:cTn id="34" fill="hold"/>
                                        <p:tgtEl>
                                          <p:spTgt spid="10482"/>
                                        </p:tgtEl>
                                        <p:attrNameLst>
                                          <p:attrName>style.visibility</p:attrName>
                                        </p:attrNameLst>
                                      </p:cBhvr>
                                      <p:to>
                                        <p:strVal val="visible"/>
                                      </p:to>
                                    </p:set>
                                    <p:animEffect filter="wipe(down)" transition="in">
                                      <p:cBhvr>
                                        <p:cTn id="35" dur="1000"/>
                                        <p:tgtEl>
                                          <p:spTgt spid="10482"/>
                                        </p:tgtEl>
                                      </p:cBhvr>
                                    </p:animEffect>
                                  </p:childTnLst>
                                </p:cTn>
                              </p:par>
                            </p:childTnLst>
                          </p:cTn>
                        </p:par>
                        <p:par>
                          <p:cTn id="36" fill="hold">
                            <p:stCondLst>
                              <p:cond delay="9750"/>
                            </p:stCondLst>
                            <p:childTnLst>
                              <p:par>
                                <p:cTn id="37" presetClass="entr" nodeType="afterEffect" presetID="9" grpId="9" fill="hold">
                                  <p:stCondLst>
                                    <p:cond delay="1000"/>
                                  </p:stCondLst>
                                  <p:iterate type="el" backwards="0">
                                    <p:tmAbs val="0"/>
                                  </p:iterate>
                                  <p:childTnLst>
                                    <p:set>
                                      <p:cBhvr>
                                        <p:cTn id="38" fill="hold"/>
                                        <p:tgtEl>
                                          <p:spTgt spid="10492"/>
                                        </p:tgtEl>
                                        <p:attrNameLst>
                                          <p:attrName>style.visibility</p:attrName>
                                        </p:attrNameLst>
                                      </p:cBhvr>
                                      <p:to>
                                        <p:strVal val="visible"/>
                                      </p:to>
                                    </p:set>
                                    <p:animEffect filter="dissolve" transition="in">
                                      <p:cBhvr>
                                        <p:cTn id="39" dur="1000"/>
                                        <p:tgtEl>
                                          <p:spTgt spid="10492"/>
                                        </p:tgtEl>
                                      </p:cBhvr>
                                    </p:animEffect>
                                  </p:childTnLst>
                                </p:cTn>
                              </p:par>
                            </p:childTnLst>
                          </p:cTn>
                        </p:par>
                        <p:par>
                          <p:cTn id="40" fill="hold">
                            <p:stCondLst>
                              <p:cond delay="11750"/>
                            </p:stCondLst>
                            <p:childTnLst>
                              <p:par>
                                <p:cTn id="41" presetClass="entr" nodeType="afterEffect" presetSubtype="4" presetID="22" grpId="10" fill="hold">
                                  <p:stCondLst>
                                    <p:cond delay="500"/>
                                  </p:stCondLst>
                                  <p:iterate type="el" backwards="0">
                                    <p:tmAbs val="0"/>
                                  </p:iterate>
                                  <p:childTnLst>
                                    <p:set>
                                      <p:cBhvr>
                                        <p:cTn id="42" fill="hold"/>
                                        <p:tgtEl>
                                          <p:spTgt spid="10496"/>
                                        </p:tgtEl>
                                        <p:attrNameLst>
                                          <p:attrName>style.visibility</p:attrName>
                                        </p:attrNameLst>
                                      </p:cBhvr>
                                      <p:to>
                                        <p:strVal val="visible"/>
                                      </p:to>
                                    </p:set>
                                    <p:animEffect filter="wipe(down)" transition="in">
                                      <p:cBhvr>
                                        <p:cTn id="43" dur="500"/>
                                        <p:tgtEl>
                                          <p:spTgt spid="10496"/>
                                        </p:tgtEl>
                                      </p:cBhvr>
                                    </p:animEffect>
                                  </p:childTnLst>
                                </p:cTn>
                              </p:par>
                            </p:childTnLst>
                          </p:cTn>
                        </p:par>
                        <p:par>
                          <p:cTn id="44" fill="hold">
                            <p:stCondLst>
                              <p:cond delay="12750"/>
                            </p:stCondLst>
                            <p:childTnLst>
                              <p:par>
                                <p:cTn id="45" presetClass="entr" nodeType="afterEffect" presetID="9" grpId="11" fill="hold">
                                  <p:stCondLst>
                                    <p:cond delay="0"/>
                                  </p:stCondLst>
                                  <p:iterate type="el" backwards="0">
                                    <p:tmAbs val="0"/>
                                  </p:iterate>
                                  <p:childTnLst>
                                    <p:set>
                                      <p:cBhvr>
                                        <p:cTn id="46" fill="hold"/>
                                        <p:tgtEl>
                                          <p:spTgt spid="10493"/>
                                        </p:tgtEl>
                                        <p:attrNameLst>
                                          <p:attrName>style.visibility</p:attrName>
                                        </p:attrNameLst>
                                      </p:cBhvr>
                                      <p:to>
                                        <p:strVal val="visible"/>
                                      </p:to>
                                    </p:set>
                                    <p:animEffect filter="dissolve" transition="in">
                                      <p:cBhvr>
                                        <p:cTn id="47" dur="1000"/>
                                        <p:tgtEl>
                                          <p:spTgt spid="10493"/>
                                        </p:tgtEl>
                                      </p:cBhvr>
                                    </p:animEffect>
                                  </p:childTnLst>
                                </p:cTn>
                              </p:par>
                            </p:childTnLst>
                          </p:cTn>
                        </p:par>
                        <p:par>
                          <p:cTn id="48" fill="hold">
                            <p:stCondLst>
                              <p:cond delay="13750"/>
                            </p:stCondLst>
                            <p:childTnLst>
                              <p:par>
                                <p:cTn id="49" presetClass="entr" nodeType="afterEffect" presetID="9" grpId="12" fill="hold">
                                  <p:stCondLst>
                                    <p:cond delay="0"/>
                                  </p:stCondLst>
                                  <p:iterate type="el" backwards="0">
                                    <p:tmAbs val="0"/>
                                  </p:iterate>
                                  <p:childTnLst>
                                    <p:set>
                                      <p:cBhvr>
                                        <p:cTn id="50" fill="hold"/>
                                        <p:tgtEl>
                                          <p:spTgt spid="10393"/>
                                        </p:tgtEl>
                                        <p:attrNameLst>
                                          <p:attrName>style.visibility</p:attrName>
                                        </p:attrNameLst>
                                      </p:cBhvr>
                                      <p:to>
                                        <p:strVal val="visible"/>
                                      </p:to>
                                    </p:set>
                                    <p:animEffect filter="dissolve" transition="in">
                                      <p:cBhvr>
                                        <p:cTn id="51" dur="500"/>
                                        <p:tgtEl>
                                          <p:spTgt spid="10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44" grpId="3"/>
      <p:bldP build="whole" bldLvl="1" animBg="1" rev="0" advAuto="0" spid="10493" grpId="11"/>
      <p:bldP build="whole" bldLvl="1" animBg="1" rev="0" advAuto="0" spid="10451" grpId="4"/>
      <p:bldP build="whole" bldLvl="1" animBg="1" rev="0" advAuto="0" spid="10448" grpId="5"/>
      <p:bldP build="whole" bldLvl="1" animBg="1" rev="0" advAuto="0" spid="10392" grpId="7"/>
      <p:bldP build="whole" bldLvl="1" animBg="1" rev="0" advAuto="0" spid="10445" grpId="6"/>
      <p:bldP build="whole" bldLvl="1" animBg="1" rev="0" advAuto="0" spid="10492" grpId="9"/>
      <p:bldP build="whole" bldLvl="1" animBg="1" rev="0" advAuto="0" spid="10482" grpId="8"/>
      <p:bldP build="whole" bldLvl="1" animBg="1" rev="0" advAuto="0" spid="10411" grpId="1"/>
      <p:bldP build="whole" bldLvl="1" animBg="1" rev="0" advAuto="0" spid="10393" grpId="12"/>
      <p:bldP build="whole" bldLvl="1" animBg="1" rev="0" advAuto="0" spid="10496" grpId="10"/>
      <p:bldP build="whole" bldLvl="1" animBg="1" rev="0" advAuto="0" spid="10431"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99" name="Title 1"/>
          <p:cNvSpPr txBox="1"/>
          <p:nvPr>
            <p:ph type="title"/>
          </p:nvPr>
        </p:nvSpPr>
        <p:spPr>
          <a:xfrm>
            <a:off x="268079" y="369814"/>
            <a:ext cx="11655842" cy="899537"/>
          </a:xfrm>
          <a:prstGeom prst="rect">
            <a:avLst/>
          </a:prstGeom>
        </p:spPr>
        <p:txBody>
          <a:bodyPr/>
          <a:lstStyle/>
          <a:p>
            <a:pPr algn="ctr">
              <a:defRPr spc="-99" sz="4700"/>
            </a:pPr>
            <a:r>
              <a:t>The container </a:t>
            </a:r>
            <a:r>
              <a:rPr b="1">
                <a:solidFill>
                  <a:srgbClr val="0072C6"/>
                </a:solidFill>
                <a:latin typeface="Segoe UI Semibold"/>
                <a:ea typeface="Segoe UI Semibold"/>
                <a:cs typeface="Segoe UI Semibold"/>
                <a:sym typeface="Segoe UI Semibold"/>
              </a:rPr>
              <a:t>advantage</a:t>
            </a:r>
          </a:p>
        </p:txBody>
      </p:sp>
      <p:grpSp>
        <p:nvGrpSpPr>
          <p:cNvPr id="10502" name="Rectangle: Rounded Corners 48"/>
          <p:cNvGrpSpPr/>
          <p:nvPr/>
        </p:nvGrpSpPr>
        <p:grpSpPr>
          <a:xfrm>
            <a:off x="6949772" y="5409820"/>
            <a:ext cx="4018983" cy="714982"/>
            <a:chOff x="0" y="0"/>
            <a:chExt cx="4018981" cy="714981"/>
          </a:xfrm>
        </p:grpSpPr>
        <p:sp>
          <p:nvSpPr>
            <p:cNvPr id="10500" name="Rounded Rectangle"/>
            <p:cNvSpPr/>
            <p:nvPr/>
          </p:nvSpPr>
          <p:spPr>
            <a:xfrm>
              <a:off x="0" y="0"/>
              <a:ext cx="4018982" cy="714982"/>
            </a:xfrm>
            <a:prstGeom prst="roundRect">
              <a:avLst>
                <a:gd name="adj" fmla="val 3125"/>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501" name="Hardware"/>
            <p:cNvSpPr txBox="1"/>
            <p:nvPr/>
          </p:nvSpPr>
          <p:spPr>
            <a:xfrm>
              <a:off x="6543" y="131512"/>
              <a:ext cx="400589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505" name="Rectangle: Rounded Corners 51"/>
          <p:cNvGrpSpPr/>
          <p:nvPr/>
        </p:nvGrpSpPr>
        <p:grpSpPr>
          <a:xfrm>
            <a:off x="6949771" y="4900072"/>
            <a:ext cx="4018983" cy="451957"/>
            <a:chOff x="0" y="0"/>
            <a:chExt cx="4018981" cy="451955"/>
          </a:xfrm>
        </p:grpSpPr>
        <p:sp>
          <p:nvSpPr>
            <p:cNvPr id="10503" name="Rounded Rectangle"/>
            <p:cNvSpPr/>
            <p:nvPr/>
          </p:nvSpPr>
          <p:spPr>
            <a:xfrm>
              <a:off x="0" y="23895"/>
              <a:ext cx="4018982" cy="404165"/>
            </a:xfrm>
            <a:prstGeom prst="roundRect">
              <a:avLst>
                <a:gd name="adj" fmla="val 3125"/>
              </a:avLst>
            </a:prstGeom>
            <a:solidFill>
              <a:srgbClr val="004BBC">
                <a:alpha val="5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504" name="Host OS"/>
            <p:cNvSpPr txBox="1"/>
            <p:nvPr/>
          </p:nvSpPr>
          <p:spPr>
            <a:xfrm>
              <a:off x="3698" y="0"/>
              <a:ext cx="401158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Host OS</a:t>
              </a:r>
            </a:p>
          </p:txBody>
        </p:sp>
      </p:grpSp>
      <p:grpSp>
        <p:nvGrpSpPr>
          <p:cNvPr id="10508" name="Rectangle: Rounded Corners 52"/>
          <p:cNvGrpSpPr/>
          <p:nvPr/>
        </p:nvGrpSpPr>
        <p:grpSpPr>
          <a:xfrm>
            <a:off x="6949771" y="4414221"/>
            <a:ext cx="4018983" cy="451957"/>
            <a:chOff x="0" y="0"/>
            <a:chExt cx="4018981" cy="451955"/>
          </a:xfrm>
        </p:grpSpPr>
        <p:sp>
          <p:nvSpPr>
            <p:cNvPr id="10506" name="Rounded Rectangle"/>
            <p:cNvSpPr/>
            <p:nvPr/>
          </p:nvSpPr>
          <p:spPr>
            <a:xfrm>
              <a:off x="0" y="23895"/>
              <a:ext cx="4018982" cy="404165"/>
            </a:xfrm>
            <a:prstGeom prst="roundRect">
              <a:avLst>
                <a:gd name="adj" fmla="val 3125"/>
              </a:avLst>
            </a:prstGeom>
            <a:solidFill>
              <a:srgbClr val="68217A">
                <a:alpha val="5000"/>
              </a:srgbClr>
            </a:solidFill>
            <a:ln w="12700" cap="flat">
              <a:solidFill>
                <a:srgbClr val="68217A">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507" name="Hypervisor 2"/>
            <p:cNvSpPr txBox="1"/>
            <p:nvPr/>
          </p:nvSpPr>
          <p:spPr>
            <a:xfrm>
              <a:off x="3698" y="0"/>
              <a:ext cx="401158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Hypervisor 2</a:t>
              </a:r>
            </a:p>
          </p:txBody>
        </p:sp>
      </p:grpSp>
      <p:grpSp>
        <p:nvGrpSpPr>
          <p:cNvPr id="10511" name="Rectangle: Rounded Corners 53"/>
          <p:cNvGrpSpPr/>
          <p:nvPr/>
        </p:nvGrpSpPr>
        <p:grpSpPr>
          <a:xfrm>
            <a:off x="6949771" y="2603710"/>
            <a:ext cx="1973158" cy="1752721"/>
            <a:chOff x="0" y="0"/>
            <a:chExt cx="1973157" cy="1752719"/>
          </a:xfrm>
        </p:grpSpPr>
        <p:sp>
          <p:nvSpPr>
            <p:cNvPr id="10509" name="Rounded Rectangle"/>
            <p:cNvSpPr/>
            <p:nvPr/>
          </p:nvSpPr>
          <p:spPr>
            <a:xfrm>
              <a:off x="0" y="0"/>
              <a:ext cx="1973158" cy="175272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10" name="VM"/>
            <p:cNvSpPr txBox="1"/>
            <p:nvPr/>
          </p:nvSpPr>
          <p:spPr>
            <a:xfrm>
              <a:off x="16042" y="16041"/>
              <a:ext cx="194107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514" name="Rectangle: Rounded Corners 59"/>
          <p:cNvGrpSpPr/>
          <p:nvPr/>
        </p:nvGrpSpPr>
        <p:grpSpPr>
          <a:xfrm>
            <a:off x="8995596" y="2603710"/>
            <a:ext cx="1973158" cy="1752721"/>
            <a:chOff x="0" y="0"/>
            <a:chExt cx="1973157" cy="1752719"/>
          </a:xfrm>
        </p:grpSpPr>
        <p:sp>
          <p:nvSpPr>
            <p:cNvPr id="10512" name="Rounded Rectangle"/>
            <p:cNvSpPr/>
            <p:nvPr/>
          </p:nvSpPr>
          <p:spPr>
            <a:xfrm>
              <a:off x="0" y="0"/>
              <a:ext cx="1973158" cy="175272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13" name="VM"/>
            <p:cNvSpPr txBox="1"/>
            <p:nvPr/>
          </p:nvSpPr>
          <p:spPr>
            <a:xfrm>
              <a:off x="16042" y="16041"/>
              <a:ext cx="194107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517" name="Rectangle: Rounded Corners 66"/>
          <p:cNvGrpSpPr/>
          <p:nvPr/>
        </p:nvGrpSpPr>
        <p:grpSpPr>
          <a:xfrm>
            <a:off x="7073651" y="3674059"/>
            <a:ext cx="1725399" cy="575632"/>
            <a:chOff x="0" y="0"/>
            <a:chExt cx="1725397" cy="575630"/>
          </a:xfrm>
        </p:grpSpPr>
        <p:sp>
          <p:nvSpPr>
            <p:cNvPr id="10515" name="Rounded Rectangle"/>
            <p:cNvSpPr/>
            <p:nvPr/>
          </p:nvSpPr>
          <p:spPr>
            <a:xfrm>
              <a:off x="0" y="0"/>
              <a:ext cx="1725398" cy="575631"/>
            </a:xfrm>
            <a:prstGeom prst="roundRect">
              <a:avLst>
                <a:gd name="adj" fmla="val 3125"/>
              </a:avLst>
            </a:prstGeom>
            <a:solidFill>
              <a:srgbClr val="E5F1F9"/>
            </a:solidFill>
            <a:ln w="12700" cap="flat">
              <a:solidFill>
                <a:srgbClr val="7FB8E2"/>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16" name="Application"/>
            <p:cNvSpPr txBox="1"/>
            <p:nvPr/>
          </p:nvSpPr>
          <p:spPr>
            <a:xfrm>
              <a:off x="5268" y="61837"/>
              <a:ext cx="1714862"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Application</a:t>
              </a:r>
            </a:p>
          </p:txBody>
        </p:sp>
      </p:grpSp>
      <p:grpSp>
        <p:nvGrpSpPr>
          <p:cNvPr id="10520" name="Rectangle: Rounded Corners 73"/>
          <p:cNvGrpSpPr/>
          <p:nvPr/>
        </p:nvGrpSpPr>
        <p:grpSpPr>
          <a:xfrm>
            <a:off x="9119475" y="3674059"/>
            <a:ext cx="1725399" cy="575632"/>
            <a:chOff x="0" y="0"/>
            <a:chExt cx="1725397" cy="575630"/>
          </a:xfrm>
        </p:grpSpPr>
        <p:sp>
          <p:nvSpPr>
            <p:cNvPr id="10518" name="Rounded Rectangle"/>
            <p:cNvSpPr/>
            <p:nvPr/>
          </p:nvSpPr>
          <p:spPr>
            <a:xfrm>
              <a:off x="0" y="0"/>
              <a:ext cx="1725398" cy="575631"/>
            </a:xfrm>
            <a:prstGeom prst="roundRect">
              <a:avLst>
                <a:gd name="adj" fmla="val 3125"/>
              </a:avLst>
            </a:prstGeom>
            <a:solidFill>
              <a:srgbClr val="E5F2F1"/>
            </a:solidFill>
            <a:ln w="12700" cap="flat">
              <a:solidFill>
                <a:srgbClr val="008272">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19" name="Application"/>
            <p:cNvSpPr txBox="1"/>
            <p:nvPr/>
          </p:nvSpPr>
          <p:spPr>
            <a:xfrm>
              <a:off x="5268" y="61837"/>
              <a:ext cx="1714862"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Application</a:t>
              </a:r>
            </a:p>
          </p:txBody>
        </p:sp>
      </p:grpSp>
      <p:grpSp>
        <p:nvGrpSpPr>
          <p:cNvPr id="10523" name="Rectangle: Rounded Corners 98"/>
          <p:cNvGrpSpPr/>
          <p:nvPr/>
        </p:nvGrpSpPr>
        <p:grpSpPr>
          <a:xfrm>
            <a:off x="9119475" y="3674059"/>
            <a:ext cx="845679" cy="575632"/>
            <a:chOff x="0" y="0"/>
            <a:chExt cx="845678" cy="575630"/>
          </a:xfrm>
        </p:grpSpPr>
        <p:sp>
          <p:nvSpPr>
            <p:cNvPr id="10521" name="Rounded Rectangle"/>
            <p:cNvSpPr/>
            <p:nvPr/>
          </p:nvSpPr>
          <p:spPr>
            <a:xfrm>
              <a:off x="0" y="0"/>
              <a:ext cx="845679" cy="575631"/>
            </a:xfrm>
            <a:prstGeom prst="roundRect">
              <a:avLst>
                <a:gd name="adj" fmla="val 3125"/>
              </a:avLst>
            </a:prstGeom>
            <a:solidFill>
              <a:srgbClr val="E5F2F1"/>
            </a:solidFill>
            <a:ln w="12700" cap="flat">
              <a:solidFill>
                <a:srgbClr val="008272">
                  <a:alpha val="50000"/>
                </a:srgbClr>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22"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26" name="Rectangle: Rounded Corners 99"/>
          <p:cNvGrpSpPr/>
          <p:nvPr/>
        </p:nvGrpSpPr>
        <p:grpSpPr>
          <a:xfrm>
            <a:off x="9999195" y="3674059"/>
            <a:ext cx="845679" cy="575632"/>
            <a:chOff x="0" y="0"/>
            <a:chExt cx="845678" cy="575630"/>
          </a:xfrm>
        </p:grpSpPr>
        <p:sp>
          <p:nvSpPr>
            <p:cNvPr id="10524" name="Rounded Rectangle"/>
            <p:cNvSpPr/>
            <p:nvPr/>
          </p:nvSpPr>
          <p:spPr>
            <a:xfrm>
              <a:off x="0" y="0"/>
              <a:ext cx="845679" cy="575631"/>
            </a:xfrm>
            <a:prstGeom prst="roundRect">
              <a:avLst>
                <a:gd name="adj" fmla="val 3125"/>
              </a:avLst>
            </a:prstGeom>
            <a:solidFill>
              <a:srgbClr val="E5F2F1"/>
            </a:solidFill>
            <a:ln w="12700" cap="flat">
              <a:solidFill>
                <a:srgbClr val="008272">
                  <a:alpha val="50000"/>
                </a:srgbClr>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25"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sp>
        <p:nvSpPr>
          <p:cNvPr id="10527" name="TextBox 102"/>
          <p:cNvSpPr txBox="1"/>
          <p:nvPr/>
        </p:nvSpPr>
        <p:spPr>
          <a:xfrm>
            <a:off x="1003600" y="1957777"/>
            <a:ext cx="5251853"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spcBef>
                <a:spcPts val="2300"/>
              </a:spcBef>
              <a:defRPr b="1" sz="2300">
                <a:solidFill>
                  <a:srgbClr val="0072C6"/>
                </a:solidFill>
                <a:latin typeface="Segoe UI Semibold"/>
                <a:ea typeface="Segoe UI Semibold"/>
                <a:cs typeface="Segoe UI Semibold"/>
                <a:sym typeface="Segoe UI Semibold"/>
              </a:defRPr>
            </a:lvl1pPr>
          </a:lstStyle>
          <a:p>
            <a:pPr/>
            <a:r>
              <a:t>Traditional virtualized environment</a:t>
            </a:r>
          </a:p>
        </p:txBody>
      </p:sp>
      <p:grpSp>
        <p:nvGrpSpPr>
          <p:cNvPr id="10530" name="Rectangle: Rounded Corners 94"/>
          <p:cNvGrpSpPr/>
          <p:nvPr/>
        </p:nvGrpSpPr>
        <p:grpSpPr>
          <a:xfrm>
            <a:off x="7073651" y="3674059"/>
            <a:ext cx="845679" cy="575632"/>
            <a:chOff x="0" y="0"/>
            <a:chExt cx="845678" cy="575630"/>
          </a:xfrm>
        </p:grpSpPr>
        <p:sp>
          <p:nvSpPr>
            <p:cNvPr id="10528" name="Rounded Rectangle"/>
            <p:cNvSpPr/>
            <p:nvPr/>
          </p:nvSpPr>
          <p:spPr>
            <a:xfrm>
              <a:off x="0" y="0"/>
              <a:ext cx="845679" cy="575631"/>
            </a:xfrm>
            <a:prstGeom prst="roundRect">
              <a:avLst>
                <a:gd name="adj" fmla="val 3125"/>
              </a:avLst>
            </a:prstGeom>
            <a:solidFill>
              <a:srgbClr val="E5F1F9"/>
            </a:solidFill>
            <a:ln w="12700" cap="flat">
              <a:solidFill>
                <a:srgbClr val="7FB8E2"/>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29"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33" name="Rectangle: Rounded Corners 95"/>
          <p:cNvGrpSpPr/>
          <p:nvPr/>
        </p:nvGrpSpPr>
        <p:grpSpPr>
          <a:xfrm>
            <a:off x="7953371" y="3674059"/>
            <a:ext cx="845679" cy="575632"/>
            <a:chOff x="0" y="0"/>
            <a:chExt cx="845678" cy="575630"/>
          </a:xfrm>
        </p:grpSpPr>
        <p:sp>
          <p:nvSpPr>
            <p:cNvPr id="10531" name="Rounded Rectangle"/>
            <p:cNvSpPr/>
            <p:nvPr/>
          </p:nvSpPr>
          <p:spPr>
            <a:xfrm>
              <a:off x="0" y="0"/>
              <a:ext cx="845679" cy="575631"/>
            </a:xfrm>
            <a:prstGeom prst="roundRect">
              <a:avLst>
                <a:gd name="adj" fmla="val 3125"/>
              </a:avLst>
            </a:prstGeom>
            <a:solidFill>
              <a:srgbClr val="E5F1F9"/>
            </a:solidFill>
            <a:ln w="12700" cap="flat">
              <a:solidFill>
                <a:srgbClr val="7FB8E2"/>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32"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36" name="Group 7"/>
          <p:cNvGrpSpPr/>
          <p:nvPr/>
        </p:nvGrpSpPr>
        <p:grpSpPr>
          <a:xfrm>
            <a:off x="7469003" y="1474418"/>
            <a:ext cx="934748" cy="934692"/>
            <a:chOff x="0" y="0"/>
            <a:chExt cx="934747" cy="934690"/>
          </a:xfrm>
        </p:grpSpPr>
        <p:sp>
          <p:nvSpPr>
            <p:cNvPr id="10534" name="Circle: Hollow 3"/>
            <p:cNvSpPr/>
            <p:nvPr/>
          </p:nvSpPr>
          <p:spPr>
            <a:xfrm flipH="1" rot="10800000">
              <a:off x="-1" y="0"/>
              <a:ext cx="934692" cy="934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19" y="10800"/>
                  </a:moveTo>
                  <a:cubicBezTo>
                    <a:pt x="2619" y="15318"/>
                    <a:pt x="6282" y="18981"/>
                    <a:pt x="10800" y="18981"/>
                  </a:cubicBezTo>
                  <a:cubicBezTo>
                    <a:pt x="15318" y="18981"/>
                    <a:pt x="18981" y="15318"/>
                    <a:pt x="18981" y="10800"/>
                  </a:cubicBezTo>
                  <a:cubicBezTo>
                    <a:pt x="18981" y="6282"/>
                    <a:pt x="15318" y="2619"/>
                    <a:pt x="10800" y="2619"/>
                  </a:cubicBezTo>
                  <a:cubicBezTo>
                    <a:pt x="6282" y="2619"/>
                    <a:pt x="2619" y="6282"/>
                    <a:pt x="2619" y="10800"/>
                  </a:cubicBezTo>
                  <a:close/>
                </a:path>
              </a:pathLst>
            </a:cu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sp>
          <p:nvSpPr>
            <p:cNvPr id="10535" name="Block Arc 4"/>
            <p:cNvSpPr/>
            <p:nvPr/>
          </p:nvSpPr>
          <p:spPr>
            <a:xfrm flipH="1" rot="10800000">
              <a:off x="467345" y="0"/>
              <a:ext cx="467402" cy="860242"/>
            </a:xfrm>
            <a:custGeom>
              <a:avLst/>
              <a:gdLst/>
              <a:ahLst/>
              <a:cxnLst>
                <a:cxn ang="0">
                  <a:pos x="wd2" y="hd2"/>
                </a:cxn>
                <a:cxn ang="5400000">
                  <a:pos x="wd2" y="hd2"/>
                </a:cxn>
                <a:cxn ang="10800000">
                  <a:pos x="wd2" y="hd2"/>
                </a:cxn>
                <a:cxn ang="16200000">
                  <a:pos x="wd2" y="hd2"/>
                </a:cxn>
              </a:cxnLst>
              <a:rect l="0" t="0" r="r" b="b"/>
              <a:pathLst>
                <a:path w="18954" h="21600" fill="norm" stroke="1" extrusionOk="0">
                  <a:moveTo>
                    <a:pt x="10262" y="0"/>
                  </a:moveTo>
                  <a:cubicBezTo>
                    <a:pt x="19061" y="3509"/>
                    <a:pt x="21600" y="10771"/>
                    <a:pt x="15932" y="16220"/>
                  </a:cubicBezTo>
                  <a:cubicBezTo>
                    <a:pt x="12444" y="19573"/>
                    <a:pt x="6442" y="21600"/>
                    <a:pt x="0" y="21600"/>
                  </a:cubicBezTo>
                  <a:lnTo>
                    <a:pt x="71" y="18795"/>
                  </a:lnTo>
                  <a:cubicBezTo>
                    <a:pt x="8036" y="18795"/>
                    <a:pt x="14493" y="14797"/>
                    <a:pt x="14493" y="9865"/>
                  </a:cubicBezTo>
                  <a:cubicBezTo>
                    <a:pt x="14493" y="6830"/>
                    <a:pt x="12002" y="4002"/>
                    <a:pt x="7880" y="2358"/>
                  </a:cubicBezTo>
                  <a:close/>
                </a:path>
              </a:pathLst>
            </a:custGeom>
            <a:solidFill>
              <a:srgbClr val="84C2BB"/>
            </a:solidFill>
            <a:ln w="12700" cap="flat">
              <a:solidFill>
                <a:srgbClr val="A7A7A7"/>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grpSp>
      <p:grpSp>
        <p:nvGrpSpPr>
          <p:cNvPr id="10539" name="Group 8"/>
          <p:cNvGrpSpPr/>
          <p:nvPr/>
        </p:nvGrpSpPr>
        <p:grpSpPr>
          <a:xfrm>
            <a:off x="9514829" y="1474418"/>
            <a:ext cx="934712" cy="934692"/>
            <a:chOff x="0" y="0"/>
            <a:chExt cx="934711" cy="934690"/>
          </a:xfrm>
        </p:grpSpPr>
        <p:sp>
          <p:nvSpPr>
            <p:cNvPr id="10537" name="Circle: Hollow 42"/>
            <p:cNvSpPr/>
            <p:nvPr/>
          </p:nvSpPr>
          <p:spPr>
            <a:xfrm flipH="1" rot="10800000">
              <a:off x="-1" y="0"/>
              <a:ext cx="934692" cy="934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19" y="10800"/>
                  </a:moveTo>
                  <a:cubicBezTo>
                    <a:pt x="2619" y="15318"/>
                    <a:pt x="6282" y="18981"/>
                    <a:pt x="10800" y="18981"/>
                  </a:cubicBezTo>
                  <a:cubicBezTo>
                    <a:pt x="15318" y="18981"/>
                    <a:pt x="18981" y="15318"/>
                    <a:pt x="18981" y="10800"/>
                  </a:cubicBezTo>
                  <a:cubicBezTo>
                    <a:pt x="18981" y="6282"/>
                    <a:pt x="15318" y="2619"/>
                    <a:pt x="10800" y="2619"/>
                  </a:cubicBezTo>
                  <a:cubicBezTo>
                    <a:pt x="6282" y="2619"/>
                    <a:pt x="2619" y="6282"/>
                    <a:pt x="2619" y="10800"/>
                  </a:cubicBezTo>
                  <a:close/>
                </a:path>
              </a:pathLst>
            </a:cu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sp>
          <p:nvSpPr>
            <p:cNvPr id="10538" name="Block Arc 43"/>
            <p:cNvSpPr/>
            <p:nvPr/>
          </p:nvSpPr>
          <p:spPr>
            <a:xfrm flipH="1" rot="10800000">
              <a:off x="467345" y="0"/>
              <a:ext cx="467366" cy="835395"/>
            </a:xfrm>
            <a:custGeom>
              <a:avLst/>
              <a:gdLst/>
              <a:ahLst/>
              <a:cxnLst>
                <a:cxn ang="0">
                  <a:pos x="wd2" y="hd2"/>
                </a:cxn>
                <a:cxn ang="5400000">
                  <a:pos x="wd2" y="hd2"/>
                </a:cxn>
                <a:cxn ang="10800000">
                  <a:pos x="wd2" y="hd2"/>
                </a:cxn>
                <a:cxn ang="16200000">
                  <a:pos x="wd2" y="hd2"/>
                </a:cxn>
              </a:cxnLst>
              <a:rect l="0" t="0" r="r" b="b"/>
              <a:pathLst>
                <a:path w="19152" h="21600" fill="norm" stroke="1" extrusionOk="0">
                  <a:moveTo>
                    <a:pt x="11802" y="0"/>
                  </a:moveTo>
                  <a:lnTo>
                    <a:pt x="11802" y="0"/>
                  </a:lnTo>
                  <a:cubicBezTo>
                    <a:pt x="20132" y="4113"/>
                    <a:pt x="21600" y="11707"/>
                    <a:pt x="15082" y="16963"/>
                  </a:cubicBezTo>
                  <a:cubicBezTo>
                    <a:pt x="11452" y="19890"/>
                    <a:pt x="5890" y="21600"/>
                    <a:pt x="0" y="21600"/>
                  </a:cubicBezTo>
                  <a:lnTo>
                    <a:pt x="72" y="18712"/>
                  </a:lnTo>
                  <a:cubicBezTo>
                    <a:pt x="8120" y="18712"/>
                    <a:pt x="14645" y="14595"/>
                    <a:pt x="14645" y="9516"/>
                  </a:cubicBezTo>
                  <a:cubicBezTo>
                    <a:pt x="14645" y="6688"/>
                    <a:pt x="12583" y="4017"/>
                    <a:pt x="9053" y="2274"/>
                  </a:cubicBezTo>
                  <a:close/>
                </a:path>
              </a:pathLst>
            </a:custGeom>
            <a:solidFill>
              <a:srgbClr val="84C2BB"/>
            </a:solidFill>
            <a:ln w="12700" cap="flat">
              <a:solidFill>
                <a:srgbClr val="A7A7A7"/>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grpSp>
      <p:grpSp>
        <p:nvGrpSpPr>
          <p:cNvPr id="10542" name="Group 1"/>
          <p:cNvGrpSpPr/>
          <p:nvPr/>
        </p:nvGrpSpPr>
        <p:grpSpPr>
          <a:xfrm>
            <a:off x="1003600" y="2844035"/>
            <a:ext cx="6640106" cy="553557"/>
            <a:chOff x="0" y="0"/>
            <a:chExt cx="6640104" cy="553555"/>
          </a:xfrm>
        </p:grpSpPr>
        <p:sp>
          <p:nvSpPr>
            <p:cNvPr id="10540" name="TextBox 93"/>
            <p:cNvSpPr txBox="1"/>
            <p:nvPr/>
          </p:nvSpPr>
          <p:spPr>
            <a:xfrm>
              <a:off x="0" y="0"/>
              <a:ext cx="4348740" cy="553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366">
                <a:spcBef>
                  <a:spcPts val="2300"/>
                </a:spcBef>
                <a:defRPr sz="1700">
                  <a:solidFill>
                    <a:srgbClr val="505050"/>
                  </a:solidFill>
                  <a:latin typeface="Segoe UI"/>
                  <a:ea typeface="Segoe UI"/>
                  <a:cs typeface="Segoe UI"/>
                  <a:sym typeface="Segoe UI"/>
                </a:defRPr>
              </a:lvl1pPr>
            </a:lstStyle>
            <a:p>
              <a:pPr/>
              <a:r>
                <a:t>Low utilization of container resources</a:t>
              </a:r>
            </a:p>
          </p:txBody>
        </p:sp>
        <p:sp>
          <p:nvSpPr>
            <p:cNvPr id="10541" name="Straight Arrow Connector 27"/>
            <p:cNvSpPr/>
            <p:nvPr/>
          </p:nvSpPr>
          <p:spPr>
            <a:xfrm>
              <a:off x="4033771" y="276778"/>
              <a:ext cx="2606334" cy="1"/>
            </a:xfrm>
            <a:prstGeom prst="line">
              <a:avLst/>
            </a:prstGeom>
            <a:noFill/>
            <a:ln w="12700" cap="flat">
              <a:solidFill>
                <a:srgbClr val="BDBDBD"/>
              </a:solidFill>
              <a:prstDash val="dash"/>
              <a:round/>
              <a:tailEnd type="oval" w="med" len="med"/>
            </a:ln>
            <a:effectLst/>
          </p:spPr>
          <p:txBody>
            <a:bodyPr wrap="square" lIns="45719" tIns="45719" rIns="45719" bIns="45719" numCol="1" anchor="t">
              <a:noAutofit/>
            </a:bodyPr>
            <a:lstStyle/>
            <a:p>
              <a:pPr>
                <a:defRPr>
                  <a:solidFill>
                    <a:srgbClr val="FFFFFF"/>
                  </a:solidFill>
                </a:defRPr>
              </a:pPr>
            </a:p>
          </p:txBody>
        </p:sp>
      </p:grpSp>
      <p:grpSp>
        <p:nvGrpSpPr>
          <p:cNvPr id="10545" name="Group 2"/>
          <p:cNvGrpSpPr/>
          <p:nvPr/>
        </p:nvGrpSpPr>
        <p:grpSpPr>
          <a:xfrm>
            <a:off x="1003600" y="3692723"/>
            <a:ext cx="6252103" cy="820257"/>
            <a:chOff x="0" y="0"/>
            <a:chExt cx="6252101" cy="820255"/>
          </a:xfrm>
        </p:grpSpPr>
        <p:sp>
          <p:nvSpPr>
            <p:cNvPr id="10543" name="TextBox 101"/>
            <p:cNvSpPr txBox="1"/>
            <p:nvPr/>
          </p:nvSpPr>
          <p:spPr>
            <a:xfrm>
              <a:off x="0" y="-1"/>
              <a:ext cx="4285287" cy="820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366">
                <a:spcBef>
                  <a:spcPts val="2300"/>
                </a:spcBef>
                <a:defRPr sz="1700">
                  <a:solidFill>
                    <a:srgbClr val="505050"/>
                  </a:solidFill>
                  <a:latin typeface="Segoe UI"/>
                  <a:ea typeface="Segoe UI"/>
                  <a:cs typeface="Segoe UI"/>
                  <a:sym typeface="Segoe UI"/>
                </a:defRPr>
              </a:lvl1pPr>
            </a:lstStyle>
            <a:p>
              <a:pPr/>
              <a:r>
                <a:t>Containerization of applications and their dependencies</a:t>
              </a:r>
            </a:p>
          </p:txBody>
        </p:sp>
        <p:sp>
          <p:nvSpPr>
            <p:cNvPr id="10544" name="Straight Arrow Connector 30"/>
            <p:cNvSpPr/>
            <p:nvPr/>
          </p:nvSpPr>
          <p:spPr>
            <a:xfrm>
              <a:off x="4033772" y="410127"/>
              <a:ext cx="2218330" cy="1"/>
            </a:xfrm>
            <a:prstGeom prst="line">
              <a:avLst/>
            </a:prstGeom>
            <a:noFill/>
            <a:ln w="12700" cap="flat">
              <a:solidFill>
                <a:srgbClr val="BDBDBD"/>
              </a:solidFill>
              <a:prstDash val="dash"/>
              <a:round/>
              <a:tailEnd type="oval" w="med" len="med"/>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500"/>
                                  </p:stCondLst>
                                  <p:iterate type="el" backwards="0">
                                    <p:tmAbs val="0"/>
                                  </p:iterate>
                                  <p:childTnLst>
                                    <p:set>
                                      <p:cBhvr>
                                        <p:cTn id="6" fill="hold"/>
                                        <p:tgtEl>
                                          <p:spTgt spid="10527"/>
                                        </p:tgtEl>
                                        <p:attrNameLst>
                                          <p:attrName>style.visibility</p:attrName>
                                        </p:attrNameLst>
                                      </p:cBhvr>
                                      <p:to>
                                        <p:strVal val="visible"/>
                                      </p:to>
                                    </p:set>
                                    <p:animEffect filter="dissolve" transition="in">
                                      <p:cBhvr>
                                        <p:cTn id="7" dur="500"/>
                                        <p:tgtEl>
                                          <p:spTgt spid="10527"/>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0542"/>
                                        </p:tgtEl>
                                        <p:attrNameLst>
                                          <p:attrName>style.visibility</p:attrName>
                                        </p:attrNameLst>
                                      </p:cBhvr>
                                      <p:to>
                                        <p:strVal val="visible"/>
                                      </p:to>
                                    </p:set>
                                    <p:animEffect filter="wipe(left)" transition="in">
                                      <p:cBhvr>
                                        <p:cTn id="11" dur="1000"/>
                                        <p:tgtEl>
                                          <p:spTgt spid="1054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0536"/>
                                        </p:tgtEl>
                                        <p:attrNameLst>
                                          <p:attrName>style.visibility</p:attrName>
                                        </p:attrNameLst>
                                      </p:cBhvr>
                                      <p:to>
                                        <p:strVal val="visible"/>
                                      </p:to>
                                    </p:set>
                                    <p:animEffect filter="dissolve" transition="in">
                                      <p:cBhvr>
                                        <p:cTn id="15" dur="1000"/>
                                        <p:tgtEl>
                                          <p:spTgt spid="10536"/>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10539"/>
                                        </p:tgtEl>
                                        <p:attrNameLst>
                                          <p:attrName>style.visibility</p:attrName>
                                        </p:attrNameLst>
                                      </p:cBhvr>
                                      <p:to>
                                        <p:strVal val="visible"/>
                                      </p:to>
                                    </p:set>
                                    <p:animEffect filter="dissolve" transition="in">
                                      <p:cBhvr>
                                        <p:cTn id="19" dur="1000"/>
                                        <p:tgtEl>
                                          <p:spTgt spid="10539"/>
                                        </p:tgtEl>
                                      </p:cBhvr>
                                    </p:animEffect>
                                  </p:childTnLst>
                                </p:cTn>
                              </p:par>
                            </p:childTnLst>
                          </p:cTn>
                        </p:par>
                      </p:childTnLst>
                    </p:cTn>
                  </p:par>
                  <p:par>
                    <p:cTn id="20" fill="hold">
                      <p:stCondLst>
                        <p:cond delay="indefinite"/>
                      </p:stCondLst>
                      <p:childTnLst>
                        <p:par>
                          <p:cTn id="21" fill="hold">
                            <p:stCondLst>
                              <p:cond delay="0"/>
                            </p:stCondLst>
                            <p:childTnLst>
                              <p:par>
                                <p:cTn id="22" presetClass="exit" nodeType="clickEffect" presetID="9" grpId="5" fill="hold">
                                  <p:stCondLst>
                                    <p:cond delay="0"/>
                                  </p:stCondLst>
                                  <p:iterate type="el" backwards="0">
                                    <p:tmAbs val="0"/>
                                  </p:iterate>
                                  <p:childTnLst>
                                    <p:animEffect filter="dissolve" transition="out">
                                      <p:cBhvr>
                                        <p:cTn id="23" dur="1000" fill="hold"/>
                                        <p:tgtEl>
                                          <p:spTgt spid="10517"/>
                                        </p:tgtEl>
                                      </p:cBhvr>
                                    </p:animEffect>
                                    <p:set>
                                      <p:cBhvr>
                                        <p:cTn id="24" fill="hold">
                                          <p:stCondLst>
                                            <p:cond delay="999"/>
                                          </p:stCondLst>
                                        </p:cTn>
                                        <p:tgtEl>
                                          <p:spTgt spid="10517"/>
                                        </p:tgtEl>
                                        <p:attrNameLst>
                                          <p:attrName>style.visibility</p:attrName>
                                        </p:attrNameLst>
                                      </p:cBhvr>
                                      <p:to>
                                        <p:strVal val="hidden"/>
                                      </p:to>
                                    </p:set>
                                  </p:childTnLst>
                                </p:cTn>
                              </p:par>
                            </p:childTnLst>
                          </p:cTn>
                        </p:par>
                        <p:par>
                          <p:cTn id="25" fill="hold">
                            <p:stCondLst>
                              <p:cond delay="1000"/>
                            </p:stCondLst>
                            <p:childTnLst>
                              <p:par>
                                <p:cTn id="26" presetClass="entr" nodeType="afterEffect" presetSubtype="8" presetID="22" grpId="6" fill="hold">
                                  <p:stCondLst>
                                    <p:cond delay="0"/>
                                  </p:stCondLst>
                                  <p:iterate type="el" backwards="0">
                                    <p:tmAbs val="0"/>
                                  </p:iterate>
                                  <p:childTnLst>
                                    <p:set>
                                      <p:cBhvr>
                                        <p:cTn id="27" fill="hold"/>
                                        <p:tgtEl>
                                          <p:spTgt spid="10545"/>
                                        </p:tgtEl>
                                        <p:attrNameLst>
                                          <p:attrName>style.visibility</p:attrName>
                                        </p:attrNameLst>
                                      </p:cBhvr>
                                      <p:to>
                                        <p:strVal val="visible"/>
                                      </p:to>
                                    </p:set>
                                    <p:animEffect filter="wipe(left)" transition="in">
                                      <p:cBhvr>
                                        <p:cTn id="28" dur="1000"/>
                                        <p:tgtEl>
                                          <p:spTgt spid="10545"/>
                                        </p:tgtEl>
                                      </p:cBhvr>
                                    </p:animEffect>
                                  </p:childTnLst>
                                </p:cTn>
                              </p:par>
                            </p:childTnLst>
                          </p:cTn>
                        </p:par>
                        <p:par>
                          <p:cTn id="29" fill="hold">
                            <p:stCondLst>
                              <p:cond delay="2000"/>
                            </p:stCondLst>
                            <p:childTnLst>
                              <p:par>
                                <p:cTn id="30" presetClass="exit" nodeType="afterEffect" presetID="9" grpId="7" fill="hold">
                                  <p:stCondLst>
                                    <p:cond delay="0"/>
                                  </p:stCondLst>
                                  <p:iterate type="el" backwards="0">
                                    <p:tmAbs val="0"/>
                                  </p:iterate>
                                  <p:childTnLst>
                                    <p:animEffect filter="dissolve" transition="out">
                                      <p:cBhvr>
                                        <p:cTn id="31" dur="1000" fill="hold"/>
                                        <p:tgtEl>
                                          <p:spTgt spid="10520"/>
                                        </p:tgtEl>
                                      </p:cBhvr>
                                    </p:animEffect>
                                    <p:set>
                                      <p:cBhvr>
                                        <p:cTn id="32" fill="hold">
                                          <p:stCondLst>
                                            <p:cond delay="999"/>
                                          </p:stCondLst>
                                        </p:cTn>
                                        <p:tgtEl>
                                          <p:spTgt spid="10520"/>
                                        </p:tgtEl>
                                        <p:attrNameLst>
                                          <p:attrName>style.visibility</p:attrName>
                                        </p:attrNameLst>
                                      </p:cBhvr>
                                      <p:to>
                                        <p:strVal val="hidden"/>
                                      </p:to>
                                    </p:set>
                                  </p:childTnLst>
                                </p:cTn>
                              </p:par>
                            </p:childTnLst>
                          </p:cTn>
                        </p:par>
                        <p:par>
                          <p:cTn id="33" fill="hold">
                            <p:stCondLst>
                              <p:cond delay="3000"/>
                            </p:stCondLst>
                            <p:childTnLst>
                              <p:par>
                                <p:cTn id="34" presetClass="entr" nodeType="afterEffect" presetID="9" grpId="8" fill="hold">
                                  <p:stCondLst>
                                    <p:cond delay="250"/>
                                  </p:stCondLst>
                                  <p:iterate type="el" backwards="0">
                                    <p:tmAbs val="0"/>
                                  </p:iterate>
                                  <p:childTnLst>
                                    <p:set>
                                      <p:cBhvr>
                                        <p:cTn id="35" fill="hold"/>
                                        <p:tgtEl>
                                          <p:spTgt spid="10530"/>
                                        </p:tgtEl>
                                        <p:attrNameLst>
                                          <p:attrName>style.visibility</p:attrName>
                                        </p:attrNameLst>
                                      </p:cBhvr>
                                      <p:to>
                                        <p:strVal val="visible"/>
                                      </p:to>
                                    </p:set>
                                    <p:animEffect filter="dissolve" transition="in">
                                      <p:cBhvr>
                                        <p:cTn id="36" dur="1000"/>
                                        <p:tgtEl>
                                          <p:spTgt spid="10530"/>
                                        </p:tgtEl>
                                      </p:cBhvr>
                                    </p:animEffect>
                                  </p:childTnLst>
                                </p:cTn>
                              </p:par>
                            </p:childTnLst>
                          </p:cTn>
                        </p:par>
                        <p:par>
                          <p:cTn id="37" fill="hold">
                            <p:stCondLst>
                              <p:cond delay="4250"/>
                            </p:stCondLst>
                            <p:childTnLst>
                              <p:par>
                                <p:cTn id="38" presetClass="entr" nodeType="afterEffect" presetID="9" grpId="9" fill="hold">
                                  <p:stCondLst>
                                    <p:cond delay="250"/>
                                  </p:stCondLst>
                                  <p:iterate type="el" backwards="0">
                                    <p:tmAbs val="0"/>
                                  </p:iterate>
                                  <p:childTnLst>
                                    <p:set>
                                      <p:cBhvr>
                                        <p:cTn id="39" fill="hold"/>
                                        <p:tgtEl>
                                          <p:spTgt spid="10533"/>
                                        </p:tgtEl>
                                        <p:attrNameLst>
                                          <p:attrName>style.visibility</p:attrName>
                                        </p:attrNameLst>
                                      </p:cBhvr>
                                      <p:to>
                                        <p:strVal val="visible"/>
                                      </p:to>
                                    </p:set>
                                    <p:animEffect filter="dissolve" transition="in">
                                      <p:cBhvr>
                                        <p:cTn id="40" dur="1000"/>
                                        <p:tgtEl>
                                          <p:spTgt spid="10533"/>
                                        </p:tgtEl>
                                      </p:cBhvr>
                                    </p:animEffect>
                                  </p:childTnLst>
                                </p:cTn>
                              </p:par>
                            </p:childTnLst>
                          </p:cTn>
                        </p:par>
                        <p:par>
                          <p:cTn id="41" fill="hold">
                            <p:stCondLst>
                              <p:cond delay="5500"/>
                            </p:stCondLst>
                            <p:childTnLst>
                              <p:par>
                                <p:cTn id="42" presetClass="entr" nodeType="afterEffect" presetID="9" grpId="10" fill="hold">
                                  <p:stCondLst>
                                    <p:cond delay="250"/>
                                  </p:stCondLst>
                                  <p:iterate type="el" backwards="0">
                                    <p:tmAbs val="0"/>
                                  </p:iterate>
                                  <p:childTnLst>
                                    <p:set>
                                      <p:cBhvr>
                                        <p:cTn id="43" fill="hold"/>
                                        <p:tgtEl>
                                          <p:spTgt spid="10523"/>
                                        </p:tgtEl>
                                        <p:attrNameLst>
                                          <p:attrName>style.visibility</p:attrName>
                                        </p:attrNameLst>
                                      </p:cBhvr>
                                      <p:to>
                                        <p:strVal val="visible"/>
                                      </p:to>
                                    </p:set>
                                    <p:animEffect filter="dissolve" transition="in">
                                      <p:cBhvr>
                                        <p:cTn id="44" dur="1000"/>
                                        <p:tgtEl>
                                          <p:spTgt spid="10523"/>
                                        </p:tgtEl>
                                      </p:cBhvr>
                                    </p:animEffect>
                                  </p:childTnLst>
                                </p:cTn>
                              </p:par>
                            </p:childTnLst>
                          </p:cTn>
                        </p:par>
                        <p:par>
                          <p:cTn id="45" fill="hold">
                            <p:stCondLst>
                              <p:cond delay="6750"/>
                            </p:stCondLst>
                            <p:childTnLst>
                              <p:par>
                                <p:cTn id="46" presetClass="entr" nodeType="afterEffect" presetID="9" grpId="11" fill="hold">
                                  <p:stCondLst>
                                    <p:cond delay="250"/>
                                  </p:stCondLst>
                                  <p:iterate type="el" backwards="0">
                                    <p:tmAbs val="0"/>
                                  </p:iterate>
                                  <p:childTnLst>
                                    <p:set>
                                      <p:cBhvr>
                                        <p:cTn id="47" fill="hold"/>
                                        <p:tgtEl>
                                          <p:spTgt spid="10526"/>
                                        </p:tgtEl>
                                        <p:attrNameLst>
                                          <p:attrName>style.visibility</p:attrName>
                                        </p:attrNameLst>
                                      </p:cBhvr>
                                      <p:to>
                                        <p:strVal val="visible"/>
                                      </p:to>
                                    </p:set>
                                    <p:animEffect filter="dissolve" transition="in">
                                      <p:cBhvr>
                                        <p:cTn id="48" dur="1000"/>
                                        <p:tgtEl>
                                          <p:spTgt spid="10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30" grpId="8"/>
      <p:bldP build="whole" bldLvl="1" animBg="1" rev="0" advAuto="0" spid="10527" grpId="1"/>
      <p:bldP build="whole" bldLvl="1" animBg="1" rev="0" advAuto="0" spid="10545" grpId="6"/>
      <p:bldP build="whole" bldLvl="1" animBg="1" rev="0" advAuto="0" spid="10542" grpId="2"/>
      <p:bldP build="whole" bldLvl="1" animBg="1" rev="0" advAuto="0" spid="10523" grpId="10"/>
      <p:bldP build="whole" bldLvl="1" animBg="1" rev="0" advAuto="0" spid="10526" grpId="11"/>
      <p:bldP build="whole" bldLvl="1" animBg="1" rev="0" advAuto="0" spid="10539" grpId="4"/>
      <p:bldP build="whole" bldLvl="1" animBg="1" rev="0" advAuto="0" spid="10533" grpId="9"/>
      <p:bldP build="whole" bldLvl="1" animBg="1" rev="0" advAuto="0" spid="10520" grpId="7"/>
      <p:bldP build="whole" bldLvl="1" animBg="1" rev="0" advAuto="0" spid="10536" grpId="3"/>
      <p:bldP build="whole" bldLvl="1" animBg="1" rev="0" advAuto="0" spid="10517" grpId="5"/>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47" name="Title 1"/>
          <p:cNvSpPr txBox="1"/>
          <p:nvPr>
            <p:ph type="title"/>
          </p:nvPr>
        </p:nvSpPr>
        <p:spPr>
          <a:xfrm>
            <a:off x="268079" y="369814"/>
            <a:ext cx="11655842" cy="899537"/>
          </a:xfrm>
          <a:prstGeom prst="rect">
            <a:avLst/>
          </a:prstGeom>
        </p:spPr>
        <p:txBody>
          <a:bodyPr/>
          <a:lstStyle/>
          <a:p>
            <a:pPr algn="ctr">
              <a:defRPr spc="-99" sz="4700"/>
            </a:pPr>
            <a:r>
              <a:t>The container </a:t>
            </a:r>
            <a:r>
              <a:rPr b="1">
                <a:solidFill>
                  <a:srgbClr val="0072C6"/>
                </a:solidFill>
                <a:latin typeface="Segoe UI Semibold"/>
                <a:ea typeface="Segoe UI Semibold"/>
                <a:cs typeface="Segoe UI Semibold"/>
                <a:sym typeface="Segoe UI Semibold"/>
              </a:rPr>
              <a:t>advantage</a:t>
            </a:r>
          </a:p>
        </p:txBody>
      </p:sp>
      <p:grpSp>
        <p:nvGrpSpPr>
          <p:cNvPr id="10550" name="Rectangle: Rounded Corners 26"/>
          <p:cNvGrpSpPr/>
          <p:nvPr/>
        </p:nvGrpSpPr>
        <p:grpSpPr>
          <a:xfrm>
            <a:off x="6949771" y="5409820"/>
            <a:ext cx="4018983" cy="714982"/>
            <a:chOff x="0" y="0"/>
            <a:chExt cx="4018981" cy="714981"/>
          </a:xfrm>
        </p:grpSpPr>
        <p:sp>
          <p:nvSpPr>
            <p:cNvPr id="10548" name="Rounded Rectangle"/>
            <p:cNvSpPr/>
            <p:nvPr/>
          </p:nvSpPr>
          <p:spPr>
            <a:xfrm>
              <a:off x="0" y="0"/>
              <a:ext cx="4018982" cy="714982"/>
            </a:xfrm>
            <a:prstGeom prst="roundRect">
              <a:avLst>
                <a:gd name="adj" fmla="val 3125"/>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549" name="Hardware"/>
            <p:cNvSpPr txBox="1"/>
            <p:nvPr/>
          </p:nvSpPr>
          <p:spPr>
            <a:xfrm>
              <a:off x="6543" y="131512"/>
              <a:ext cx="400589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Hardware</a:t>
              </a:r>
            </a:p>
          </p:txBody>
        </p:sp>
      </p:grpSp>
      <p:grpSp>
        <p:nvGrpSpPr>
          <p:cNvPr id="10553" name="Rectangle: Rounded Corners 27"/>
          <p:cNvGrpSpPr/>
          <p:nvPr/>
        </p:nvGrpSpPr>
        <p:grpSpPr>
          <a:xfrm>
            <a:off x="6949771" y="4900072"/>
            <a:ext cx="4018982" cy="451957"/>
            <a:chOff x="0" y="0"/>
            <a:chExt cx="4018981" cy="451955"/>
          </a:xfrm>
        </p:grpSpPr>
        <p:sp>
          <p:nvSpPr>
            <p:cNvPr id="10551" name="Rounded Rectangle"/>
            <p:cNvSpPr/>
            <p:nvPr/>
          </p:nvSpPr>
          <p:spPr>
            <a:xfrm>
              <a:off x="0" y="23895"/>
              <a:ext cx="4018982" cy="404165"/>
            </a:xfrm>
            <a:prstGeom prst="roundRect">
              <a:avLst>
                <a:gd name="adj" fmla="val 3125"/>
              </a:avLst>
            </a:prstGeom>
            <a:solidFill>
              <a:srgbClr val="004BBC">
                <a:alpha val="5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sz="2300">
                  <a:solidFill>
                    <a:srgbClr val="505050"/>
                  </a:solidFill>
                  <a:latin typeface="Segoe UI"/>
                  <a:ea typeface="Segoe UI"/>
                  <a:cs typeface="Segoe UI"/>
                  <a:sym typeface="Segoe UI"/>
                </a:defRPr>
              </a:pPr>
            </a:p>
          </p:txBody>
        </p:sp>
        <p:sp>
          <p:nvSpPr>
            <p:cNvPr id="10552" name="Host OS"/>
            <p:cNvSpPr txBox="1"/>
            <p:nvPr/>
          </p:nvSpPr>
          <p:spPr>
            <a:xfrm>
              <a:off x="3698" y="0"/>
              <a:ext cx="401158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Host OS</a:t>
              </a:r>
            </a:p>
          </p:txBody>
        </p:sp>
      </p:grpSp>
      <p:grpSp>
        <p:nvGrpSpPr>
          <p:cNvPr id="10556" name="Rectangle: Rounded Corners 28"/>
          <p:cNvGrpSpPr/>
          <p:nvPr/>
        </p:nvGrpSpPr>
        <p:grpSpPr>
          <a:xfrm>
            <a:off x="6949771" y="4414221"/>
            <a:ext cx="4018982" cy="451957"/>
            <a:chOff x="0" y="0"/>
            <a:chExt cx="4018981" cy="451955"/>
          </a:xfrm>
        </p:grpSpPr>
        <p:sp>
          <p:nvSpPr>
            <p:cNvPr id="10554" name="Rounded Rectangle"/>
            <p:cNvSpPr/>
            <p:nvPr/>
          </p:nvSpPr>
          <p:spPr>
            <a:xfrm>
              <a:off x="0" y="23895"/>
              <a:ext cx="4018982" cy="404165"/>
            </a:xfrm>
            <a:prstGeom prst="roundRect">
              <a:avLst>
                <a:gd name="adj" fmla="val 3125"/>
              </a:avLst>
            </a:prstGeom>
            <a:solidFill>
              <a:srgbClr val="00B0F0">
                <a:alpha val="10000"/>
              </a:srgbClr>
            </a:solidFill>
            <a:ln w="12700" cap="flat">
              <a:solidFill>
                <a:srgbClr val="00B0F0">
                  <a:alpha val="8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55" name="Docker Engine"/>
            <p:cNvSpPr txBox="1"/>
            <p:nvPr/>
          </p:nvSpPr>
          <p:spPr>
            <a:xfrm>
              <a:off x="3698" y="0"/>
              <a:ext cx="4011585" cy="451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Docker Engine</a:t>
              </a:r>
            </a:p>
          </p:txBody>
        </p:sp>
      </p:grpSp>
      <p:grpSp>
        <p:nvGrpSpPr>
          <p:cNvPr id="10559" name="Rectangle: Rounded Corners 30"/>
          <p:cNvGrpSpPr/>
          <p:nvPr/>
        </p:nvGrpSpPr>
        <p:grpSpPr>
          <a:xfrm>
            <a:off x="8995595" y="2603710"/>
            <a:ext cx="1973158" cy="1752721"/>
            <a:chOff x="0" y="0"/>
            <a:chExt cx="1973157" cy="1752719"/>
          </a:xfrm>
        </p:grpSpPr>
        <p:sp>
          <p:nvSpPr>
            <p:cNvPr id="10557" name="Rounded Rectangle"/>
            <p:cNvSpPr/>
            <p:nvPr/>
          </p:nvSpPr>
          <p:spPr>
            <a:xfrm>
              <a:off x="0" y="0"/>
              <a:ext cx="1973158" cy="175272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58" name="VM"/>
            <p:cNvSpPr txBox="1"/>
            <p:nvPr/>
          </p:nvSpPr>
          <p:spPr>
            <a:xfrm>
              <a:off x="16042" y="16041"/>
              <a:ext cx="194107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562" name="Rectangle: Rounded Corners 29"/>
          <p:cNvGrpSpPr/>
          <p:nvPr/>
        </p:nvGrpSpPr>
        <p:grpSpPr>
          <a:xfrm>
            <a:off x="6949771" y="2603710"/>
            <a:ext cx="1973158" cy="1752721"/>
            <a:chOff x="0" y="0"/>
            <a:chExt cx="1973157" cy="1752719"/>
          </a:xfrm>
        </p:grpSpPr>
        <p:sp>
          <p:nvSpPr>
            <p:cNvPr id="10560" name="Rounded Rectangle"/>
            <p:cNvSpPr/>
            <p:nvPr/>
          </p:nvSpPr>
          <p:spPr>
            <a:xfrm>
              <a:off x="0" y="0"/>
              <a:ext cx="1973158" cy="1752720"/>
            </a:xfrm>
            <a:prstGeom prst="roundRect">
              <a:avLst>
                <a:gd name="adj" fmla="val 3125"/>
              </a:avLst>
            </a:pr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61" name="VM"/>
            <p:cNvSpPr txBox="1"/>
            <p:nvPr/>
          </p:nvSpPr>
          <p:spPr>
            <a:xfrm>
              <a:off x="16042" y="16041"/>
              <a:ext cx="1941073"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VM</a:t>
              </a:r>
            </a:p>
          </p:txBody>
        </p:sp>
      </p:grpSp>
      <p:grpSp>
        <p:nvGrpSpPr>
          <p:cNvPr id="10565" name="Rectangle: Rounded Corners 49"/>
          <p:cNvGrpSpPr/>
          <p:nvPr/>
        </p:nvGrpSpPr>
        <p:grpSpPr>
          <a:xfrm>
            <a:off x="9999194" y="3674059"/>
            <a:ext cx="845679" cy="575632"/>
            <a:chOff x="0" y="0"/>
            <a:chExt cx="845678" cy="575630"/>
          </a:xfrm>
        </p:grpSpPr>
        <p:sp>
          <p:nvSpPr>
            <p:cNvPr id="10563" name="Rounded Rectangle"/>
            <p:cNvSpPr/>
            <p:nvPr/>
          </p:nvSpPr>
          <p:spPr>
            <a:xfrm>
              <a:off x="0" y="0"/>
              <a:ext cx="845679" cy="575631"/>
            </a:xfrm>
            <a:prstGeom prst="roundRect">
              <a:avLst>
                <a:gd name="adj" fmla="val 3125"/>
              </a:avLst>
            </a:prstGeom>
            <a:solidFill>
              <a:srgbClr val="E5F2F1"/>
            </a:solidFill>
            <a:ln w="12700" cap="flat">
              <a:solidFill>
                <a:srgbClr val="008272">
                  <a:alpha val="50000"/>
                </a:srgbClr>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64"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68" name="Rectangle: Rounded Corners 50"/>
          <p:cNvGrpSpPr/>
          <p:nvPr/>
        </p:nvGrpSpPr>
        <p:grpSpPr>
          <a:xfrm>
            <a:off x="9119474" y="3056294"/>
            <a:ext cx="845679" cy="575632"/>
            <a:chOff x="0" y="0"/>
            <a:chExt cx="845678" cy="575630"/>
          </a:xfrm>
        </p:grpSpPr>
        <p:sp>
          <p:nvSpPr>
            <p:cNvPr id="10566" name="Rounded Rectangle"/>
            <p:cNvSpPr/>
            <p:nvPr/>
          </p:nvSpPr>
          <p:spPr>
            <a:xfrm>
              <a:off x="0" y="0"/>
              <a:ext cx="845679" cy="575631"/>
            </a:xfrm>
            <a:prstGeom prst="roundRect">
              <a:avLst>
                <a:gd name="adj" fmla="val 3125"/>
              </a:avLst>
            </a:prstGeom>
            <a:solidFill>
              <a:srgbClr val="E5F2F1"/>
            </a:solidFill>
            <a:ln w="12700" cap="flat">
              <a:solidFill>
                <a:srgbClr val="008272">
                  <a:alpha val="50000"/>
                </a:srgbClr>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67"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71" name="Rectangle: Rounded Corners 45"/>
          <p:cNvGrpSpPr/>
          <p:nvPr/>
        </p:nvGrpSpPr>
        <p:grpSpPr>
          <a:xfrm>
            <a:off x="9119474" y="3674059"/>
            <a:ext cx="845679" cy="575632"/>
            <a:chOff x="0" y="0"/>
            <a:chExt cx="845678" cy="575630"/>
          </a:xfrm>
        </p:grpSpPr>
        <p:sp>
          <p:nvSpPr>
            <p:cNvPr id="10569" name="Rounded Rectangle"/>
            <p:cNvSpPr/>
            <p:nvPr/>
          </p:nvSpPr>
          <p:spPr>
            <a:xfrm>
              <a:off x="0" y="0"/>
              <a:ext cx="845679" cy="575631"/>
            </a:xfrm>
            <a:prstGeom prst="roundRect">
              <a:avLst>
                <a:gd name="adj" fmla="val 3125"/>
              </a:avLst>
            </a:prstGeom>
            <a:solidFill>
              <a:srgbClr val="E5F1F9"/>
            </a:solidFill>
            <a:ln w="12700" cap="flat">
              <a:solidFill>
                <a:srgbClr val="7FB8E2"/>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70"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74" name="Rectangle: Rounded Corners 47"/>
          <p:cNvGrpSpPr/>
          <p:nvPr/>
        </p:nvGrpSpPr>
        <p:grpSpPr>
          <a:xfrm>
            <a:off x="9999194" y="3053613"/>
            <a:ext cx="845679" cy="575632"/>
            <a:chOff x="0" y="0"/>
            <a:chExt cx="845678" cy="575630"/>
          </a:xfrm>
        </p:grpSpPr>
        <p:sp>
          <p:nvSpPr>
            <p:cNvPr id="10572" name="Rounded Rectangle"/>
            <p:cNvSpPr/>
            <p:nvPr/>
          </p:nvSpPr>
          <p:spPr>
            <a:xfrm>
              <a:off x="0" y="0"/>
              <a:ext cx="845679" cy="575631"/>
            </a:xfrm>
            <a:prstGeom prst="roundRect">
              <a:avLst>
                <a:gd name="adj" fmla="val 3125"/>
              </a:avLst>
            </a:prstGeom>
            <a:solidFill>
              <a:srgbClr val="E5F1F9"/>
            </a:solidFill>
            <a:ln w="12700" cap="flat">
              <a:solidFill>
                <a:srgbClr val="7FB8E2"/>
              </a:solidFill>
              <a:prstDash val="sysDash"/>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573" name="Con."/>
            <p:cNvSpPr txBox="1"/>
            <p:nvPr/>
          </p:nvSpPr>
          <p:spPr>
            <a:xfrm>
              <a:off x="5269" y="61837"/>
              <a:ext cx="835140"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Con.</a:t>
              </a:r>
            </a:p>
          </p:txBody>
        </p:sp>
      </p:grpSp>
      <p:grpSp>
        <p:nvGrpSpPr>
          <p:cNvPr id="10579" name="Group 2"/>
          <p:cNvGrpSpPr/>
          <p:nvPr/>
        </p:nvGrpSpPr>
        <p:grpSpPr>
          <a:xfrm>
            <a:off x="7469002" y="1474418"/>
            <a:ext cx="934692" cy="934692"/>
            <a:chOff x="0" y="0"/>
            <a:chExt cx="934690" cy="934690"/>
          </a:xfrm>
        </p:grpSpPr>
        <p:sp>
          <p:nvSpPr>
            <p:cNvPr id="10575" name="Circle: Hollow 57"/>
            <p:cNvSpPr/>
            <p:nvPr/>
          </p:nvSpPr>
          <p:spPr>
            <a:xfrm flipH="1" rot="10800000">
              <a:off x="-1" y="0"/>
              <a:ext cx="934692" cy="934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19" y="10800"/>
                  </a:moveTo>
                  <a:cubicBezTo>
                    <a:pt x="2619" y="15318"/>
                    <a:pt x="6282" y="18981"/>
                    <a:pt x="10800" y="18981"/>
                  </a:cubicBezTo>
                  <a:cubicBezTo>
                    <a:pt x="15318" y="18981"/>
                    <a:pt x="18981" y="15318"/>
                    <a:pt x="18981" y="10800"/>
                  </a:cubicBezTo>
                  <a:cubicBezTo>
                    <a:pt x="18981" y="6282"/>
                    <a:pt x="15318" y="2619"/>
                    <a:pt x="10800" y="2619"/>
                  </a:cubicBezTo>
                  <a:cubicBezTo>
                    <a:pt x="6282" y="2619"/>
                    <a:pt x="2619" y="6282"/>
                    <a:pt x="2619" y="10800"/>
                  </a:cubicBezTo>
                  <a:close/>
                </a:path>
              </a:pathLst>
            </a:cu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grpSp>
          <p:nvGrpSpPr>
            <p:cNvPr id="10578" name="Block Arc 58"/>
            <p:cNvGrpSpPr/>
            <p:nvPr/>
          </p:nvGrpSpPr>
          <p:grpSpPr>
            <a:xfrm>
              <a:off x="469095" y="9"/>
              <a:ext cx="1153" cy="111701"/>
              <a:chOff x="0" y="0"/>
              <a:chExt cx="1151" cy="111700"/>
            </a:xfrm>
          </p:grpSpPr>
          <p:sp>
            <p:nvSpPr>
              <p:cNvPr id="10576" name="Line"/>
              <p:cNvSpPr/>
              <p:nvPr/>
            </p:nvSpPr>
            <p:spPr>
              <a:xfrm flipH="1">
                <a:off x="0" y="0"/>
                <a:ext cx="1152" cy="111700"/>
              </a:xfrm>
              <a:prstGeom prst="line">
                <a:avLst/>
              </a:prstGeom>
              <a:noFill/>
              <a:ln w="12700" cap="flat">
                <a:solidFill>
                  <a:srgbClr val="A7A7A7"/>
                </a:solidFill>
                <a:prstDash val="solid"/>
                <a:round/>
              </a:ln>
              <a:effectLst/>
            </p:spPr>
            <p:txBody>
              <a:bodyPr wrap="square" lIns="45719" tIns="45719" rIns="45719" bIns="45719" numCol="1" anchor="t">
                <a:noAutofit/>
              </a:bodyPr>
              <a:lstStyle/>
              <a:p>
                <a:pPr>
                  <a:defRPr>
                    <a:solidFill>
                      <a:srgbClr val="FFFFFF"/>
                    </a:solidFill>
                  </a:defRPr>
                </a:pPr>
              </a:p>
            </p:txBody>
          </p:sp>
          <p:sp>
            <p:nvSpPr>
              <p:cNvPr id="10577" name="Line"/>
              <p:cNvSpPr/>
              <p:nvPr/>
            </p:nvSpPr>
            <p:spPr>
              <a:xfrm flipV="1">
                <a:off x="-1" y="0"/>
                <a:ext cx="1153" cy="111700"/>
              </a:xfrm>
              <a:prstGeom prst="line">
                <a:avLst/>
              </a:prstGeom>
              <a:noFill/>
              <a:ln w="12700" cap="flat">
                <a:solidFill>
                  <a:srgbClr val="A7A7A7"/>
                </a:solidFill>
                <a:prstDash val="solid"/>
                <a:round/>
              </a:ln>
              <a:effectLst/>
            </p:spPr>
            <p:txBody>
              <a:bodyPr wrap="square" lIns="45719" tIns="45719" rIns="45719" bIns="45719" numCol="1" anchor="t">
                <a:noAutofit/>
              </a:bodyPr>
              <a:lstStyle/>
              <a:p>
                <a:pPr>
                  <a:defRPr>
                    <a:solidFill>
                      <a:srgbClr val="FFFFFF"/>
                    </a:solidFill>
                  </a:defRPr>
                </a:pPr>
              </a:p>
            </p:txBody>
          </p:sp>
        </p:grpSp>
      </p:grpSp>
      <p:grpSp>
        <p:nvGrpSpPr>
          <p:cNvPr id="10582" name="Group 3"/>
          <p:cNvGrpSpPr/>
          <p:nvPr/>
        </p:nvGrpSpPr>
        <p:grpSpPr>
          <a:xfrm>
            <a:off x="9514709" y="1474418"/>
            <a:ext cx="934927" cy="934810"/>
            <a:chOff x="0" y="0"/>
            <a:chExt cx="934926" cy="934808"/>
          </a:xfrm>
        </p:grpSpPr>
        <p:sp>
          <p:nvSpPr>
            <p:cNvPr id="10580" name="Circle: Hollow 59"/>
            <p:cNvSpPr/>
            <p:nvPr/>
          </p:nvSpPr>
          <p:spPr>
            <a:xfrm flipH="1" rot="10800000">
              <a:off x="117" y="-1"/>
              <a:ext cx="934691" cy="934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19" y="10800"/>
                  </a:moveTo>
                  <a:cubicBezTo>
                    <a:pt x="2619" y="15318"/>
                    <a:pt x="6282" y="18981"/>
                    <a:pt x="10800" y="18981"/>
                  </a:cubicBezTo>
                  <a:cubicBezTo>
                    <a:pt x="15318" y="18981"/>
                    <a:pt x="18981" y="15318"/>
                    <a:pt x="18981" y="10800"/>
                  </a:cubicBezTo>
                  <a:cubicBezTo>
                    <a:pt x="18981" y="6282"/>
                    <a:pt x="15318" y="2619"/>
                    <a:pt x="10800" y="2619"/>
                  </a:cubicBezTo>
                  <a:cubicBezTo>
                    <a:pt x="6282" y="2619"/>
                    <a:pt x="2619" y="6282"/>
                    <a:pt x="2619" y="10800"/>
                  </a:cubicBezTo>
                  <a:close/>
                </a:path>
              </a:pathLst>
            </a:custGeom>
            <a:solidFill>
              <a:srgbClr val="505050">
                <a:alpha val="5000"/>
              </a:srgbClr>
            </a:solidFill>
            <a:ln w="12700" cap="flat">
              <a:solidFill>
                <a:srgbClr val="505050">
                  <a:alpha val="50000"/>
                </a:srgbClr>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sp>
          <p:nvSpPr>
            <p:cNvPr id="10581" name="Block Arc 60"/>
            <p:cNvSpPr/>
            <p:nvPr/>
          </p:nvSpPr>
          <p:spPr>
            <a:xfrm flipH="1" rot="10800000">
              <a:off x="-1" y="0"/>
              <a:ext cx="934928" cy="934809"/>
            </a:xfrm>
            <a:custGeom>
              <a:avLst/>
              <a:gdLst/>
              <a:ahLst/>
              <a:cxnLst>
                <a:cxn ang="0">
                  <a:pos x="wd2" y="hd2"/>
                </a:cxn>
                <a:cxn ang="5400000">
                  <a:pos x="wd2" y="hd2"/>
                </a:cxn>
                <a:cxn ang="10800000">
                  <a:pos x="wd2" y="hd2"/>
                </a:cxn>
                <a:cxn ang="16200000">
                  <a:pos x="wd2" y="hd2"/>
                </a:cxn>
              </a:cxnLst>
              <a:rect l="0" t="0" r="r" b="b"/>
              <a:pathLst>
                <a:path w="18993" h="20213" fill="norm" stroke="1" extrusionOk="0">
                  <a:moveTo>
                    <a:pt x="5688" y="19364"/>
                  </a:moveTo>
                  <a:lnTo>
                    <a:pt x="5688" y="19364"/>
                  </a:lnTo>
                  <a:cubicBezTo>
                    <a:pt x="885" y="17126"/>
                    <a:pt x="-1304" y="11167"/>
                    <a:pt x="799" y="6055"/>
                  </a:cubicBezTo>
                  <a:cubicBezTo>
                    <a:pt x="2902" y="943"/>
                    <a:pt x="8501" y="-1387"/>
                    <a:pt x="13304" y="852"/>
                  </a:cubicBezTo>
                  <a:cubicBezTo>
                    <a:pt x="18107" y="3090"/>
                    <a:pt x="20296" y="9049"/>
                    <a:pt x="18193" y="14161"/>
                  </a:cubicBezTo>
                  <a:cubicBezTo>
                    <a:pt x="16680" y="17838"/>
                    <a:pt x="13267" y="20213"/>
                    <a:pt x="9496" y="20213"/>
                  </a:cubicBezTo>
                  <a:lnTo>
                    <a:pt x="9532" y="17798"/>
                  </a:lnTo>
                  <a:cubicBezTo>
                    <a:pt x="13522" y="17798"/>
                    <a:pt x="16756" y="14355"/>
                    <a:pt x="16756" y="10108"/>
                  </a:cubicBezTo>
                  <a:cubicBezTo>
                    <a:pt x="16756" y="5861"/>
                    <a:pt x="13522" y="2418"/>
                    <a:pt x="9532" y="2418"/>
                  </a:cubicBezTo>
                  <a:cubicBezTo>
                    <a:pt x="5541" y="2418"/>
                    <a:pt x="2307" y="5861"/>
                    <a:pt x="2307" y="10108"/>
                  </a:cubicBezTo>
                  <a:cubicBezTo>
                    <a:pt x="2307" y="13162"/>
                    <a:pt x="4005" y="15927"/>
                    <a:pt x="6634" y="17152"/>
                  </a:cubicBezTo>
                  <a:close/>
                </a:path>
              </a:pathLst>
            </a:custGeom>
            <a:solidFill>
              <a:srgbClr val="84C2BB"/>
            </a:solidFill>
            <a:ln w="12700" cap="flat">
              <a:solidFill>
                <a:srgbClr val="A7A7A7"/>
              </a:solidFill>
              <a:prstDash val="solid"/>
              <a:round/>
            </a:ln>
            <a:effectLst/>
          </p:spPr>
          <p:txBody>
            <a:bodyPr wrap="square" lIns="45719" tIns="45719" rIns="45719" bIns="45719" numCol="1" anchor="t">
              <a:noAutofit/>
            </a:bodyPr>
            <a:lstStyle/>
            <a:p>
              <a:pPr algn="ctr" defTabSz="914101">
                <a:lnSpc>
                  <a:spcPct val="90000"/>
                </a:lnSpc>
                <a:defRPr sz="1100">
                  <a:solidFill>
                    <a:srgbClr val="505050"/>
                  </a:solidFill>
                  <a:latin typeface="Segoe UI"/>
                  <a:ea typeface="Segoe UI"/>
                  <a:cs typeface="Segoe UI"/>
                  <a:sym typeface="Segoe UI"/>
                </a:defRPr>
              </a:pPr>
            </a:p>
          </p:txBody>
        </p:sp>
      </p:grpSp>
      <p:sp>
        <p:nvSpPr>
          <p:cNvPr id="10583" name="TextBox 64"/>
          <p:cNvSpPr txBox="1"/>
          <p:nvPr/>
        </p:nvSpPr>
        <p:spPr>
          <a:xfrm>
            <a:off x="1003600" y="1957778"/>
            <a:ext cx="5251853"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defTabSz="914366">
              <a:spcBef>
                <a:spcPts val="2300"/>
              </a:spcBef>
              <a:defRPr b="1" sz="2300">
                <a:solidFill>
                  <a:srgbClr val="0072C6"/>
                </a:solidFill>
                <a:latin typeface="Segoe UI Semibold"/>
                <a:ea typeface="Segoe UI Semibold"/>
                <a:cs typeface="Segoe UI Semibold"/>
                <a:sym typeface="Segoe UI Semibold"/>
              </a:defRPr>
            </a:lvl1pPr>
          </a:lstStyle>
          <a:p>
            <a:pPr/>
            <a:r>
              <a:t>Containerized environment</a:t>
            </a:r>
          </a:p>
        </p:txBody>
      </p:sp>
      <p:grpSp>
        <p:nvGrpSpPr>
          <p:cNvPr id="10586" name="Group 1"/>
          <p:cNvGrpSpPr/>
          <p:nvPr/>
        </p:nvGrpSpPr>
        <p:grpSpPr>
          <a:xfrm>
            <a:off x="1003600" y="2486672"/>
            <a:ext cx="8229610" cy="1353657"/>
            <a:chOff x="0" y="0"/>
            <a:chExt cx="8229608" cy="1353655"/>
          </a:xfrm>
        </p:grpSpPr>
        <p:sp>
          <p:nvSpPr>
            <p:cNvPr id="10584" name="TextBox 62"/>
            <p:cNvSpPr txBox="1"/>
            <p:nvPr/>
          </p:nvSpPr>
          <p:spPr>
            <a:xfrm>
              <a:off x="0" y="0"/>
              <a:ext cx="3909892" cy="1353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366">
                <a:spcBef>
                  <a:spcPts val="2300"/>
                </a:spcBef>
                <a:defRPr sz="1700">
                  <a:solidFill>
                    <a:srgbClr val="505050"/>
                  </a:solidFill>
                  <a:latin typeface="Segoe UI"/>
                  <a:ea typeface="Segoe UI"/>
                  <a:cs typeface="Segoe UI"/>
                  <a:sym typeface="Segoe UI"/>
                </a:defRPr>
              </a:lvl1pPr>
            </a:lstStyle>
            <a:p>
              <a:pPr/>
              <a:r>
                <a:t>Migrate containers and their dependencies to underutilized VMs for improved density and isolation</a:t>
              </a:r>
            </a:p>
          </p:txBody>
        </p:sp>
        <p:sp>
          <p:nvSpPr>
            <p:cNvPr id="10585" name="Straight Arrow Connector 65"/>
            <p:cNvSpPr/>
            <p:nvPr/>
          </p:nvSpPr>
          <p:spPr>
            <a:xfrm>
              <a:off x="4033771" y="676827"/>
              <a:ext cx="4195838" cy="1"/>
            </a:xfrm>
            <a:prstGeom prst="line">
              <a:avLst/>
            </a:prstGeom>
            <a:noFill/>
            <a:ln w="12700" cap="flat">
              <a:solidFill>
                <a:srgbClr val="BDBDBD"/>
              </a:solidFill>
              <a:prstDash val="dash"/>
              <a:round/>
              <a:tailEnd type="oval" w="med" len="med"/>
            </a:ln>
            <a:effectLst/>
          </p:spPr>
          <p:txBody>
            <a:bodyPr wrap="square" lIns="45719" tIns="45719" rIns="45719" bIns="45719" numCol="1" anchor="t">
              <a:noAutofit/>
            </a:bodyPr>
            <a:lstStyle/>
            <a:p>
              <a:pPr>
                <a:defRPr>
                  <a:solidFill>
                    <a:srgbClr val="FFFFFF"/>
                  </a:solidFill>
                </a:defRPr>
              </a:pPr>
            </a:p>
          </p:txBody>
        </p:sp>
      </p:grpSp>
      <p:grpSp>
        <p:nvGrpSpPr>
          <p:cNvPr id="10589" name="Group 4"/>
          <p:cNvGrpSpPr/>
          <p:nvPr/>
        </p:nvGrpSpPr>
        <p:grpSpPr>
          <a:xfrm>
            <a:off x="1003600" y="3749637"/>
            <a:ext cx="6252103" cy="820257"/>
            <a:chOff x="0" y="0"/>
            <a:chExt cx="6252101" cy="820255"/>
          </a:xfrm>
        </p:grpSpPr>
        <p:sp>
          <p:nvSpPr>
            <p:cNvPr id="10587" name="TextBox 63"/>
            <p:cNvSpPr txBox="1"/>
            <p:nvPr/>
          </p:nvSpPr>
          <p:spPr>
            <a:xfrm>
              <a:off x="0" y="-1"/>
              <a:ext cx="4285287" cy="820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defTabSz="914366">
                <a:spcBef>
                  <a:spcPts val="2300"/>
                </a:spcBef>
                <a:defRPr sz="1700">
                  <a:solidFill>
                    <a:srgbClr val="505050"/>
                  </a:solidFill>
                  <a:latin typeface="Segoe UI"/>
                  <a:ea typeface="Segoe UI"/>
                  <a:cs typeface="Segoe UI"/>
                  <a:sym typeface="Segoe UI"/>
                </a:defRPr>
              </a:lvl1pPr>
            </a:lstStyle>
            <a:p>
              <a:pPr/>
              <a:r>
                <a:t>Decommission unused resources for efficiency gains and cost savings</a:t>
              </a:r>
            </a:p>
          </p:txBody>
        </p:sp>
        <p:sp>
          <p:nvSpPr>
            <p:cNvPr id="10588" name="Straight Arrow Connector 66"/>
            <p:cNvSpPr/>
            <p:nvPr/>
          </p:nvSpPr>
          <p:spPr>
            <a:xfrm>
              <a:off x="4033772" y="410127"/>
              <a:ext cx="2218330" cy="1"/>
            </a:xfrm>
            <a:prstGeom prst="line">
              <a:avLst/>
            </a:prstGeom>
            <a:noFill/>
            <a:ln w="12700" cap="flat">
              <a:solidFill>
                <a:srgbClr val="BDBDBD"/>
              </a:solidFill>
              <a:prstDash val="dash"/>
              <a:round/>
              <a:tailEnd type="oval" w="med" len="med"/>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500"/>
                                  </p:stCondLst>
                                  <p:iterate type="el" backwards="0">
                                    <p:tmAbs val="0"/>
                                  </p:iterate>
                                  <p:childTnLst>
                                    <p:set>
                                      <p:cBhvr>
                                        <p:cTn id="6" fill="hold"/>
                                        <p:tgtEl>
                                          <p:spTgt spid="10583"/>
                                        </p:tgtEl>
                                        <p:attrNameLst>
                                          <p:attrName>style.visibility</p:attrName>
                                        </p:attrNameLst>
                                      </p:cBhvr>
                                      <p:to>
                                        <p:strVal val="visible"/>
                                      </p:to>
                                    </p:set>
                                    <p:animEffect filter="dissolve" transition="in">
                                      <p:cBhvr>
                                        <p:cTn id="7" dur="500"/>
                                        <p:tgtEl>
                                          <p:spTgt spid="10583"/>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0586"/>
                                        </p:tgtEl>
                                        <p:attrNameLst>
                                          <p:attrName>style.visibility</p:attrName>
                                        </p:attrNameLst>
                                      </p:cBhvr>
                                      <p:to>
                                        <p:strVal val="visible"/>
                                      </p:to>
                                    </p:set>
                                    <p:animEffect filter="wipe(left)" transition="in">
                                      <p:cBhvr>
                                        <p:cTn id="11" dur="1000"/>
                                        <p:tgtEl>
                                          <p:spTgt spid="10586"/>
                                        </p:tgtEl>
                                      </p:cBhvr>
                                    </p:animEffect>
                                  </p:childTnLst>
                                </p:cTn>
                              </p:par>
                            </p:childTnLst>
                          </p:cTn>
                        </p:par>
                        <p:par>
                          <p:cTn id="12" fill="hold">
                            <p:stCondLst>
                              <p:cond delay="2000"/>
                            </p:stCondLst>
                            <p:childTnLst>
                              <p:par>
                                <p:cTn id="13" presetClass="entr" nodeType="afterEffect" presetSubtype="8" presetID="22" grpId="3" fill="hold">
                                  <p:stCondLst>
                                    <p:cond delay="1000"/>
                                  </p:stCondLst>
                                  <p:iterate type="el" backwards="0">
                                    <p:tmAbs val="0"/>
                                  </p:iterate>
                                  <p:childTnLst>
                                    <p:set>
                                      <p:cBhvr>
                                        <p:cTn id="14" fill="hold"/>
                                        <p:tgtEl>
                                          <p:spTgt spid="10589"/>
                                        </p:tgtEl>
                                        <p:attrNameLst>
                                          <p:attrName>style.visibility</p:attrName>
                                        </p:attrNameLst>
                                      </p:cBhvr>
                                      <p:to>
                                        <p:strVal val="visible"/>
                                      </p:to>
                                    </p:set>
                                    <p:animEffect filter="wipe(left)" transition="in">
                                      <p:cBhvr>
                                        <p:cTn id="15" dur="1000"/>
                                        <p:tgtEl>
                                          <p:spTgt spid="10589"/>
                                        </p:tgtEl>
                                      </p:cBhvr>
                                    </p:animEffect>
                                  </p:childTnLst>
                                </p:cTn>
                              </p:par>
                            </p:childTnLst>
                          </p:cTn>
                        </p:par>
                        <p:par>
                          <p:cTn id="16" fill="hold">
                            <p:stCondLst>
                              <p:cond delay="4000"/>
                            </p:stCondLst>
                            <p:childTnLst>
                              <p:par>
                                <p:cTn id="17" presetClass="exit" nodeType="afterEffect" presetSubtype="1" presetID="22" grpId="4" fill="hold">
                                  <p:stCondLst>
                                    <p:cond delay="250"/>
                                  </p:stCondLst>
                                  <p:iterate type="el" backwards="0">
                                    <p:tmAbs val="0"/>
                                  </p:iterate>
                                  <p:childTnLst>
                                    <p:animEffect filter="wipe(up)" transition="out">
                                      <p:cBhvr>
                                        <p:cTn id="18" dur="500" fill="hold"/>
                                        <p:tgtEl>
                                          <p:spTgt spid="10579"/>
                                        </p:tgtEl>
                                      </p:cBhvr>
                                    </p:animEffect>
                                    <p:set>
                                      <p:cBhvr>
                                        <p:cTn id="19" fill="hold">
                                          <p:stCondLst>
                                            <p:cond delay="499"/>
                                          </p:stCondLst>
                                        </p:cTn>
                                        <p:tgtEl>
                                          <p:spTgt spid="10579"/>
                                        </p:tgtEl>
                                        <p:attrNameLst>
                                          <p:attrName>style.visibility</p:attrName>
                                        </p:attrNameLst>
                                      </p:cBhvr>
                                      <p:to>
                                        <p:strVal val="hidden"/>
                                      </p:to>
                                    </p:set>
                                  </p:childTnLst>
                                </p:cTn>
                              </p:par>
                            </p:childTnLst>
                          </p:cTn>
                        </p:par>
                        <p:par>
                          <p:cTn id="20" fill="hold">
                            <p:stCondLst>
                              <p:cond delay="4750"/>
                            </p:stCondLst>
                            <p:childTnLst>
                              <p:par>
                                <p:cTn id="21" presetClass="exit" nodeType="afterEffect" presetSubtype="1" presetID="22" grpId="5" fill="hold">
                                  <p:stCondLst>
                                    <p:cond delay="0"/>
                                  </p:stCondLst>
                                  <p:iterate type="el" backwards="0">
                                    <p:tmAbs val="0"/>
                                  </p:iterate>
                                  <p:childTnLst>
                                    <p:animEffect filter="wipe(up)" transition="out">
                                      <p:cBhvr>
                                        <p:cTn id="22" dur="500" fill="hold"/>
                                        <p:tgtEl>
                                          <p:spTgt spid="10562"/>
                                        </p:tgtEl>
                                      </p:cBhvr>
                                    </p:animEffect>
                                    <p:set>
                                      <p:cBhvr>
                                        <p:cTn id="23" fill="hold">
                                          <p:stCondLst>
                                            <p:cond delay="499"/>
                                          </p:stCondLst>
                                        </p:cTn>
                                        <p:tgtEl>
                                          <p:spTgt spid="105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79" grpId="4"/>
      <p:bldP build="whole" bldLvl="1" animBg="1" rev="0" advAuto="0" spid="10589" grpId="3"/>
      <p:bldP build="whole" bldLvl="1" animBg="1" rev="0" advAuto="0" spid="10586" grpId="2"/>
      <p:bldP build="whole" bldLvl="1" animBg="1" rev="0" advAuto="0" spid="10583" grpId="1"/>
      <p:bldP build="whole" bldLvl="1" animBg="1" rev="0" advAuto="0" spid="10562" grpId="5"/>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91" name="Title 1"/>
          <p:cNvSpPr txBox="1"/>
          <p:nvPr>
            <p:ph type="title"/>
          </p:nvPr>
        </p:nvSpPr>
        <p:spPr>
          <a:xfrm>
            <a:off x="268079" y="369814"/>
            <a:ext cx="11655842" cy="899537"/>
          </a:xfrm>
          <a:prstGeom prst="rect">
            <a:avLst/>
          </a:prstGeom>
        </p:spPr>
        <p:txBody>
          <a:bodyPr/>
          <a:lstStyle/>
          <a:p>
            <a:pPr algn="ctr">
              <a:defRPr spc="-99" sz="4700"/>
            </a:pPr>
            <a:r>
              <a:t>The container </a:t>
            </a:r>
            <a:r>
              <a:rPr b="1">
                <a:solidFill>
                  <a:srgbClr val="0072C6"/>
                </a:solidFill>
                <a:latin typeface="Segoe UI Semibold"/>
                <a:ea typeface="Segoe UI Semibold"/>
                <a:cs typeface="Segoe UI Semibold"/>
                <a:sym typeface="Segoe UI Semibold"/>
              </a:rPr>
              <a:t>advantage</a:t>
            </a:r>
          </a:p>
        </p:txBody>
      </p:sp>
      <p:grpSp>
        <p:nvGrpSpPr>
          <p:cNvPr id="10595" name="Group 26"/>
          <p:cNvGrpSpPr/>
          <p:nvPr/>
        </p:nvGrpSpPr>
        <p:grpSpPr>
          <a:xfrm>
            <a:off x="587074" y="4884192"/>
            <a:ext cx="5380933" cy="769457"/>
            <a:chOff x="0" y="0"/>
            <a:chExt cx="5380932" cy="769455"/>
          </a:xfrm>
        </p:grpSpPr>
        <p:sp>
          <p:nvSpPr>
            <p:cNvPr id="10592" name="TextBox 49"/>
            <p:cNvSpPr txBox="1"/>
            <p:nvPr/>
          </p:nvSpPr>
          <p:spPr>
            <a:xfrm>
              <a:off x="0" y="0"/>
              <a:ext cx="1622992" cy="76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2300"/>
                </a:spcBef>
                <a:defRPr sz="1600">
                  <a:solidFill>
                    <a:srgbClr val="505050"/>
                  </a:solidFill>
                  <a:latin typeface="Segoe UI"/>
                  <a:ea typeface="Segoe UI"/>
                  <a:cs typeface="Segoe UI"/>
                  <a:sym typeface="Segoe UI"/>
                </a:defRPr>
              </a:pPr>
              <a:r>
                <a:t>Fast </a:t>
              </a:r>
              <a:br/>
              <a:r>
                <a:t>iteration</a:t>
              </a:r>
            </a:p>
          </p:txBody>
        </p:sp>
        <p:sp>
          <p:nvSpPr>
            <p:cNvPr id="10593" name="TextBox 50"/>
            <p:cNvSpPr txBox="1"/>
            <p:nvPr/>
          </p:nvSpPr>
          <p:spPr>
            <a:xfrm>
              <a:off x="1812382" y="0"/>
              <a:ext cx="1756169" cy="76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2300"/>
                </a:spcBef>
                <a:defRPr sz="1600">
                  <a:solidFill>
                    <a:srgbClr val="505050"/>
                  </a:solidFill>
                  <a:latin typeface="Segoe UI"/>
                  <a:ea typeface="Segoe UI"/>
                  <a:cs typeface="Segoe UI"/>
                  <a:sym typeface="Segoe UI"/>
                </a:defRPr>
              </a:pPr>
              <a:r>
                <a:t>Agile </a:t>
              </a:r>
              <a:br/>
              <a:r>
                <a:t>delivery</a:t>
              </a:r>
            </a:p>
          </p:txBody>
        </p:sp>
        <p:sp>
          <p:nvSpPr>
            <p:cNvPr id="10594" name="TextBox 51"/>
            <p:cNvSpPr txBox="1"/>
            <p:nvPr/>
          </p:nvSpPr>
          <p:spPr>
            <a:xfrm>
              <a:off x="3757941" y="0"/>
              <a:ext cx="1622992" cy="528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600">
                  <a:solidFill>
                    <a:srgbClr val="505050"/>
                  </a:solidFill>
                  <a:latin typeface="Segoe UI"/>
                  <a:ea typeface="Segoe UI"/>
                  <a:cs typeface="Segoe UI"/>
                  <a:sym typeface="Segoe UI"/>
                </a:defRPr>
              </a:lvl1pPr>
            </a:lstStyle>
            <a:p>
              <a:pPr/>
              <a:r>
                <a:t>Immutability</a:t>
              </a:r>
            </a:p>
          </p:txBody>
        </p:sp>
      </p:grpSp>
      <p:grpSp>
        <p:nvGrpSpPr>
          <p:cNvPr id="10600" name="Group 33"/>
          <p:cNvGrpSpPr/>
          <p:nvPr/>
        </p:nvGrpSpPr>
        <p:grpSpPr>
          <a:xfrm>
            <a:off x="1836840" y="4396537"/>
            <a:ext cx="8518320" cy="1"/>
            <a:chOff x="0" y="0"/>
            <a:chExt cx="8518318" cy="0"/>
          </a:xfrm>
        </p:grpSpPr>
        <p:sp>
          <p:nvSpPr>
            <p:cNvPr id="10596" name="Straight Connector 48"/>
            <p:cNvSpPr/>
            <p:nvPr/>
          </p:nvSpPr>
          <p:spPr>
            <a:xfrm>
              <a:off x="0" y="0"/>
              <a:ext cx="1002430"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597" name="Straight Connector 55"/>
            <p:cNvSpPr/>
            <p:nvPr/>
          </p:nvSpPr>
          <p:spPr>
            <a:xfrm>
              <a:off x="1878971" y="0"/>
              <a:ext cx="1002430"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598" name="Straight Connector 56"/>
            <p:cNvSpPr/>
            <p:nvPr/>
          </p:nvSpPr>
          <p:spPr>
            <a:xfrm>
              <a:off x="5636916" y="0"/>
              <a:ext cx="1002430"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599" name="Straight Connector 60"/>
            <p:cNvSpPr/>
            <p:nvPr/>
          </p:nvSpPr>
          <p:spPr>
            <a:xfrm>
              <a:off x="7515889" y="0"/>
              <a:ext cx="1002430"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sp>
        <p:nvSpPr>
          <p:cNvPr id="10601" name="Connector: Elbow 24"/>
          <p:cNvSpPr/>
          <p:nvPr/>
        </p:nvSpPr>
        <p:spPr>
          <a:xfrm flipH="1" flipV="1" rot="5400000">
            <a:off x="3377558" y="2348865"/>
            <a:ext cx="1484144" cy="16841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8575" cap="rnd">
            <a:solidFill>
              <a:schemeClr val="accent3">
                <a:lumOff val="17647"/>
              </a:schemeClr>
            </a:solidFill>
            <a:prstDash val="dash"/>
          </a:ln>
        </p:spPr>
        <p:txBody>
          <a:bodyPr lIns="45719" rIns="45719" anchor="ctr"/>
          <a:lstStyle/>
          <a:p>
            <a:pPr/>
          </a:p>
        </p:txBody>
      </p:sp>
      <p:sp>
        <p:nvSpPr>
          <p:cNvPr id="10602" name="Connector: Elbow 74"/>
          <p:cNvSpPr/>
          <p:nvPr/>
        </p:nvSpPr>
        <p:spPr>
          <a:xfrm flipV="1" rot="16200000">
            <a:off x="7330300" y="2348865"/>
            <a:ext cx="1484144" cy="1684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8575" cap="rnd">
            <a:solidFill>
              <a:schemeClr val="accent3">
                <a:lumOff val="17647"/>
              </a:schemeClr>
            </a:solidFill>
            <a:prstDash val="dash"/>
          </a:ln>
        </p:spPr>
        <p:txBody>
          <a:bodyPr lIns="45719" rIns="45719" anchor="ctr"/>
          <a:lstStyle/>
          <a:p>
            <a:pPr/>
          </a:p>
        </p:txBody>
      </p:sp>
      <p:grpSp>
        <p:nvGrpSpPr>
          <p:cNvPr id="10605" name="Group 4"/>
          <p:cNvGrpSpPr/>
          <p:nvPr/>
        </p:nvGrpSpPr>
        <p:grpSpPr>
          <a:xfrm>
            <a:off x="5087522" y="1440402"/>
            <a:ext cx="2016956" cy="2016957"/>
            <a:chOff x="0" y="0"/>
            <a:chExt cx="2016955" cy="2016955"/>
          </a:xfrm>
        </p:grpSpPr>
        <p:sp>
          <p:nvSpPr>
            <p:cNvPr id="10603" name="Oval 2"/>
            <p:cNvSpPr/>
            <p:nvPr/>
          </p:nvSpPr>
          <p:spPr>
            <a:xfrm>
              <a:off x="0" y="0"/>
              <a:ext cx="2016956" cy="2016956"/>
            </a:xfrm>
            <a:prstGeom prst="ellipse">
              <a:avLst/>
            </a:prstGeom>
            <a:solidFill>
              <a:srgbClr val="FFFFFF"/>
            </a:solidFill>
            <a:ln w="28575" cap="flat">
              <a:solidFill>
                <a:srgbClr val="0072C6"/>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pic>
          <p:nvPicPr>
            <p:cNvPr id="10604" name="Graphic 41" descr="Graphic 41"/>
            <p:cNvPicPr>
              <a:picLocks noChangeAspect="1"/>
            </p:cNvPicPr>
            <p:nvPr/>
          </p:nvPicPr>
          <p:blipFill>
            <a:blip r:embed="rId2">
              <a:extLst/>
            </a:blip>
            <a:stretch>
              <a:fillRect/>
            </a:stretch>
          </p:blipFill>
          <p:spPr>
            <a:xfrm>
              <a:off x="540033" y="471895"/>
              <a:ext cx="936890" cy="1073166"/>
            </a:xfrm>
            <a:prstGeom prst="rect">
              <a:avLst/>
            </a:prstGeom>
            <a:ln w="12700" cap="flat">
              <a:noFill/>
              <a:miter lim="400000"/>
            </a:ln>
            <a:effectLst/>
          </p:spPr>
        </p:pic>
      </p:grpSp>
      <p:grpSp>
        <p:nvGrpSpPr>
          <p:cNvPr id="10609" name="Group 32"/>
          <p:cNvGrpSpPr/>
          <p:nvPr/>
        </p:nvGrpSpPr>
        <p:grpSpPr>
          <a:xfrm>
            <a:off x="6223994" y="4884194"/>
            <a:ext cx="5380928" cy="769457"/>
            <a:chOff x="0" y="0"/>
            <a:chExt cx="5380926" cy="769456"/>
          </a:xfrm>
        </p:grpSpPr>
        <p:sp>
          <p:nvSpPr>
            <p:cNvPr id="10606" name="TextBox 52"/>
            <p:cNvSpPr txBox="1"/>
            <p:nvPr/>
          </p:nvSpPr>
          <p:spPr>
            <a:xfrm>
              <a:off x="0" y="0"/>
              <a:ext cx="1622992" cy="76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2300"/>
                </a:spcBef>
                <a:defRPr sz="1600">
                  <a:solidFill>
                    <a:srgbClr val="505050"/>
                  </a:solidFill>
                  <a:latin typeface="Segoe UI"/>
                  <a:ea typeface="Segoe UI"/>
                  <a:cs typeface="Segoe UI"/>
                  <a:sym typeface="Segoe UI"/>
                </a:defRPr>
              </a:pPr>
              <a:r>
                <a:t>Cost </a:t>
              </a:r>
              <a:br/>
              <a:r>
                <a:t>savings</a:t>
              </a:r>
            </a:p>
          </p:txBody>
        </p:sp>
        <p:sp>
          <p:nvSpPr>
            <p:cNvPr id="10607" name="TextBox 53"/>
            <p:cNvSpPr txBox="1"/>
            <p:nvPr/>
          </p:nvSpPr>
          <p:spPr>
            <a:xfrm>
              <a:off x="3757935" y="0"/>
              <a:ext cx="1622992" cy="76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600">
                  <a:solidFill>
                    <a:srgbClr val="505050"/>
                  </a:solidFill>
                  <a:latin typeface="Segoe UI"/>
                  <a:ea typeface="Segoe UI"/>
                  <a:cs typeface="Segoe UI"/>
                  <a:sym typeface="Segoe UI"/>
                </a:defRPr>
              </a:lvl1pPr>
            </a:lstStyle>
            <a:p>
              <a:pPr/>
              <a:r>
                <a:t>Elastic bursting</a:t>
              </a:r>
            </a:p>
          </p:txBody>
        </p:sp>
        <p:sp>
          <p:nvSpPr>
            <p:cNvPr id="10608" name="TextBox 75"/>
            <p:cNvSpPr txBox="1"/>
            <p:nvPr/>
          </p:nvSpPr>
          <p:spPr>
            <a:xfrm>
              <a:off x="1878967" y="0"/>
              <a:ext cx="1622992" cy="769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600">
                  <a:solidFill>
                    <a:srgbClr val="505050"/>
                  </a:solidFill>
                  <a:latin typeface="Segoe UI"/>
                  <a:ea typeface="Segoe UI"/>
                  <a:cs typeface="Segoe UI"/>
                  <a:sym typeface="Segoe UI"/>
                </a:defRPr>
              </a:lvl1pPr>
            </a:lstStyle>
            <a:p>
              <a:pPr/>
              <a:r>
                <a:t>Efficient deployment</a:t>
              </a:r>
            </a:p>
          </p:txBody>
        </p:sp>
      </p:grpSp>
      <p:grpSp>
        <p:nvGrpSpPr>
          <p:cNvPr id="10620" name="Group 10"/>
          <p:cNvGrpSpPr/>
          <p:nvPr/>
        </p:nvGrpSpPr>
        <p:grpSpPr>
          <a:xfrm>
            <a:off x="1073305" y="4071272"/>
            <a:ext cx="650531" cy="650531"/>
            <a:chOff x="0" y="0"/>
            <a:chExt cx="650530" cy="650530"/>
          </a:xfrm>
        </p:grpSpPr>
        <p:sp>
          <p:nvSpPr>
            <p:cNvPr id="10610" name="Oval 31"/>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19" name="Group 83"/>
            <p:cNvGrpSpPr/>
            <p:nvPr/>
          </p:nvGrpSpPr>
          <p:grpSpPr>
            <a:xfrm>
              <a:off x="121833" y="177782"/>
              <a:ext cx="406858" cy="296038"/>
              <a:chOff x="0" y="0"/>
              <a:chExt cx="406857" cy="296037"/>
            </a:xfrm>
          </p:grpSpPr>
          <p:sp>
            <p:nvSpPr>
              <p:cNvPr id="10611" name="Line 23"/>
              <p:cNvSpPr/>
              <p:nvPr/>
            </p:nvSpPr>
            <p:spPr>
              <a:xfrm flipH="1" flipV="1">
                <a:off x="283854" y="116892"/>
                <a:ext cx="63710" cy="59926"/>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12" name="Line 24"/>
              <p:cNvSpPr/>
              <p:nvPr/>
            </p:nvSpPr>
            <p:spPr>
              <a:xfrm flipV="1">
                <a:off x="348825" y="113108"/>
                <a:ext cx="58033" cy="63710"/>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13" name="Freeform 25"/>
              <p:cNvSpPr/>
              <p:nvPr/>
            </p:nvSpPr>
            <p:spPr>
              <a:xfrm>
                <a:off x="83894" y="-1"/>
                <a:ext cx="266695" cy="169880"/>
              </a:xfrm>
              <a:custGeom>
                <a:avLst/>
                <a:gdLst/>
                <a:ahLst/>
                <a:cxnLst>
                  <a:cxn ang="0">
                    <a:pos x="wd2" y="hd2"/>
                  </a:cxn>
                  <a:cxn ang="5400000">
                    <a:pos x="wd2" y="hd2"/>
                  </a:cxn>
                  <a:cxn ang="10800000">
                    <a:pos x="wd2" y="hd2"/>
                  </a:cxn>
                  <a:cxn ang="16200000">
                    <a:pos x="wd2" y="hd2"/>
                  </a:cxn>
                </a:cxnLst>
                <a:rect l="0" t="0" r="r" b="b"/>
                <a:pathLst>
                  <a:path w="21140" h="19719" fill="norm" stroke="1" extrusionOk="0">
                    <a:moveTo>
                      <a:pt x="0" y="7119"/>
                    </a:moveTo>
                    <a:cubicBezTo>
                      <a:pt x="307" y="6519"/>
                      <a:pt x="614" y="6069"/>
                      <a:pt x="921" y="5469"/>
                    </a:cubicBezTo>
                    <a:cubicBezTo>
                      <a:pt x="5323" y="-1431"/>
                      <a:pt x="12694" y="-1881"/>
                      <a:pt x="17403" y="4569"/>
                    </a:cubicBezTo>
                    <a:cubicBezTo>
                      <a:pt x="20372" y="8619"/>
                      <a:pt x="21600" y="14319"/>
                      <a:pt x="20986" y="19719"/>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14" name="Freeform 26"/>
              <p:cNvSpPr/>
              <p:nvPr/>
            </p:nvSpPr>
            <p:spPr>
              <a:xfrm>
                <a:off x="56761" y="128877"/>
                <a:ext cx="147614" cy="167161"/>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887" y="21600"/>
                    </a:moveTo>
                    <a:cubicBezTo>
                      <a:pt x="15762" y="21600"/>
                      <a:pt x="10636" y="19926"/>
                      <a:pt x="6609" y="16409"/>
                    </a:cubicBezTo>
                    <a:cubicBezTo>
                      <a:pt x="1484" y="12056"/>
                      <a:pt x="-713" y="5860"/>
                      <a:pt x="202" y="0"/>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15" name="Line 27"/>
              <p:cNvSpPr/>
              <p:nvPr/>
            </p:nvSpPr>
            <p:spPr>
              <a:xfrm>
                <a:off x="59293" y="119415"/>
                <a:ext cx="63710" cy="59926"/>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16" name="Line 28"/>
              <p:cNvSpPr/>
              <p:nvPr/>
            </p:nvSpPr>
            <p:spPr>
              <a:xfrm flipH="1">
                <a:off x="0" y="119415"/>
                <a:ext cx="58032" cy="63710"/>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17" name="Freeform 29"/>
              <p:cNvSpPr/>
              <p:nvPr/>
            </p:nvSpPr>
            <p:spPr>
              <a:xfrm>
                <a:off x="56362" y="125723"/>
                <a:ext cx="262816" cy="169381"/>
              </a:xfrm>
              <a:custGeom>
                <a:avLst/>
                <a:gdLst/>
                <a:ahLst/>
                <a:cxnLst>
                  <a:cxn ang="0">
                    <a:pos x="wd2" y="hd2"/>
                  </a:cxn>
                  <a:cxn ang="5400000">
                    <a:pos x="wd2" y="hd2"/>
                  </a:cxn>
                  <a:cxn ang="10800000">
                    <a:pos x="wd2" y="hd2"/>
                  </a:cxn>
                  <a:cxn ang="16200000">
                    <a:pos x="wd2" y="hd2"/>
                  </a:cxn>
                </a:cxnLst>
                <a:rect l="0" t="0" r="r" b="b"/>
                <a:pathLst>
                  <a:path w="21126" h="19728" fill="norm" stroke="1" extrusionOk="0">
                    <a:moveTo>
                      <a:pt x="21126" y="13292"/>
                    </a:moveTo>
                    <a:cubicBezTo>
                      <a:pt x="20918" y="13594"/>
                      <a:pt x="20711" y="13897"/>
                      <a:pt x="20607" y="14199"/>
                    </a:cubicBezTo>
                    <a:cubicBezTo>
                      <a:pt x="16141" y="21147"/>
                      <a:pt x="8664" y="21600"/>
                      <a:pt x="3888" y="15256"/>
                    </a:cubicBezTo>
                    <a:cubicBezTo>
                      <a:pt x="876" y="11178"/>
                      <a:pt x="-474" y="5438"/>
                      <a:pt x="149" y="0"/>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18" name="Freeform 30"/>
              <p:cNvSpPr/>
              <p:nvPr/>
            </p:nvSpPr>
            <p:spPr>
              <a:xfrm>
                <a:off x="201220" y="141"/>
                <a:ext cx="149710" cy="167215"/>
              </a:xfrm>
              <a:custGeom>
                <a:avLst/>
                <a:gdLst/>
                <a:ahLst/>
                <a:cxnLst>
                  <a:cxn ang="0">
                    <a:pos x="wd2" y="hd2"/>
                  </a:cxn>
                  <a:cxn ang="5400000">
                    <a:pos x="wd2" y="hd2"/>
                  </a:cxn>
                  <a:cxn ang="10800000">
                    <a:pos x="wd2" y="hd2"/>
                  </a:cxn>
                  <a:cxn ang="16200000">
                    <a:pos x="wd2" y="hd2"/>
                  </a:cxn>
                </a:cxnLst>
                <a:rect l="0" t="0" r="r" b="b"/>
                <a:pathLst>
                  <a:path w="21010" h="21445" fill="norm" stroke="1" extrusionOk="0">
                    <a:moveTo>
                      <a:pt x="0" y="11"/>
                    </a:moveTo>
                    <a:cubicBezTo>
                      <a:pt x="5082" y="-155"/>
                      <a:pt x="10165" y="1507"/>
                      <a:pt x="14339" y="4996"/>
                    </a:cubicBezTo>
                    <a:cubicBezTo>
                      <a:pt x="19422" y="9316"/>
                      <a:pt x="21600" y="15463"/>
                      <a:pt x="20874" y="21445"/>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25" name="Group 14"/>
          <p:cNvGrpSpPr/>
          <p:nvPr/>
        </p:nvGrpSpPr>
        <p:grpSpPr>
          <a:xfrm>
            <a:off x="4831248" y="4071272"/>
            <a:ext cx="650531" cy="650531"/>
            <a:chOff x="0" y="0"/>
            <a:chExt cx="650530" cy="650530"/>
          </a:xfrm>
        </p:grpSpPr>
        <p:sp>
          <p:nvSpPr>
            <p:cNvPr id="10621" name="Oval 27"/>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24" name="Group 92"/>
            <p:cNvGrpSpPr/>
            <p:nvPr/>
          </p:nvGrpSpPr>
          <p:grpSpPr>
            <a:xfrm>
              <a:off x="142098" y="134428"/>
              <a:ext cx="376625" cy="376625"/>
              <a:chOff x="0" y="0"/>
              <a:chExt cx="376624" cy="376624"/>
            </a:xfrm>
          </p:grpSpPr>
          <p:sp>
            <p:nvSpPr>
              <p:cNvPr id="10622" name="Freeform 40"/>
              <p:cNvSpPr/>
              <p:nvPr/>
            </p:nvSpPr>
            <p:spPr>
              <a:xfrm>
                <a:off x="77814" y="118278"/>
                <a:ext cx="219439" cy="140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23" name="Oval 41"/>
              <p:cNvSpPr/>
              <p:nvPr/>
            </p:nvSpPr>
            <p:spPr>
              <a:xfrm>
                <a:off x="-1" y="-1"/>
                <a:ext cx="376626" cy="376626"/>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30" name="Group 13"/>
          <p:cNvGrpSpPr/>
          <p:nvPr/>
        </p:nvGrpSpPr>
        <p:grpSpPr>
          <a:xfrm>
            <a:off x="2952275" y="4071272"/>
            <a:ext cx="650532" cy="650531"/>
            <a:chOff x="0" y="0"/>
            <a:chExt cx="650530" cy="650530"/>
          </a:xfrm>
        </p:grpSpPr>
        <p:sp>
          <p:nvSpPr>
            <p:cNvPr id="10626" name="Oval 30"/>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29" name="Group 3"/>
            <p:cNvGrpSpPr/>
            <p:nvPr/>
          </p:nvGrpSpPr>
          <p:grpSpPr>
            <a:xfrm>
              <a:off x="149135" y="158423"/>
              <a:ext cx="353637" cy="334371"/>
              <a:chOff x="0" y="0"/>
              <a:chExt cx="353635" cy="334370"/>
            </a:xfrm>
          </p:grpSpPr>
          <p:sp>
            <p:nvSpPr>
              <p:cNvPr id="10627" name="Freeform: Shape 40"/>
              <p:cNvSpPr/>
              <p:nvPr/>
            </p:nvSpPr>
            <p:spPr>
              <a:xfrm>
                <a:off x="18576" y="0"/>
                <a:ext cx="335060" cy="334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0"/>
                    </a:moveTo>
                    <a:cubicBezTo>
                      <a:pt x="16765" y="0"/>
                      <a:pt x="21600" y="4844"/>
                      <a:pt x="21600" y="10800"/>
                    </a:cubicBezTo>
                    <a:cubicBezTo>
                      <a:pt x="21600" y="16756"/>
                      <a:pt x="16765" y="21600"/>
                      <a:pt x="10822" y="21600"/>
                    </a:cubicBezTo>
                    <a:cubicBezTo>
                      <a:pt x="4879" y="21600"/>
                      <a:pt x="0" y="16756"/>
                      <a:pt x="0" y="10800"/>
                    </a:cubicBezTo>
                    <a:cubicBezTo>
                      <a:pt x="0" y="8133"/>
                      <a:pt x="976" y="5733"/>
                      <a:pt x="2528" y="3822"/>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28" name="Freeform: Shape 42"/>
              <p:cNvSpPr/>
              <p:nvPr/>
            </p:nvSpPr>
            <p:spPr>
              <a:xfrm>
                <a:off x="0" y="7568"/>
                <a:ext cx="112833" cy="87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123"/>
                    </a:moveTo>
                    <a:lnTo>
                      <a:pt x="16727" y="0"/>
                    </a:lnTo>
                    <a:lnTo>
                      <a:pt x="21600" y="21600"/>
                    </a:lnTo>
                    <a:lnTo>
                      <a:pt x="0" y="6123"/>
                    </a:lnTo>
                  </a:path>
                </a:pathLst>
              </a:cu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37" name="Group 18"/>
          <p:cNvGrpSpPr/>
          <p:nvPr/>
        </p:nvGrpSpPr>
        <p:grpSpPr>
          <a:xfrm>
            <a:off x="6710219" y="4071272"/>
            <a:ext cx="650531" cy="650531"/>
            <a:chOff x="0" y="0"/>
            <a:chExt cx="650530" cy="650530"/>
          </a:xfrm>
        </p:grpSpPr>
        <p:sp>
          <p:nvSpPr>
            <p:cNvPr id="10631" name="Oval 54"/>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36" name="Group 12"/>
            <p:cNvGrpSpPr/>
            <p:nvPr/>
          </p:nvGrpSpPr>
          <p:grpSpPr>
            <a:xfrm>
              <a:off x="125433" y="125426"/>
              <a:ext cx="399671" cy="399669"/>
              <a:chOff x="0" y="0"/>
              <a:chExt cx="399670" cy="399667"/>
            </a:xfrm>
          </p:grpSpPr>
          <p:sp>
            <p:nvSpPr>
              <p:cNvPr id="10632" name="Freeform 5"/>
              <p:cNvSpPr/>
              <p:nvPr/>
            </p:nvSpPr>
            <p:spPr>
              <a:xfrm>
                <a:off x="163595" y="127354"/>
                <a:ext cx="70409" cy="1397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32" y="853"/>
                    </a:moveTo>
                    <a:cubicBezTo>
                      <a:pt x="18758" y="284"/>
                      <a:pt x="16484" y="0"/>
                      <a:pt x="13074" y="0"/>
                    </a:cubicBezTo>
                    <a:cubicBezTo>
                      <a:pt x="5684" y="0"/>
                      <a:pt x="2274" y="2842"/>
                      <a:pt x="2274" y="5116"/>
                    </a:cubicBezTo>
                    <a:cubicBezTo>
                      <a:pt x="2274" y="8242"/>
                      <a:pt x="7389" y="9663"/>
                      <a:pt x="13074" y="10800"/>
                    </a:cubicBezTo>
                    <a:cubicBezTo>
                      <a:pt x="20463" y="12221"/>
                      <a:pt x="21600" y="13926"/>
                      <a:pt x="21600" y="16768"/>
                    </a:cubicBezTo>
                    <a:cubicBezTo>
                      <a:pt x="21600" y="19326"/>
                      <a:pt x="19895" y="21600"/>
                      <a:pt x="9663" y="21600"/>
                    </a:cubicBezTo>
                    <a:cubicBezTo>
                      <a:pt x="5684" y="21600"/>
                      <a:pt x="2274" y="21316"/>
                      <a:pt x="0" y="20747"/>
                    </a:cubicBezTo>
                    <a:cubicBezTo>
                      <a:pt x="0" y="20747"/>
                      <a:pt x="0" y="20747"/>
                      <a:pt x="0" y="20747"/>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33" name="Line 7"/>
              <p:cNvSpPr/>
              <p:nvPr/>
            </p:nvSpPr>
            <p:spPr>
              <a:xfrm>
                <a:off x="198799" y="110788"/>
                <a:ext cx="1" cy="16567"/>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34" name="Line 8"/>
              <p:cNvSpPr/>
              <p:nvPr/>
            </p:nvSpPr>
            <p:spPr>
              <a:xfrm>
                <a:off x="198799" y="267135"/>
                <a:ext cx="1" cy="16567"/>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35" name="Oval 10"/>
              <p:cNvSpPr/>
              <p:nvPr/>
            </p:nvSpPr>
            <p:spPr>
              <a:xfrm>
                <a:off x="-1" y="0"/>
                <a:ext cx="399671" cy="3996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42" name="Group 19"/>
          <p:cNvGrpSpPr/>
          <p:nvPr/>
        </p:nvGrpSpPr>
        <p:grpSpPr>
          <a:xfrm>
            <a:off x="8589192" y="4071272"/>
            <a:ext cx="650531" cy="650531"/>
            <a:chOff x="0" y="0"/>
            <a:chExt cx="650530" cy="650530"/>
          </a:xfrm>
        </p:grpSpPr>
        <p:sp>
          <p:nvSpPr>
            <p:cNvPr id="10638" name="Oval 28"/>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41" name="Group 17"/>
            <p:cNvGrpSpPr/>
            <p:nvPr/>
          </p:nvGrpSpPr>
          <p:grpSpPr>
            <a:xfrm>
              <a:off x="144175" y="144678"/>
              <a:ext cx="363099" cy="361176"/>
              <a:chOff x="0" y="0"/>
              <a:chExt cx="363097" cy="361174"/>
            </a:xfrm>
          </p:grpSpPr>
          <p:sp>
            <p:nvSpPr>
              <p:cNvPr id="10639" name="Freeform 14"/>
              <p:cNvSpPr/>
              <p:nvPr/>
            </p:nvSpPr>
            <p:spPr>
              <a:xfrm>
                <a:off x="-1" y="0"/>
                <a:ext cx="363099" cy="361175"/>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10745" y="18493"/>
                    </a:moveTo>
                    <a:cubicBezTo>
                      <a:pt x="10820" y="18493"/>
                      <a:pt x="10970" y="18568"/>
                      <a:pt x="11045" y="18644"/>
                    </a:cubicBezTo>
                    <a:cubicBezTo>
                      <a:pt x="12545" y="21448"/>
                      <a:pt x="12545" y="21448"/>
                      <a:pt x="12545" y="21448"/>
                    </a:cubicBezTo>
                    <a:cubicBezTo>
                      <a:pt x="12620" y="21600"/>
                      <a:pt x="12695" y="21600"/>
                      <a:pt x="12770" y="21600"/>
                    </a:cubicBezTo>
                    <a:cubicBezTo>
                      <a:pt x="14795" y="20918"/>
                      <a:pt x="14795" y="20918"/>
                      <a:pt x="14795" y="20918"/>
                    </a:cubicBezTo>
                    <a:cubicBezTo>
                      <a:pt x="14870" y="20918"/>
                      <a:pt x="15020" y="20766"/>
                      <a:pt x="15020" y="20691"/>
                    </a:cubicBezTo>
                    <a:cubicBezTo>
                      <a:pt x="14720" y="17507"/>
                      <a:pt x="14720" y="17507"/>
                      <a:pt x="14720" y="17507"/>
                    </a:cubicBezTo>
                    <a:cubicBezTo>
                      <a:pt x="14720" y="17356"/>
                      <a:pt x="14795" y="17280"/>
                      <a:pt x="14870" y="17204"/>
                    </a:cubicBezTo>
                    <a:cubicBezTo>
                      <a:pt x="14945" y="17128"/>
                      <a:pt x="15470" y="16749"/>
                      <a:pt x="15620" y="16674"/>
                    </a:cubicBezTo>
                    <a:cubicBezTo>
                      <a:pt x="15695" y="16598"/>
                      <a:pt x="15770" y="16598"/>
                      <a:pt x="15920" y="16598"/>
                    </a:cubicBezTo>
                    <a:cubicBezTo>
                      <a:pt x="18920" y="17811"/>
                      <a:pt x="18920" y="17811"/>
                      <a:pt x="18920" y="17811"/>
                    </a:cubicBezTo>
                    <a:cubicBezTo>
                      <a:pt x="18920" y="17811"/>
                      <a:pt x="19070" y="17735"/>
                      <a:pt x="19145" y="17659"/>
                    </a:cubicBezTo>
                    <a:cubicBezTo>
                      <a:pt x="20270" y="15916"/>
                      <a:pt x="20270" y="15916"/>
                      <a:pt x="20270" y="15916"/>
                    </a:cubicBezTo>
                    <a:cubicBezTo>
                      <a:pt x="20345" y="15764"/>
                      <a:pt x="20345" y="15688"/>
                      <a:pt x="20270" y="15688"/>
                    </a:cubicBezTo>
                    <a:cubicBezTo>
                      <a:pt x="18020" y="13339"/>
                      <a:pt x="18020" y="13339"/>
                      <a:pt x="18020" y="13339"/>
                    </a:cubicBezTo>
                    <a:cubicBezTo>
                      <a:pt x="17945" y="13263"/>
                      <a:pt x="17945" y="13187"/>
                      <a:pt x="17945" y="13036"/>
                    </a:cubicBezTo>
                    <a:cubicBezTo>
                      <a:pt x="18020" y="12884"/>
                      <a:pt x="18095" y="12278"/>
                      <a:pt x="18170" y="12126"/>
                    </a:cubicBezTo>
                    <a:cubicBezTo>
                      <a:pt x="18170" y="12051"/>
                      <a:pt x="18245" y="11899"/>
                      <a:pt x="18395" y="11899"/>
                    </a:cubicBezTo>
                    <a:cubicBezTo>
                      <a:pt x="21395" y="10838"/>
                      <a:pt x="21395" y="10838"/>
                      <a:pt x="21395" y="10838"/>
                    </a:cubicBezTo>
                    <a:cubicBezTo>
                      <a:pt x="21470" y="10838"/>
                      <a:pt x="21545" y="10686"/>
                      <a:pt x="21545" y="10611"/>
                    </a:cubicBezTo>
                    <a:cubicBezTo>
                      <a:pt x="21245" y="8488"/>
                      <a:pt x="21245" y="8488"/>
                      <a:pt x="21245" y="8488"/>
                    </a:cubicBezTo>
                    <a:cubicBezTo>
                      <a:pt x="21245" y="8413"/>
                      <a:pt x="21170" y="8337"/>
                      <a:pt x="21095" y="8337"/>
                    </a:cubicBezTo>
                    <a:cubicBezTo>
                      <a:pt x="17945" y="8034"/>
                      <a:pt x="17945" y="8034"/>
                      <a:pt x="17945" y="8034"/>
                    </a:cubicBezTo>
                    <a:cubicBezTo>
                      <a:pt x="17795" y="8034"/>
                      <a:pt x="17720" y="7958"/>
                      <a:pt x="17645" y="7806"/>
                    </a:cubicBezTo>
                    <a:cubicBezTo>
                      <a:pt x="17645" y="7655"/>
                      <a:pt x="17345" y="7124"/>
                      <a:pt x="17270" y="6973"/>
                    </a:cubicBezTo>
                    <a:cubicBezTo>
                      <a:pt x="17195" y="6897"/>
                      <a:pt x="17195" y="6745"/>
                      <a:pt x="17270" y="6669"/>
                    </a:cubicBezTo>
                    <a:cubicBezTo>
                      <a:pt x="18920" y="3865"/>
                      <a:pt x="18920" y="3865"/>
                      <a:pt x="18920" y="3865"/>
                    </a:cubicBezTo>
                    <a:cubicBezTo>
                      <a:pt x="18995" y="3789"/>
                      <a:pt x="18845" y="3714"/>
                      <a:pt x="18845" y="3638"/>
                    </a:cubicBezTo>
                    <a:cubicBezTo>
                      <a:pt x="17345" y="2198"/>
                      <a:pt x="17345" y="2198"/>
                      <a:pt x="17345" y="2198"/>
                    </a:cubicBezTo>
                    <a:cubicBezTo>
                      <a:pt x="17270" y="2198"/>
                      <a:pt x="17195" y="2122"/>
                      <a:pt x="16970" y="2198"/>
                    </a:cubicBezTo>
                    <a:cubicBezTo>
                      <a:pt x="14420" y="3941"/>
                      <a:pt x="14420" y="3941"/>
                      <a:pt x="14420" y="3941"/>
                    </a:cubicBezTo>
                    <a:cubicBezTo>
                      <a:pt x="14345" y="4017"/>
                      <a:pt x="14270" y="4017"/>
                      <a:pt x="14120" y="4017"/>
                    </a:cubicBezTo>
                    <a:cubicBezTo>
                      <a:pt x="13970" y="3941"/>
                      <a:pt x="13445" y="3714"/>
                      <a:pt x="13295" y="3638"/>
                    </a:cubicBezTo>
                    <a:cubicBezTo>
                      <a:pt x="13220" y="3638"/>
                      <a:pt x="13145" y="3562"/>
                      <a:pt x="13070" y="3411"/>
                    </a:cubicBezTo>
                    <a:cubicBezTo>
                      <a:pt x="12545" y="227"/>
                      <a:pt x="12545" y="227"/>
                      <a:pt x="12545" y="227"/>
                    </a:cubicBezTo>
                    <a:cubicBezTo>
                      <a:pt x="12545" y="152"/>
                      <a:pt x="12545" y="152"/>
                      <a:pt x="12545" y="152"/>
                    </a:cubicBezTo>
                    <a:cubicBezTo>
                      <a:pt x="12470" y="76"/>
                      <a:pt x="10295" y="0"/>
                      <a:pt x="10295" y="0"/>
                    </a:cubicBezTo>
                    <a:cubicBezTo>
                      <a:pt x="10295" y="0"/>
                      <a:pt x="10070" y="76"/>
                      <a:pt x="9995" y="152"/>
                    </a:cubicBezTo>
                    <a:cubicBezTo>
                      <a:pt x="9170" y="3259"/>
                      <a:pt x="9170" y="3259"/>
                      <a:pt x="9170" y="3259"/>
                    </a:cubicBezTo>
                    <a:cubicBezTo>
                      <a:pt x="9170" y="3335"/>
                      <a:pt x="9020" y="3411"/>
                      <a:pt x="8945" y="3486"/>
                    </a:cubicBezTo>
                    <a:cubicBezTo>
                      <a:pt x="8720" y="3562"/>
                      <a:pt x="8495" y="3562"/>
                      <a:pt x="8195" y="3638"/>
                    </a:cubicBezTo>
                    <a:cubicBezTo>
                      <a:pt x="8120" y="3714"/>
                      <a:pt x="7970" y="3714"/>
                      <a:pt x="7895" y="3638"/>
                    </a:cubicBezTo>
                    <a:cubicBezTo>
                      <a:pt x="5120" y="1213"/>
                      <a:pt x="5120" y="1213"/>
                      <a:pt x="5120" y="1213"/>
                    </a:cubicBezTo>
                    <a:cubicBezTo>
                      <a:pt x="5045" y="1137"/>
                      <a:pt x="4895" y="1137"/>
                      <a:pt x="4820" y="1137"/>
                    </a:cubicBezTo>
                    <a:cubicBezTo>
                      <a:pt x="3170" y="2425"/>
                      <a:pt x="3170" y="2425"/>
                      <a:pt x="3170" y="2425"/>
                    </a:cubicBezTo>
                    <a:cubicBezTo>
                      <a:pt x="3095" y="2501"/>
                      <a:pt x="3020" y="2653"/>
                      <a:pt x="3095" y="2804"/>
                    </a:cubicBezTo>
                    <a:cubicBezTo>
                      <a:pt x="4595" y="6063"/>
                      <a:pt x="4595" y="6063"/>
                      <a:pt x="4595" y="6063"/>
                    </a:cubicBezTo>
                    <a:cubicBezTo>
                      <a:pt x="4670" y="6215"/>
                      <a:pt x="4670" y="6291"/>
                      <a:pt x="4595" y="6442"/>
                    </a:cubicBezTo>
                    <a:cubicBezTo>
                      <a:pt x="4445" y="6669"/>
                      <a:pt x="4370" y="6821"/>
                      <a:pt x="4220" y="7048"/>
                    </a:cubicBezTo>
                    <a:cubicBezTo>
                      <a:pt x="4145" y="7124"/>
                      <a:pt x="3995" y="7276"/>
                      <a:pt x="3920" y="7276"/>
                    </a:cubicBezTo>
                    <a:cubicBezTo>
                      <a:pt x="3920" y="7276"/>
                      <a:pt x="695" y="7200"/>
                      <a:pt x="695" y="7200"/>
                    </a:cubicBezTo>
                    <a:cubicBezTo>
                      <a:pt x="545" y="7200"/>
                      <a:pt x="470" y="7276"/>
                      <a:pt x="470" y="7352"/>
                    </a:cubicBezTo>
                    <a:cubicBezTo>
                      <a:pt x="20" y="9398"/>
                      <a:pt x="20" y="9398"/>
                      <a:pt x="20" y="9398"/>
                    </a:cubicBezTo>
                    <a:cubicBezTo>
                      <a:pt x="-55" y="9549"/>
                      <a:pt x="95" y="9625"/>
                      <a:pt x="170" y="9701"/>
                    </a:cubicBezTo>
                    <a:cubicBezTo>
                      <a:pt x="2945" y="11065"/>
                      <a:pt x="2945" y="11065"/>
                      <a:pt x="2945" y="11065"/>
                    </a:cubicBezTo>
                    <a:cubicBezTo>
                      <a:pt x="3095" y="11141"/>
                      <a:pt x="3170" y="11217"/>
                      <a:pt x="3170" y="11368"/>
                    </a:cubicBezTo>
                    <a:cubicBezTo>
                      <a:pt x="3170" y="11520"/>
                      <a:pt x="3245" y="12126"/>
                      <a:pt x="3245" y="12278"/>
                    </a:cubicBezTo>
                    <a:cubicBezTo>
                      <a:pt x="3245" y="12354"/>
                      <a:pt x="3170" y="12429"/>
                      <a:pt x="3095" y="12505"/>
                    </a:cubicBezTo>
                    <a:cubicBezTo>
                      <a:pt x="695" y="14552"/>
                      <a:pt x="695" y="14552"/>
                      <a:pt x="695" y="14552"/>
                    </a:cubicBezTo>
                    <a:cubicBezTo>
                      <a:pt x="695" y="14552"/>
                      <a:pt x="620" y="14627"/>
                      <a:pt x="695" y="14855"/>
                    </a:cubicBezTo>
                    <a:cubicBezTo>
                      <a:pt x="1595" y="16749"/>
                      <a:pt x="1595" y="16749"/>
                      <a:pt x="1595" y="16749"/>
                    </a:cubicBezTo>
                    <a:cubicBezTo>
                      <a:pt x="1670" y="16825"/>
                      <a:pt x="1745" y="16901"/>
                      <a:pt x="1820" y="16901"/>
                    </a:cubicBezTo>
                    <a:cubicBezTo>
                      <a:pt x="4895" y="16067"/>
                      <a:pt x="4895" y="16067"/>
                      <a:pt x="4895" y="16067"/>
                    </a:cubicBezTo>
                    <a:cubicBezTo>
                      <a:pt x="5045" y="15992"/>
                      <a:pt x="5120" y="16067"/>
                      <a:pt x="5195" y="16143"/>
                    </a:cubicBezTo>
                    <a:cubicBezTo>
                      <a:pt x="5345" y="16219"/>
                      <a:pt x="5795" y="16674"/>
                      <a:pt x="5870" y="16749"/>
                    </a:cubicBezTo>
                    <a:cubicBezTo>
                      <a:pt x="5945" y="16825"/>
                      <a:pt x="6020" y="16977"/>
                      <a:pt x="6020" y="17053"/>
                    </a:cubicBezTo>
                    <a:cubicBezTo>
                      <a:pt x="5345" y="20236"/>
                      <a:pt x="5345" y="20236"/>
                      <a:pt x="5345" y="20236"/>
                    </a:cubicBezTo>
                    <a:cubicBezTo>
                      <a:pt x="5345" y="20312"/>
                      <a:pt x="5420" y="20387"/>
                      <a:pt x="5495" y="20463"/>
                    </a:cubicBezTo>
                    <a:cubicBezTo>
                      <a:pt x="7445" y="21297"/>
                      <a:pt x="7445" y="21297"/>
                      <a:pt x="7445" y="21297"/>
                    </a:cubicBezTo>
                    <a:cubicBezTo>
                      <a:pt x="7520" y="21297"/>
                      <a:pt x="7670" y="21297"/>
                      <a:pt x="7670" y="21221"/>
                    </a:cubicBezTo>
                    <a:cubicBezTo>
                      <a:pt x="9545" y="18568"/>
                      <a:pt x="9545" y="18568"/>
                      <a:pt x="9545" y="18568"/>
                    </a:cubicBezTo>
                    <a:cubicBezTo>
                      <a:pt x="9620" y="18493"/>
                      <a:pt x="9770" y="18417"/>
                      <a:pt x="9845" y="18417"/>
                    </a:cubicBezTo>
                    <a:cubicBezTo>
                      <a:pt x="10145" y="18493"/>
                      <a:pt x="10745" y="18493"/>
                      <a:pt x="10745" y="18493"/>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40" name="Freeform 15"/>
              <p:cNvSpPr/>
              <p:nvPr/>
            </p:nvSpPr>
            <p:spPr>
              <a:xfrm>
                <a:off x="119691" y="118732"/>
                <a:ext cx="123796" cy="123540"/>
              </a:xfrm>
              <a:custGeom>
                <a:avLst/>
                <a:gdLst/>
                <a:ahLst/>
                <a:cxnLst>
                  <a:cxn ang="0">
                    <a:pos x="wd2" y="hd2"/>
                  </a:cxn>
                  <a:cxn ang="5400000">
                    <a:pos x="wd2" y="hd2"/>
                  </a:cxn>
                  <a:cxn ang="10800000">
                    <a:pos x="wd2" y="hd2"/>
                  </a:cxn>
                  <a:cxn ang="16200000">
                    <a:pos x="wd2" y="hd2"/>
                  </a:cxn>
                </a:cxnLst>
                <a:rect l="0" t="0" r="r" b="b"/>
                <a:pathLst>
                  <a:path w="21129" h="21447" fill="norm" stroke="1" extrusionOk="0">
                    <a:moveTo>
                      <a:pt x="10479" y="0"/>
                    </a:moveTo>
                    <a:cubicBezTo>
                      <a:pt x="8319" y="0"/>
                      <a:pt x="6159" y="661"/>
                      <a:pt x="4215" y="1984"/>
                    </a:cubicBezTo>
                    <a:cubicBezTo>
                      <a:pt x="1839" y="3747"/>
                      <a:pt x="543" y="6171"/>
                      <a:pt x="111" y="9257"/>
                    </a:cubicBezTo>
                    <a:cubicBezTo>
                      <a:pt x="-321" y="11902"/>
                      <a:pt x="543" y="14988"/>
                      <a:pt x="2055" y="17192"/>
                    </a:cubicBezTo>
                    <a:cubicBezTo>
                      <a:pt x="4215" y="19837"/>
                      <a:pt x="7023" y="20939"/>
                      <a:pt x="9183" y="21380"/>
                    </a:cubicBezTo>
                    <a:cubicBezTo>
                      <a:pt x="11127" y="21600"/>
                      <a:pt x="14151" y="21380"/>
                      <a:pt x="16959" y="19176"/>
                    </a:cubicBezTo>
                    <a:cubicBezTo>
                      <a:pt x="19551" y="17192"/>
                      <a:pt x="20631" y="14327"/>
                      <a:pt x="21063" y="12122"/>
                    </a:cubicBezTo>
                    <a:cubicBezTo>
                      <a:pt x="21279" y="10139"/>
                      <a:pt x="21063" y="6833"/>
                      <a:pt x="18903" y="4188"/>
                    </a:cubicBezTo>
                    <a:cubicBezTo>
                      <a:pt x="18903" y="4188"/>
                      <a:pt x="18903" y="4188"/>
                      <a:pt x="18903" y="4188"/>
                    </a:cubicBezTo>
                    <a:cubicBezTo>
                      <a:pt x="17391" y="1984"/>
                      <a:pt x="14799" y="441"/>
                      <a:pt x="11991" y="0"/>
                    </a:cubicBezTo>
                    <a:cubicBezTo>
                      <a:pt x="11559" y="0"/>
                      <a:pt x="10911" y="0"/>
                      <a:pt x="10479" y="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48" name="Group 23"/>
          <p:cNvGrpSpPr/>
          <p:nvPr/>
        </p:nvGrpSpPr>
        <p:grpSpPr>
          <a:xfrm>
            <a:off x="10468165" y="4071272"/>
            <a:ext cx="650531" cy="650531"/>
            <a:chOff x="0" y="0"/>
            <a:chExt cx="650530" cy="650530"/>
          </a:xfrm>
        </p:grpSpPr>
        <p:sp>
          <p:nvSpPr>
            <p:cNvPr id="10643" name="Oval 29"/>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647" name="Group 25"/>
            <p:cNvGrpSpPr/>
            <p:nvPr/>
          </p:nvGrpSpPr>
          <p:grpSpPr>
            <a:xfrm>
              <a:off x="161233" y="161573"/>
              <a:ext cx="328038" cy="327382"/>
              <a:chOff x="0" y="0"/>
              <a:chExt cx="328037" cy="327381"/>
            </a:xfrm>
          </p:grpSpPr>
          <p:sp>
            <p:nvSpPr>
              <p:cNvPr id="10644" name="Line 19"/>
              <p:cNvSpPr/>
              <p:nvPr/>
            </p:nvSpPr>
            <p:spPr>
              <a:xfrm flipV="1">
                <a:off x="41559" y="125751"/>
                <a:ext cx="158453" cy="159763"/>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645" name="Freeform 20"/>
              <p:cNvSpPr/>
              <p:nvPr/>
            </p:nvSpPr>
            <p:spPr>
              <a:xfrm>
                <a:off x="137155" y="106107"/>
                <a:ext cx="83156" cy="83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37" y="21600"/>
                    </a:moveTo>
                    <a:lnTo>
                      <a:pt x="15137" y="6581"/>
                    </a:lnTo>
                    <a:lnTo>
                      <a:pt x="0" y="6581"/>
                    </a:lnTo>
                    <a:lnTo>
                      <a:pt x="6463" y="0"/>
                    </a:lnTo>
                    <a:lnTo>
                      <a:pt x="21600" y="0"/>
                    </a:lnTo>
                    <a:lnTo>
                      <a:pt x="21600" y="15187"/>
                    </a:lnTo>
                    <a:lnTo>
                      <a:pt x="15137" y="21600"/>
                    </a:lnTo>
                    <a:close/>
                  </a:path>
                </a:pathLst>
              </a:custGeom>
              <a:solidFill>
                <a:srgbClr val="505050"/>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646" name="Freeform 21"/>
              <p:cNvSpPr/>
              <p:nvPr/>
            </p:nvSpPr>
            <p:spPr>
              <a:xfrm>
                <a:off x="0" y="0"/>
                <a:ext cx="328038" cy="327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05" y="21600"/>
                    </a:moveTo>
                    <a:cubicBezTo>
                      <a:pt x="20447" y="21600"/>
                      <a:pt x="20447" y="21600"/>
                      <a:pt x="20447" y="21600"/>
                    </a:cubicBezTo>
                    <a:cubicBezTo>
                      <a:pt x="21062" y="21600"/>
                      <a:pt x="21600" y="21062"/>
                      <a:pt x="21600" y="20447"/>
                    </a:cubicBezTo>
                    <a:cubicBezTo>
                      <a:pt x="21600" y="1153"/>
                      <a:pt x="21600" y="1153"/>
                      <a:pt x="21600" y="1153"/>
                    </a:cubicBezTo>
                    <a:cubicBezTo>
                      <a:pt x="21600" y="461"/>
                      <a:pt x="21062" y="0"/>
                      <a:pt x="20447" y="0"/>
                    </a:cubicBezTo>
                    <a:cubicBezTo>
                      <a:pt x="1153" y="0"/>
                      <a:pt x="1153" y="0"/>
                      <a:pt x="1153" y="0"/>
                    </a:cubicBezTo>
                    <a:cubicBezTo>
                      <a:pt x="461" y="0"/>
                      <a:pt x="0" y="461"/>
                      <a:pt x="0" y="1153"/>
                    </a:cubicBezTo>
                    <a:cubicBezTo>
                      <a:pt x="0" y="17295"/>
                      <a:pt x="0" y="17295"/>
                      <a:pt x="0" y="17295"/>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651" name="Group 35"/>
          <p:cNvGrpSpPr/>
          <p:nvPr/>
        </p:nvGrpSpPr>
        <p:grpSpPr>
          <a:xfrm>
            <a:off x="6710222" y="5748521"/>
            <a:ext cx="4392483" cy="642457"/>
            <a:chOff x="0" y="0"/>
            <a:chExt cx="4392481" cy="642455"/>
          </a:xfrm>
        </p:grpSpPr>
        <p:sp>
          <p:nvSpPr>
            <p:cNvPr id="10649" name="Left Bracket 5"/>
            <p:cNvSpPr/>
            <p:nvPr/>
          </p:nvSpPr>
          <p:spPr>
            <a:xfrm rot="16200000">
              <a:off x="2151420" y="-1915799"/>
              <a:ext cx="89643" cy="4392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96"/>
                    <a:pt x="0" y="21591"/>
                  </a:cubicBezTo>
                  <a:lnTo>
                    <a:pt x="0" y="9"/>
                  </a:lnTo>
                  <a:cubicBezTo>
                    <a:pt x="0" y="4"/>
                    <a:pt x="9671" y="0"/>
                    <a:pt x="21600" y="0"/>
                  </a:cubicBezTo>
                </a:path>
              </a:pathLst>
            </a:custGeom>
            <a:noFill/>
            <a:ln w="28575" cap="rnd">
              <a:solidFill>
                <a:schemeClr val="accent3">
                  <a:lumOff val="17647"/>
                </a:schemeClr>
              </a:solidFill>
              <a:prstDash val="solid"/>
              <a:round/>
            </a:ln>
            <a:effectLst/>
          </p:spPr>
          <p:txBody>
            <a:bodyPr wrap="square" lIns="45719" tIns="45719" rIns="45719" bIns="45719" numCol="1" anchor="ctr">
              <a:noAutofit/>
            </a:bodyPr>
            <a:lstStyle/>
            <a:p>
              <a:pPr algn="ctr" defTabSz="914366">
                <a:defRPr sz="1700">
                  <a:solidFill>
                    <a:srgbClr val="505050"/>
                  </a:solidFill>
                  <a:latin typeface="Segoe UI"/>
                  <a:ea typeface="Segoe UI"/>
                  <a:cs typeface="Segoe UI"/>
                  <a:sym typeface="Segoe UI"/>
                </a:defRPr>
              </a:pPr>
            </a:p>
          </p:txBody>
        </p:sp>
        <p:sp>
          <p:nvSpPr>
            <p:cNvPr id="10650" name="TextBox 77"/>
            <p:cNvSpPr txBox="1"/>
            <p:nvPr/>
          </p:nvSpPr>
          <p:spPr>
            <a:xfrm>
              <a:off x="1568033" y="0"/>
              <a:ext cx="1272404" cy="64245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2300">
                  <a:solidFill>
                    <a:srgbClr val="0072C6"/>
                  </a:solidFill>
                  <a:latin typeface="Segoe UI Semibold"/>
                  <a:ea typeface="Segoe UI Semibold"/>
                  <a:cs typeface="Segoe UI Semibold"/>
                  <a:sym typeface="Segoe UI Semibold"/>
                </a:defRPr>
              </a:lvl1pPr>
            </a:lstStyle>
            <a:p>
              <a:pPr/>
              <a:r>
                <a:t>For IT</a:t>
              </a:r>
            </a:p>
          </p:txBody>
        </p:sp>
      </p:grpSp>
      <p:grpSp>
        <p:nvGrpSpPr>
          <p:cNvPr id="10654" name="Group 34"/>
          <p:cNvGrpSpPr/>
          <p:nvPr/>
        </p:nvGrpSpPr>
        <p:grpSpPr>
          <a:xfrm>
            <a:off x="1090589" y="5748522"/>
            <a:ext cx="4392483" cy="998056"/>
            <a:chOff x="0" y="0"/>
            <a:chExt cx="4392481" cy="998055"/>
          </a:xfrm>
        </p:grpSpPr>
        <p:sp>
          <p:nvSpPr>
            <p:cNvPr id="10652" name="Left Bracket 57"/>
            <p:cNvSpPr/>
            <p:nvPr/>
          </p:nvSpPr>
          <p:spPr>
            <a:xfrm rot="16200000">
              <a:off x="2151420" y="-1915799"/>
              <a:ext cx="89643" cy="4392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96"/>
                    <a:pt x="0" y="21591"/>
                  </a:cubicBezTo>
                  <a:lnTo>
                    <a:pt x="0" y="9"/>
                  </a:lnTo>
                  <a:cubicBezTo>
                    <a:pt x="0" y="4"/>
                    <a:pt x="9671" y="0"/>
                    <a:pt x="21600" y="0"/>
                  </a:cubicBezTo>
                </a:path>
              </a:pathLst>
            </a:custGeom>
            <a:noFill/>
            <a:ln w="28575" cap="rnd">
              <a:solidFill>
                <a:schemeClr val="accent3">
                  <a:lumOff val="17647"/>
                </a:schemeClr>
              </a:solidFill>
              <a:prstDash val="solid"/>
              <a:round/>
            </a:ln>
            <a:effectLst/>
          </p:spPr>
          <p:txBody>
            <a:bodyPr wrap="square" lIns="45719" tIns="45719" rIns="45719" bIns="45719" numCol="1" anchor="ctr">
              <a:noAutofit/>
            </a:bodyPr>
            <a:lstStyle/>
            <a:p>
              <a:pPr algn="ctr" defTabSz="914366">
                <a:defRPr sz="1700">
                  <a:solidFill>
                    <a:srgbClr val="505050"/>
                  </a:solidFill>
                  <a:latin typeface="Segoe UI"/>
                  <a:ea typeface="Segoe UI"/>
                  <a:cs typeface="Segoe UI"/>
                  <a:sym typeface="Segoe UI"/>
                </a:defRPr>
              </a:pPr>
            </a:p>
          </p:txBody>
        </p:sp>
        <p:sp>
          <p:nvSpPr>
            <p:cNvPr id="10653" name="TextBox 76"/>
            <p:cNvSpPr txBox="1"/>
            <p:nvPr/>
          </p:nvSpPr>
          <p:spPr>
            <a:xfrm>
              <a:off x="1032169" y="0"/>
              <a:ext cx="2309565" cy="99805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2300">
                  <a:solidFill>
                    <a:srgbClr val="0072C6"/>
                  </a:solidFill>
                  <a:latin typeface="Segoe UI Semibold"/>
                  <a:ea typeface="Segoe UI Semibold"/>
                  <a:cs typeface="Segoe UI Semibold"/>
                  <a:sym typeface="Segoe UI Semibold"/>
                </a:defRPr>
              </a:lvl1pPr>
            </a:lstStyle>
            <a:p>
              <a:pPr/>
              <a:r>
                <a:t>For developers</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500"/>
                                  </p:stCondLst>
                                  <p:iterate type="el" backwards="0">
                                    <p:tmAbs val="0"/>
                                  </p:iterate>
                                  <p:childTnLst>
                                    <p:set>
                                      <p:cBhvr>
                                        <p:cTn id="6" fill="hold"/>
                                        <p:tgtEl>
                                          <p:spTgt spid="10605"/>
                                        </p:tgtEl>
                                        <p:attrNameLst>
                                          <p:attrName>style.visibility</p:attrName>
                                        </p:attrNameLst>
                                      </p:cBhvr>
                                      <p:to>
                                        <p:strVal val="visible"/>
                                      </p:to>
                                    </p:set>
                                    <p:anim calcmode="lin" valueType="num">
                                      <p:cBhvr>
                                        <p:cTn id="7" dur="500" fill="hold"/>
                                        <p:tgtEl>
                                          <p:spTgt spid="10605"/>
                                        </p:tgtEl>
                                        <p:attrNameLst>
                                          <p:attrName>ppt_w</p:attrName>
                                        </p:attrNameLst>
                                      </p:cBhvr>
                                      <p:tavLst>
                                        <p:tav tm="0">
                                          <p:val>
                                            <p:fltVal val="0"/>
                                          </p:val>
                                        </p:tav>
                                        <p:tav tm="100000">
                                          <p:val>
                                            <p:strVal val="#ppt_w"/>
                                          </p:val>
                                        </p:tav>
                                      </p:tavLst>
                                    </p:anim>
                                    <p:anim calcmode="lin" valueType="num">
                                      <p:cBhvr>
                                        <p:cTn id="8" dur="500" fill="hold"/>
                                        <p:tgtEl>
                                          <p:spTgt spid="10605"/>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4" presetID="2" grpId="2" fill="hold">
                                  <p:stCondLst>
                                    <p:cond delay="500"/>
                                  </p:stCondLst>
                                  <p:iterate type="el" backwards="0">
                                    <p:tmAbs val="0"/>
                                  </p:iterate>
                                  <p:childTnLst>
                                    <p:set>
                                      <p:cBhvr>
                                        <p:cTn id="11" fill="hold"/>
                                        <p:tgtEl>
                                          <p:spTgt spid="10620"/>
                                        </p:tgtEl>
                                        <p:attrNameLst>
                                          <p:attrName>style.visibility</p:attrName>
                                        </p:attrNameLst>
                                      </p:cBhvr>
                                      <p:to>
                                        <p:strVal val="visible"/>
                                      </p:to>
                                    </p:set>
                                    <p:anim calcmode="lin" valueType="num">
                                      <p:cBhvr>
                                        <p:cTn id="12" dur="1000" fill="hold"/>
                                        <p:tgtEl>
                                          <p:spTgt spid="10620"/>
                                        </p:tgtEl>
                                        <p:attrNameLst>
                                          <p:attrName>ppt_x</p:attrName>
                                        </p:attrNameLst>
                                      </p:cBhvr>
                                      <p:tavLst>
                                        <p:tav tm="0">
                                          <p:val>
                                            <p:strVal val="#ppt_x"/>
                                          </p:val>
                                        </p:tav>
                                        <p:tav tm="100000">
                                          <p:val>
                                            <p:strVal val="#ppt_x"/>
                                          </p:val>
                                        </p:tav>
                                      </p:tavLst>
                                    </p:anim>
                                    <p:anim calcmode="lin" valueType="num">
                                      <p:cBhvr>
                                        <p:cTn id="13" dur="1000" fill="hold"/>
                                        <p:tgtEl>
                                          <p:spTgt spid="10620"/>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Class="entr" nodeType="afterEffect" presetSubtype="4" presetID="2" grpId="3" fill="hold">
                                  <p:stCondLst>
                                    <p:cond delay="750"/>
                                  </p:stCondLst>
                                  <p:iterate type="el" backwards="0">
                                    <p:tmAbs val="0"/>
                                  </p:iterate>
                                  <p:childTnLst>
                                    <p:set>
                                      <p:cBhvr>
                                        <p:cTn id="16" fill="hold"/>
                                        <p:tgtEl>
                                          <p:spTgt spid="10630"/>
                                        </p:tgtEl>
                                        <p:attrNameLst>
                                          <p:attrName>style.visibility</p:attrName>
                                        </p:attrNameLst>
                                      </p:cBhvr>
                                      <p:to>
                                        <p:strVal val="visible"/>
                                      </p:to>
                                    </p:set>
                                    <p:anim calcmode="lin" valueType="num">
                                      <p:cBhvr>
                                        <p:cTn id="17" dur="1000" fill="hold"/>
                                        <p:tgtEl>
                                          <p:spTgt spid="10630"/>
                                        </p:tgtEl>
                                        <p:attrNameLst>
                                          <p:attrName>ppt_x</p:attrName>
                                        </p:attrNameLst>
                                      </p:cBhvr>
                                      <p:tavLst>
                                        <p:tav tm="0">
                                          <p:val>
                                            <p:strVal val="#ppt_x"/>
                                          </p:val>
                                        </p:tav>
                                        <p:tav tm="100000">
                                          <p:val>
                                            <p:strVal val="#ppt_x"/>
                                          </p:val>
                                        </p:tav>
                                      </p:tavLst>
                                    </p:anim>
                                    <p:anim calcmode="lin" valueType="num">
                                      <p:cBhvr>
                                        <p:cTn id="18" dur="1000" fill="hold"/>
                                        <p:tgtEl>
                                          <p:spTgt spid="10630"/>
                                        </p:tgtEl>
                                        <p:attrNameLst>
                                          <p:attrName>ppt_y</p:attrName>
                                        </p:attrNameLst>
                                      </p:cBhvr>
                                      <p:tavLst>
                                        <p:tav tm="0">
                                          <p:val>
                                            <p:strVal val="1+#ppt_h/2"/>
                                          </p:val>
                                        </p:tav>
                                        <p:tav tm="100000">
                                          <p:val>
                                            <p:strVal val="#ppt_y"/>
                                          </p:val>
                                        </p:tav>
                                      </p:tavLst>
                                    </p:anim>
                                  </p:childTnLst>
                                </p:cTn>
                              </p:par>
                            </p:childTnLst>
                          </p:cTn>
                        </p:par>
                        <p:par>
                          <p:cTn id="19" fill="hold">
                            <p:stCondLst>
                              <p:cond delay="4250"/>
                            </p:stCondLst>
                            <p:childTnLst>
                              <p:par>
                                <p:cTn id="20" presetClass="entr" nodeType="afterEffect" presetSubtype="4" presetID="2" grpId="4" fill="hold">
                                  <p:stCondLst>
                                    <p:cond delay="1000"/>
                                  </p:stCondLst>
                                  <p:iterate type="el" backwards="0">
                                    <p:tmAbs val="0"/>
                                  </p:iterate>
                                  <p:childTnLst>
                                    <p:set>
                                      <p:cBhvr>
                                        <p:cTn id="21" fill="hold"/>
                                        <p:tgtEl>
                                          <p:spTgt spid="10625"/>
                                        </p:tgtEl>
                                        <p:attrNameLst>
                                          <p:attrName>style.visibility</p:attrName>
                                        </p:attrNameLst>
                                      </p:cBhvr>
                                      <p:to>
                                        <p:strVal val="visible"/>
                                      </p:to>
                                    </p:set>
                                    <p:anim calcmode="lin" valueType="num">
                                      <p:cBhvr>
                                        <p:cTn id="22" dur="1000" fill="hold"/>
                                        <p:tgtEl>
                                          <p:spTgt spid="10625"/>
                                        </p:tgtEl>
                                        <p:attrNameLst>
                                          <p:attrName>ppt_x</p:attrName>
                                        </p:attrNameLst>
                                      </p:cBhvr>
                                      <p:tavLst>
                                        <p:tav tm="0">
                                          <p:val>
                                            <p:strVal val="#ppt_x"/>
                                          </p:val>
                                        </p:tav>
                                        <p:tav tm="100000">
                                          <p:val>
                                            <p:strVal val="#ppt_x"/>
                                          </p:val>
                                        </p:tav>
                                      </p:tavLst>
                                    </p:anim>
                                    <p:anim calcmode="lin" valueType="num">
                                      <p:cBhvr>
                                        <p:cTn id="23" dur="1000" fill="hold"/>
                                        <p:tgtEl>
                                          <p:spTgt spid="10625"/>
                                        </p:tgtEl>
                                        <p:attrNameLst>
                                          <p:attrName>ppt_y</p:attrName>
                                        </p:attrNameLst>
                                      </p:cBhvr>
                                      <p:tavLst>
                                        <p:tav tm="0">
                                          <p:val>
                                            <p:strVal val="1+#ppt_h/2"/>
                                          </p:val>
                                        </p:tav>
                                        <p:tav tm="100000">
                                          <p:val>
                                            <p:strVal val="#ppt_y"/>
                                          </p:val>
                                        </p:tav>
                                      </p:tavLst>
                                    </p:anim>
                                  </p:childTnLst>
                                </p:cTn>
                              </p:par>
                            </p:childTnLst>
                          </p:cTn>
                        </p:par>
                        <p:par>
                          <p:cTn id="24" fill="hold">
                            <p:stCondLst>
                              <p:cond delay="6250"/>
                            </p:stCondLst>
                            <p:childTnLst>
                              <p:par>
                                <p:cTn id="25" presetClass="entr" nodeType="afterEffect" presetSubtype="4" presetID="2" grpId="5" fill="hold">
                                  <p:stCondLst>
                                    <p:cond delay="1500"/>
                                  </p:stCondLst>
                                  <p:iterate type="el" backwards="0">
                                    <p:tmAbs val="0"/>
                                  </p:iterate>
                                  <p:childTnLst>
                                    <p:set>
                                      <p:cBhvr>
                                        <p:cTn id="26" fill="hold"/>
                                        <p:tgtEl>
                                          <p:spTgt spid="10637"/>
                                        </p:tgtEl>
                                        <p:attrNameLst>
                                          <p:attrName>style.visibility</p:attrName>
                                        </p:attrNameLst>
                                      </p:cBhvr>
                                      <p:to>
                                        <p:strVal val="visible"/>
                                      </p:to>
                                    </p:set>
                                    <p:anim calcmode="lin" valueType="num">
                                      <p:cBhvr>
                                        <p:cTn id="27" dur="1000" fill="hold"/>
                                        <p:tgtEl>
                                          <p:spTgt spid="10637"/>
                                        </p:tgtEl>
                                        <p:attrNameLst>
                                          <p:attrName>ppt_x</p:attrName>
                                        </p:attrNameLst>
                                      </p:cBhvr>
                                      <p:tavLst>
                                        <p:tav tm="0">
                                          <p:val>
                                            <p:strVal val="#ppt_x"/>
                                          </p:val>
                                        </p:tav>
                                        <p:tav tm="100000">
                                          <p:val>
                                            <p:strVal val="#ppt_x"/>
                                          </p:val>
                                        </p:tav>
                                      </p:tavLst>
                                    </p:anim>
                                    <p:anim calcmode="lin" valueType="num">
                                      <p:cBhvr>
                                        <p:cTn id="28" dur="1000" fill="hold"/>
                                        <p:tgtEl>
                                          <p:spTgt spid="10637"/>
                                        </p:tgtEl>
                                        <p:attrNameLst>
                                          <p:attrName>ppt_y</p:attrName>
                                        </p:attrNameLst>
                                      </p:cBhvr>
                                      <p:tavLst>
                                        <p:tav tm="0">
                                          <p:val>
                                            <p:strVal val="1+#ppt_h/2"/>
                                          </p:val>
                                        </p:tav>
                                        <p:tav tm="100000">
                                          <p:val>
                                            <p:strVal val="#ppt_y"/>
                                          </p:val>
                                        </p:tav>
                                      </p:tavLst>
                                    </p:anim>
                                  </p:childTnLst>
                                </p:cTn>
                              </p:par>
                            </p:childTnLst>
                          </p:cTn>
                        </p:par>
                        <p:par>
                          <p:cTn id="29" fill="hold">
                            <p:stCondLst>
                              <p:cond delay="8750"/>
                            </p:stCondLst>
                            <p:childTnLst>
                              <p:par>
                                <p:cTn id="30" presetClass="entr" nodeType="afterEffect" presetSubtype="4" presetID="2" grpId="6" fill="hold">
                                  <p:stCondLst>
                                    <p:cond delay="1750"/>
                                  </p:stCondLst>
                                  <p:iterate type="el" backwards="0">
                                    <p:tmAbs val="0"/>
                                  </p:iterate>
                                  <p:childTnLst>
                                    <p:set>
                                      <p:cBhvr>
                                        <p:cTn id="31" fill="hold"/>
                                        <p:tgtEl>
                                          <p:spTgt spid="10642"/>
                                        </p:tgtEl>
                                        <p:attrNameLst>
                                          <p:attrName>style.visibility</p:attrName>
                                        </p:attrNameLst>
                                      </p:cBhvr>
                                      <p:to>
                                        <p:strVal val="visible"/>
                                      </p:to>
                                    </p:set>
                                    <p:anim calcmode="lin" valueType="num">
                                      <p:cBhvr>
                                        <p:cTn id="32" dur="1000" fill="hold"/>
                                        <p:tgtEl>
                                          <p:spTgt spid="10642"/>
                                        </p:tgtEl>
                                        <p:attrNameLst>
                                          <p:attrName>ppt_x</p:attrName>
                                        </p:attrNameLst>
                                      </p:cBhvr>
                                      <p:tavLst>
                                        <p:tav tm="0">
                                          <p:val>
                                            <p:strVal val="#ppt_x"/>
                                          </p:val>
                                        </p:tav>
                                        <p:tav tm="100000">
                                          <p:val>
                                            <p:strVal val="#ppt_x"/>
                                          </p:val>
                                        </p:tav>
                                      </p:tavLst>
                                    </p:anim>
                                    <p:anim calcmode="lin" valueType="num">
                                      <p:cBhvr>
                                        <p:cTn id="33" dur="1000" fill="hold"/>
                                        <p:tgtEl>
                                          <p:spTgt spid="10642"/>
                                        </p:tgtEl>
                                        <p:attrNameLst>
                                          <p:attrName>ppt_y</p:attrName>
                                        </p:attrNameLst>
                                      </p:cBhvr>
                                      <p:tavLst>
                                        <p:tav tm="0">
                                          <p:val>
                                            <p:strVal val="1+#ppt_h/2"/>
                                          </p:val>
                                        </p:tav>
                                        <p:tav tm="100000">
                                          <p:val>
                                            <p:strVal val="#ppt_y"/>
                                          </p:val>
                                        </p:tav>
                                      </p:tavLst>
                                    </p:anim>
                                  </p:childTnLst>
                                </p:cTn>
                              </p:par>
                            </p:childTnLst>
                          </p:cTn>
                        </p:par>
                        <p:par>
                          <p:cTn id="34" fill="hold">
                            <p:stCondLst>
                              <p:cond delay="11500"/>
                            </p:stCondLst>
                            <p:childTnLst>
                              <p:par>
                                <p:cTn id="35" presetClass="entr" nodeType="afterEffect" presetSubtype="4" presetID="2" grpId="7" fill="hold">
                                  <p:stCondLst>
                                    <p:cond delay="2000"/>
                                  </p:stCondLst>
                                  <p:iterate type="el" backwards="0">
                                    <p:tmAbs val="0"/>
                                  </p:iterate>
                                  <p:childTnLst>
                                    <p:set>
                                      <p:cBhvr>
                                        <p:cTn id="36" fill="hold"/>
                                        <p:tgtEl>
                                          <p:spTgt spid="10648"/>
                                        </p:tgtEl>
                                        <p:attrNameLst>
                                          <p:attrName>style.visibility</p:attrName>
                                        </p:attrNameLst>
                                      </p:cBhvr>
                                      <p:to>
                                        <p:strVal val="visible"/>
                                      </p:to>
                                    </p:set>
                                    <p:anim calcmode="lin" valueType="num">
                                      <p:cBhvr>
                                        <p:cTn id="37" dur="1000" fill="hold"/>
                                        <p:tgtEl>
                                          <p:spTgt spid="10648"/>
                                        </p:tgtEl>
                                        <p:attrNameLst>
                                          <p:attrName>ppt_x</p:attrName>
                                        </p:attrNameLst>
                                      </p:cBhvr>
                                      <p:tavLst>
                                        <p:tav tm="0">
                                          <p:val>
                                            <p:strVal val="#ppt_x"/>
                                          </p:val>
                                        </p:tav>
                                        <p:tav tm="100000">
                                          <p:val>
                                            <p:strVal val="#ppt_x"/>
                                          </p:val>
                                        </p:tav>
                                      </p:tavLst>
                                    </p:anim>
                                    <p:anim calcmode="lin" valueType="num">
                                      <p:cBhvr>
                                        <p:cTn id="38" dur="1000" fill="hold"/>
                                        <p:tgtEl>
                                          <p:spTgt spid="10648"/>
                                        </p:tgtEl>
                                        <p:attrNameLst>
                                          <p:attrName>ppt_y</p:attrName>
                                        </p:attrNameLst>
                                      </p:cBhvr>
                                      <p:tavLst>
                                        <p:tav tm="0">
                                          <p:val>
                                            <p:strVal val="1+#ppt_h/2"/>
                                          </p:val>
                                        </p:tav>
                                        <p:tav tm="100000">
                                          <p:val>
                                            <p:strVal val="#ppt_y"/>
                                          </p:val>
                                        </p:tav>
                                      </p:tavLst>
                                    </p:anim>
                                  </p:childTnLst>
                                </p:cTn>
                              </p:par>
                            </p:childTnLst>
                          </p:cTn>
                        </p:par>
                        <p:par>
                          <p:cTn id="39" fill="hold">
                            <p:stCondLst>
                              <p:cond delay="14500"/>
                            </p:stCondLst>
                            <p:childTnLst>
                              <p:par>
                                <p:cTn id="40" presetClass="entr" nodeType="afterEffect" presetID="9" grpId="8" fill="hold">
                                  <p:stCondLst>
                                    <p:cond delay="0"/>
                                  </p:stCondLst>
                                  <p:iterate type="el" backwards="0">
                                    <p:tmAbs val="0"/>
                                  </p:iterate>
                                  <p:childTnLst>
                                    <p:set>
                                      <p:cBhvr>
                                        <p:cTn id="41" fill="hold"/>
                                        <p:tgtEl>
                                          <p:spTgt spid="10595"/>
                                        </p:tgtEl>
                                        <p:attrNameLst>
                                          <p:attrName>style.visibility</p:attrName>
                                        </p:attrNameLst>
                                      </p:cBhvr>
                                      <p:to>
                                        <p:strVal val="visible"/>
                                      </p:to>
                                    </p:set>
                                    <p:animEffect filter="dissolve" transition="in">
                                      <p:cBhvr>
                                        <p:cTn id="42" dur="500"/>
                                        <p:tgtEl>
                                          <p:spTgt spid="10595"/>
                                        </p:tgtEl>
                                      </p:cBhvr>
                                    </p:animEffect>
                                  </p:childTnLst>
                                </p:cTn>
                              </p:par>
                            </p:childTnLst>
                          </p:cTn>
                        </p:par>
                        <p:par>
                          <p:cTn id="43" fill="hold">
                            <p:stCondLst>
                              <p:cond delay="15000"/>
                            </p:stCondLst>
                            <p:childTnLst>
                              <p:par>
                                <p:cTn id="44" presetClass="entr" nodeType="afterEffect" presetID="9" grpId="9" fill="hold">
                                  <p:stCondLst>
                                    <p:cond delay="250"/>
                                  </p:stCondLst>
                                  <p:iterate type="el" backwards="0">
                                    <p:tmAbs val="0"/>
                                  </p:iterate>
                                  <p:childTnLst>
                                    <p:set>
                                      <p:cBhvr>
                                        <p:cTn id="45" fill="hold"/>
                                        <p:tgtEl>
                                          <p:spTgt spid="10609"/>
                                        </p:tgtEl>
                                        <p:attrNameLst>
                                          <p:attrName>style.visibility</p:attrName>
                                        </p:attrNameLst>
                                      </p:cBhvr>
                                      <p:to>
                                        <p:strVal val="visible"/>
                                      </p:to>
                                    </p:set>
                                    <p:animEffect filter="dissolve" transition="in">
                                      <p:cBhvr>
                                        <p:cTn id="46" dur="500"/>
                                        <p:tgtEl>
                                          <p:spTgt spid="10609"/>
                                        </p:tgtEl>
                                      </p:cBhvr>
                                    </p:animEffect>
                                  </p:childTnLst>
                                </p:cTn>
                              </p:par>
                            </p:childTnLst>
                          </p:cTn>
                        </p:par>
                        <p:par>
                          <p:cTn id="47" fill="hold">
                            <p:stCondLst>
                              <p:cond delay="15750"/>
                            </p:stCondLst>
                            <p:childTnLst>
                              <p:par>
                                <p:cTn id="48" presetClass="entr" nodeType="afterEffect" presetID="9" grpId="10" fill="hold">
                                  <p:stCondLst>
                                    <p:cond delay="250"/>
                                  </p:stCondLst>
                                  <p:iterate type="el" backwards="0">
                                    <p:tmAbs val="0"/>
                                  </p:iterate>
                                  <p:childTnLst>
                                    <p:set>
                                      <p:cBhvr>
                                        <p:cTn id="49" fill="hold"/>
                                        <p:tgtEl>
                                          <p:spTgt spid="10601"/>
                                        </p:tgtEl>
                                        <p:attrNameLst>
                                          <p:attrName>style.visibility</p:attrName>
                                        </p:attrNameLst>
                                      </p:cBhvr>
                                      <p:to>
                                        <p:strVal val="visible"/>
                                      </p:to>
                                    </p:set>
                                    <p:animEffect filter="dissolve" transition="in">
                                      <p:cBhvr>
                                        <p:cTn id="50" dur="500"/>
                                        <p:tgtEl>
                                          <p:spTgt spid="10601"/>
                                        </p:tgtEl>
                                      </p:cBhvr>
                                    </p:animEffect>
                                  </p:childTnLst>
                                </p:cTn>
                              </p:par>
                            </p:childTnLst>
                          </p:cTn>
                        </p:par>
                        <p:par>
                          <p:cTn id="51" fill="hold">
                            <p:stCondLst>
                              <p:cond delay="16500"/>
                            </p:stCondLst>
                            <p:childTnLst>
                              <p:par>
                                <p:cTn id="52" presetClass="entr" nodeType="afterEffect" presetID="9" grpId="11" fill="hold">
                                  <p:stCondLst>
                                    <p:cond delay="250"/>
                                  </p:stCondLst>
                                  <p:iterate type="el" backwards="0">
                                    <p:tmAbs val="0"/>
                                  </p:iterate>
                                  <p:childTnLst>
                                    <p:set>
                                      <p:cBhvr>
                                        <p:cTn id="53" fill="hold"/>
                                        <p:tgtEl>
                                          <p:spTgt spid="10602"/>
                                        </p:tgtEl>
                                        <p:attrNameLst>
                                          <p:attrName>style.visibility</p:attrName>
                                        </p:attrNameLst>
                                      </p:cBhvr>
                                      <p:to>
                                        <p:strVal val="visible"/>
                                      </p:to>
                                    </p:set>
                                    <p:animEffect filter="dissolve" transition="in">
                                      <p:cBhvr>
                                        <p:cTn id="54" dur="500"/>
                                        <p:tgtEl>
                                          <p:spTgt spid="10602"/>
                                        </p:tgtEl>
                                      </p:cBhvr>
                                    </p:animEffect>
                                  </p:childTnLst>
                                </p:cTn>
                              </p:par>
                            </p:childTnLst>
                          </p:cTn>
                        </p:par>
                        <p:par>
                          <p:cTn id="55" fill="hold">
                            <p:stCondLst>
                              <p:cond delay="17250"/>
                            </p:stCondLst>
                            <p:childTnLst>
                              <p:par>
                                <p:cTn id="56" presetClass="entr" nodeType="afterEffect" presetSubtype="8" presetID="22" grpId="12" fill="hold">
                                  <p:stCondLst>
                                    <p:cond delay="0"/>
                                  </p:stCondLst>
                                  <p:iterate type="el" backwards="0">
                                    <p:tmAbs val="0"/>
                                  </p:iterate>
                                  <p:childTnLst>
                                    <p:set>
                                      <p:cBhvr>
                                        <p:cTn id="57" fill="hold"/>
                                        <p:tgtEl>
                                          <p:spTgt spid="10600"/>
                                        </p:tgtEl>
                                        <p:attrNameLst>
                                          <p:attrName>style.visibility</p:attrName>
                                        </p:attrNameLst>
                                      </p:cBhvr>
                                      <p:to>
                                        <p:strVal val="visible"/>
                                      </p:to>
                                    </p:set>
                                    <p:animEffect filter="wipe(left)" transition="in">
                                      <p:cBhvr>
                                        <p:cTn id="58" dur="1000"/>
                                        <p:tgtEl>
                                          <p:spTgt spid="10600"/>
                                        </p:tgtEl>
                                      </p:cBhvr>
                                    </p:animEffect>
                                  </p:childTnLst>
                                </p:cTn>
                              </p:par>
                            </p:childTnLst>
                          </p:cTn>
                        </p:par>
                        <p:par>
                          <p:cTn id="59" fill="hold">
                            <p:stCondLst>
                              <p:cond delay="18250"/>
                            </p:stCondLst>
                            <p:childTnLst>
                              <p:par>
                                <p:cTn id="60" presetClass="entr" nodeType="afterEffect" presetSubtype="8" presetID="22" grpId="13" fill="hold">
                                  <p:stCondLst>
                                    <p:cond delay="0"/>
                                  </p:stCondLst>
                                  <p:iterate type="el" backwards="0">
                                    <p:tmAbs val="0"/>
                                  </p:iterate>
                                  <p:childTnLst>
                                    <p:set>
                                      <p:cBhvr>
                                        <p:cTn id="61" fill="hold"/>
                                        <p:tgtEl>
                                          <p:spTgt spid="10654"/>
                                        </p:tgtEl>
                                        <p:attrNameLst>
                                          <p:attrName>style.visibility</p:attrName>
                                        </p:attrNameLst>
                                      </p:cBhvr>
                                      <p:to>
                                        <p:strVal val="visible"/>
                                      </p:to>
                                    </p:set>
                                    <p:animEffect filter="wipe(left)" transition="in">
                                      <p:cBhvr>
                                        <p:cTn id="62" dur="1000"/>
                                        <p:tgtEl>
                                          <p:spTgt spid="10654"/>
                                        </p:tgtEl>
                                      </p:cBhvr>
                                    </p:animEffect>
                                  </p:childTnLst>
                                </p:cTn>
                              </p:par>
                            </p:childTnLst>
                          </p:cTn>
                        </p:par>
                        <p:par>
                          <p:cTn id="63" fill="hold">
                            <p:stCondLst>
                              <p:cond delay="19250"/>
                            </p:stCondLst>
                            <p:childTnLst>
                              <p:par>
                                <p:cTn id="64" presetClass="entr" nodeType="afterEffect" presetSubtype="8" presetID="22" grpId="14" fill="hold">
                                  <p:stCondLst>
                                    <p:cond delay="0"/>
                                  </p:stCondLst>
                                  <p:iterate type="el" backwards="0">
                                    <p:tmAbs val="0"/>
                                  </p:iterate>
                                  <p:childTnLst>
                                    <p:set>
                                      <p:cBhvr>
                                        <p:cTn id="65" fill="hold"/>
                                        <p:tgtEl>
                                          <p:spTgt spid="10651"/>
                                        </p:tgtEl>
                                        <p:attrNameLst>
                                          <p:attrName>style.visibility</p:attrName>
                                        </p:attrNameLst>
                                      </p:cBhvr>
                                      <p:to>
                                        <p:strVal val="visible"/>
                                      </p:to>
                                    </p:set>
                                    <p:animEffect filter="wipe(left)" transition="in">
                                      <p:cBhvr>
                                        <p:cTn id="66" dur="1000"/>
                                        <p:tgtEl>
                                          <p:spTgt spid="10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42" grpId="6"/>
      <p:bldP build="whole" bldLvl="1" animBg="1" rev="0" advAuto="0" spid="10630" grpId="3"/>
      <p:bldP build="whole" bldLvl="1" animBg="1" rev="0" advAuto="0" spid="10651" grpId="14"/>
      <p:bldP build="whole" bldLvl="1" animBg="1" rev="0" advAuto="0" spid="10648" grpId="7"/>
      <p:bldP build="whole" bldLvl="1" animBg="1" rev="0" advAuto="0" spid="10654" grpId="13"/>
      <p:bldP build="whole" bldLvl="1" animBg="1" rev="0" advAuto="0" spid="10602" grpId="11"/>
      <p:bldP build="whole" bldLvl="1" animBg="1" rev="0" advAuto="0" spid="10601" grpId="10"/>
      <p:bldP build="whole" bldLvl="1" animBg="1" rev="0" advAuto="0" spid="10600" grpId="12"/>
      <p:bldP build="whole" bldLvl="1" animBg="1" rev="0" advAuto="0" spid="10625" grpId="4"/>
      <p:bldP build="whole" bldLvl="1" animBg="1" rev="0" advAuto="0" spid="10637" grpId="5"/>
      <p:bldP build="whole" bldLvl="1" animBg="1" rev="0" advAuto="0" spid="10609" grpId="9"/>
      <p:bldP build="whole" bldLvl="1" animBg="1" rev="0" advAuto="0" spid="10605" grpId="1"/>
      <p:bldP build="whole" bldLvl="1" animBg="1" rev="0" advAuto="0" spid="10595" grpId="8"/>
      <p:bldP build="whole" bldLvl="1" animBg="1" rev="0" advAuto="0" spid="10620" grpId="2"/>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56" name="Rectangle 33"/>
          <p:cNvSpPr/>
          <p:nvPr/>
        </p:nvSpPr>
        <p:spPr>
          <a:xfrm>
            <a:off x="8097377" y="3968829"/>
            <a:ext cx="3776038" cy="2235414"/>
          </a:xfrm>
          <a:prstGeom prst="rect">
            <a:avLst/>
          </a:prstGeom>
          <a:solidFill>
            <a:srgbClr val="505050">
              <a:alpha val="2000"/>
            </a:srgbClr>
          </a:solidFill>
          <a:ln w="12700">
            <a:solidFill>
              <a:srgbClr val="505050">
                <a:alpha val="30000"/>
              </a:srgbClr>
            </a:solidFill>
          </a:ln>
        </p:spPr>
        <p:txBody>
          <a:bodyPr lIns="45719" rIns="45719"/>
          <a:lstStyle/>
          <a:p>
            <a:pPr algn="ctr" defTabSz="896094">
              <a:lnSpc>
                <a:spcPct val="90000"/>
              </a:lnSpc>
              <a:defRPr sz="1100">
                <a:solidFill>
                  <a:srgbClr val="505050"/>
                </a:solidFill>
                <a:latin typeface="Segoe UI"/>
                <a:ea typeface="Segoe UI"/>
                <a:cs typeface="Segoe UI"/>
                <a:sym typeface="Segoe UI"/>
              </a:defRPr>
            </a:pPr>
          </a:p>
        </p:txBody>
      </p:sp>
      <p:sp>
        <p:nvSpPr>
          <p:cNvPr id="10657" name="Rectangle 30"/>
          <p:cNvSpPr/>
          <p:nvPr/>
        </p:nvSpPr>
        <p:spPr>
          <a:xfrm>
            <a:off x="318587" y="1346267"/>
            <a:ext cx="5727905" cy="2523543"/>
          </a:xfrm>
          <a:prstGeom prst="rect">
            <a:avLst/>
          </a:prstGeom>
          <a:solidFill>
            <a:srgbClr val="505050">
              <a:alpha val="2000"/>
            </a:srgbClr>
          </a:solidFill>
          <a:ln w="12700">
            <a:solidFill>
              <a:srgbClr val="505050">
                <a:alpha val="30000"/>
              </a:srgbClr>
            </a:solidFill>
          </a:ln>
        </p:spPr>
        <p:txBody>
          <a:bodyPr lIns="45719" rIns="45719"/>
          <a:lstStyle/>
          <a:p>
            <a:pPr algn="ctr" defTabSz="896094">
              <a:lnSpc>
                <a:spcPct val="90000"/>
              </a:lnSpc>
              <a:defRPr sz="1100">
                <a:solidFill>
                  <a:srgbClr val="505050"/>
                </a:solidFill>
                <a:latin typeface="Segoe UI"/>
                <a:ea typeface="Segoe UI"/>
                <a:cs typeface="Segoe UI"/>
                <a:sym typeface="Segoe UI"/>
              </a:defRPr>
            </a:pPr>
          </a:p>
        </p:txBody>
      </p:sp>
      <p:sp>
        <p:nvSpPr>
          <p:cNvPr id="10658" name="Rectangle 29"/>
          <p:cNvSpPr/>
          <p:nvPr/>
        </p:nvSpPr>
        <p:spPr>
          <a:xfrm>
            <a:off x="6145510" y="1346267"/>
            <a:ext cx="5727905" cy="2523543"/>
          </a:xfrm>
          <a:prstGeom prst="rect">
            <a:avLst/>
          </a:prstGeom>
          <a:solidFill>
            <a:srgbClr val="505050">
              <a:alpha val="2000"/>
            </a:srgbClr>
          </a:solidFill>
          <a:ln w="12700">
            <a:solidFill>
              <a:srgbClr val="505050">
                <a:alpha val="30000"/>
              </a:srgbClr>
            </a:solidFill>
          </a:ln>
        </p:spPr>
        <p:txBody>
          <a:bodyPr lIns="45719" rIns="45719"/>
          <a:lstStyle/>
          <a:p>
            <a:pPr algn="ctr" defTabSz="896094">
              <a:lnSpc>
                <a:spcPct val="90000"/>
              </a:lnSpc>
              <a:defRPr sz="1100">
                <a:solidFill>
                  <a:srgbClr val="505050"/>
                </a:solidFill>
                <a:latin typeface="Segoe UI"/>
                <a:ea typeface="Segoe UI"/>
                <a:cs typeface="Segoe UI"/>
                <a:sym typeface="Segoe UI"/>
              </a:defRPr>
            </a:pPr>
          </a:p>
        </p:txBody>
      </p:sp>
      <p:sp>
        <p:nvSpPr>
          <p:cNvPr id="10659" name="Title 1"/>
          <p:cNvSpPr txBox="1"/>
          <p:nvPr>
            <p:ph type="title"/>
          </p:nvPr>
        </p:nvSpPr>
        <p:spPr>
          <a:xfrm>
            <a:off x="268079" y="369814"/>
            <a:ext cx="11655842" cy="899537"/>
          </a:xfrm>
          <a:prstGeom prst="rect">
            <a:avLst/>
          </a:prstGeom>
        </p:spPr>
        <p:txBody>
          <a:bodyPr/>
          <a:lstStyle/>
          <a:p>
            <a:pPr algn="ctr">
              <a:defRPr spc="-99" sz="4700"/>
            </a:pPr>
            <a:r>
              <a:t>Containers are gaining </a:t>
            </a:r>
            <a:r>
              <a:rPr b="1">
                <a:solidFill>
                  <a:srgbClr val="0072C6"/>
                </a:solidFill>
                <a:latin typeface="Segoe UI Semibold"/>
                <a:ea typeface="Segoe UI Semibold"/>
                <a:cs typeface="Segoe UI Semibold"/>
                <a:sym typeface="Segoe UI Semibold"/>
              </a:rPr>
              <a:t>momentum</a:t>
            </a:r>
          </a:p>
        </p:txBody>
      </p:sp>
      <p:graphicFrame>
        <p:nvGraphicFramePr>
          <p:cNvPr id="10660" name="Chart 48"/>
          <p:cNvGraphicFramePr/>
          <p:nvPr/>
        </p:nvGraphicFramePr>
        <p:xfrm>
          <a:off x="9601436" y="1781645"/>
          <a:ext cx="1705237" cy="1705237"/>
        </p:xfrm>
        <a:graphic xmlns:a="http://schemas.openxmlformats.org/drawingml/2006/main">
          <a:graphicData uri="http://schemas.openxmlformats.org/drawingml/2006/chart">
            <c:chart xmlns:c="http://schemas.openxmlformats.org/drawingml/2006/chart" r:id="rId2"/>
          </a:graphicData>
        </a:graphic>
      </p:graphicFrame>
      <p:sp>
        <p:nvSpPr>
          <p:cNvPr id="10661" name="Rectangle 70"/>
          <p:cNvSpPr txBox="1"/>
          <p:nvPr/>
        </p:nvSpPr>
        <p:spPr>
          <a:xfrm>
            <a:off x="10894997" y="4619693"/>
            <a:ext cx="1154440" cy="9047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54">
              <a:defRPr sz="5200">
                <a:solidFill>
                  <a:srgbClr val="0072C6"/>
                </a:solidFill>
                <a:latin typeface="Segoe UI"/>
                <a:ea typeface="Segoe UI"/>
                <a:cs typeface="Segoe UI"/>
                <a:sym typeface="Segoe UI"/>
              </a:defRPr>
            </a:pPr>
            <a:r>
              <a:t>9</a:t>
            </a:r>
            <a:r>
              <a:rPr>
                <a:latin typeface="Segoe UI Light"/>
                <a:ea typeface="Segoe UI Light"/>
                <a:cs typeface="Segoe UI Light"/>
                <a:sym typeface="Segoe UI Light"/>
              </a:rPr>
              <a:t>x</a:t>
            </a:r>
          </a:p>
        </p:txBody>
      </p:sp>
      <p:sp>
        <p:nvSpPr>
          <p:cNvPr id="10662" name="Rectangle 31"/>
          <p:cNvSpPr/>
          <p:nvPr/>
        </p:nvSpPr>
        <p:spPr>
          <a:xfrm>
            <a:off x="318586" y="3968829"/>
            <a:ext cx="3773491" cy="2235414"/>
          </a:xfrm>
          <a:prstGeom prst="rect">
            <a:avLst/>
          </a:prstGeom>
          <a:solidFill>
            <a:srgbClr val="505050">
              <a:alpha val="2000"/>
            </a:srgbClr>
          </a:solidFill>
          <a:ln w="12700">
            <a:solidFill>
              <a:srgbClr val="505050">
                <a:alpha val="30000"/>
              </a:srgbClr>
            </a:solidFill>
          </a:ln>
        </p:spPr>
        <p:txBody>
          <a:bodyPr lIns="45719" rIns="45719"/>
          <a:lstStyle/>
          <a:p>
            <a:pPr algn="ctr" defTabSz="896094">
              <a:lnSpc>
                <a:spcPct val="90000"/>
              </a:lnSpc>
              <a:defRPr sz="1100">
                <a:solidFill>
                  <a:srgbClr val="505050"/>
                </a:solidFill>
                <a:latin typeface="Segoe UI"/>
                <a:ea typeface="Segoe UI"/>
                <a:cs typeface="Segoe UI"/>
                <a:sym typeface="Segoe UI"/>
              </a:defRPr>
            </a:pPr>
          </a:p>
        </p:txBody>
      </p:sp>
      <p:sp>
        <p:nvSpPr>
          <p:cNvPr id="10663" name="Rectangle 32"/>
          <p:cNvSpPr/>
          <p:nvPr/>
        </p:nvSpPr>
        <p:spPr>
          <a:xfrm>
            <a:off x="4193642" y="3968829"/>
            <a:ext cx="3804716" cy="2235414"/>
          </a:xfrm>
          <a:prstGeom prst="rect">
            <a:avLst/>
          </a:prstGeom>
          <a:solidFill>
            <a:srgbClr val="505050">
              <a:alpha val="2000"/>
            </a:srgbClr>
          </a:solidFill>
          <a:ln w="12700">
            <a:solidFill>
              <a:srgbClr val="505050">
                <a:alpha val="30000"/>
              </a:srgbClr>
            </a:solidFill>
          </a:ln>
        </p:spPr>
        <p:txBody>
          <a:bodyPr lIns="45719" rIns="45719"/>
          <a:lstStyle/>
          <a:p>
            <a:pPr algn="ctr" defTabSz="896094">
              <a:lnSpc>
                <a:spcPct val="90000"/>
              </a:lnSpc>
              <a:defRPr sz="1100">
                <a:solidFill>
                  <a:srgbClr val="505050"/>
                </a:solidFill>
                <a:latin typeface="Segoe UI"/>
                <a:ea typeface="Segoe UI"/>
                <a:cs typeface="Segoe UI"/>
                <a:sym typeface="Segoe UI"/>
              </a:defRPr>
            </a:pPr>
          </a:p>
        </p:txBody>
      </p:sp>
      <p:sp>
        <p:nvSpPr>
          <p:cNvPr id="10664" name="Rectangle 34"/>
          <p:cNvSpPr txBox="1"/>
          <p:nvPr/>
        </p:nvSpPr>
        <p:spPr>
          <a:xfrm>
            <a:off x="6345680" y="2906501"/>
            <a:ext cx="2856931" cy="7574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54">
              <a:defRPr sz="1100">
                <a:solidFill>
                  <a:srgbClr val="505050"/>
                </a:solidFill>
                <a:latin typeface="Segoe UI"/>
                <a:ea typeface="Segoe UI"/>
                <a:cs typeface="Segoe UI"/>
                <a:sym typeface="Segoe UI"/>
              </a:defRPr>
            </a:pPr>
            <a:r>
              <a:t>Nearly </a:t>
            </a:r>
            <a:r>
              <a:rPr b="1">
                <a:latin typeface="Segoe UI Semibold"/>
                <a:ea typeface="Segoe UI Semibold"/>
                <a:cs typeface="Segoe UI Semibold"/>
                <a:sym typeface="Segoe UI Semibold"/>
              </a:rPr>
              <a:t>60% percent </a:t>
            </a:r>
            <a:r>
              <a:t>of organizations running 500 or more hosts are classiﬁed as </a:t>
            </a:r>
            <a:r>
              <a:rPr b="1">
                <a:latin typeface="Segoe UI Semibold"/>
                <a:ea typeface="Segoe UI Semibold"/>
                <a:cs typeface="Segoe UI Semibold"/>
                <a:sym typeface="Segoe UI Semibold"/>
              </a:rPr>
              <a:t>container dabblers </a:t>
            </a:r>
            <a:r>
              <a:t>or adopters.</a:t>
            </a:r>
          </a:p>
        </p:txBody>
      </p:sp>
      <p:sp>
        <p:nvSpPr>
          <p:cNvPr id="10665" name="TextBox 36"/>
          <p:cNvSpPr txBox="1"/>
          <p:nvPr/>
        </p:nvSpPr>
        <p:spPr>
          <a:xfrm>
            <a:off x="636682" y="1627783"/>
            <a:ext cx="1553268" cy="1168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b="1" sz="1700">
                <a:solidFill>
                  <a:srgbClr val="505050"/>
                </a:solidFill>
                <a:latin typeface="Segoe UI Semibold"/>
                <a:ea typeface="Segoe UI Semibold"/>
                <a:cs typeface="Segoe UI Semibold"/>
                <a:sym typeface="Segoe UI Semibold"/>
              </a:defRPr>
            </a:pPr>
            <a:r>
              <a:t>Does your organization currently </a:t>
            </a:r>
            <a:br/>
            <a:r>
              <a:t>use container technologies?</a:t>
            </a:r>
            <a:r>
              <a:rPr baseline="30000"/>
              <a:t>1</a:t>
            </a:r>
          </a:p>
        </p:txBody>
      </p:sp>
      <p:sp>
        <p:nvSpPr>
          <p:cNvPr id="10666" name="Rectangle 37"/>
          <p:cNvSpPr txBox="1"/>
          <p:nvPr/>
        </p:nvSpPr>
        <p:spPr>
          <a:xfrm>
            <a:off x="3097230" y="4619693"/>
            <a:ext cx="1154440" cy="9047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54">
              <a:defRPr sz="5200">
                <a:solidFill>
                  <a:srgbClr val="0072C6"/>
                </a:solidFill>
                <a:latin typeface="Segoe UI"/>
                <a:ea typeface="Segoe UI"/>
                <a:cs typeface="Segoe UI"/>
                <a:sym typeface="Segoe UI"/>
              </a:defRPr>
            </a:pPr>
            <a:r>
              <a:t>5</a:t>
            </a:r>
            <a:r>
              <a:rPr>
                <a:latin typeface="Segoe UI Light"/>
                <a:ea typeface="Segoe UI Light"/>
                <a:cs typeface="Segoe UI Light"/>
                <a:sym typeface="Segoe UI Light"/>
              </a:rPr>
              <a:t>x</a:t>
            </a:r>
          </a:p>
        </p:txBody>
      </p:sp>
      <p:graphicFrame>
        <p:nvGraphicFramePr>
          <p:cNvPr id="10667" name="Chart 38"/>
          <p:cNvGraphicFramePr/>
          <p:nvPr/>
        </p:nvGraphicFramePr>
        <p:xfrm>
          <a:off x="3907982" y="1792883"/>
          <a:ext cx="1705237" cy="1705237"/>
        </p:xfrm>
        <a:graphic xmlns:a="http://schemas.openxmlformats.org/drawingml/2006/main">
          <a:graphicData uri="http://schemas.openxmlformats.org/drawingml/2006/chart">
            <c:chart xmlns:c="http://schemas.openxmlformats.org/drawingml/2006/chart" r:id="rId3"/>
          </a:graphicData>
        </a:graphic>
      </p:graphicFrame>
      <p:pic>
        <p:nvPicPr>
          <p:cNvPr id="10668" name="Graphic 39" descr="Graphic 39"/>
          <p:cNvPicPr>
            <a:picLocks noChangeAspect="1"/>
          </p:cNvPicPr>
          <p:nvPr/>
        </p:nvPicPr>
        <p:blipFill>
          <a:blip r:embed="rId4">
            <a:extLst/>
          </a:blip>
          <a:stretch>
            <a:fillRect/>
          </a:stretch>
        </p:blipFill>
        <p:spPr>
          <a:xfrm>
            <a:off x="4436779" y="2279401"/>
            <a:ext cx="627331" cy="718578"/>
          </a:xfrm>
          <a:prstGeom prst="rect">
            <a:avLst/>
          </a:prstGeom>
          <a:ln w="12700">
            <a:miter lim="400000"/>
          </a:ln>
        </p:spPr>
      </p:pic>
      <p:sp>
        <p:nvSpPr>
          <p:cNvPr id="10669" name="TextBox 47"/>
          <p:cNvSpPr txBox="1"/>
          <p:nvPr/>
        </p:nvSpPr>
        <p:spPr>
          <a:xfrm>
            <a:off x="6456676" y="1627782"/>
            <a:ext cx="1378667"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b="1" sz="1700">
                <a:solidFill>
                  <a:srgbClr val="505050"/>
                </a:solidFill>
                <a:latin typeface="Segoe UI Semibold"/>
                <a:ea typeface="Segoe UI Semibold"/>
                <a:cs typeface="Segoe UI Semibold"/>
                <a:sym typeface="Segoe UI Semibold"/>
              </a:defRPr>
            </a:pPr>
            <a:r>
              <a:t>Larger companies</a:t>
            </a:r>
            <a:br/>
            <a:r>
              <a:t>are leading</a:t>
            </a:r>
            <a:br/>
            <a:r>
              <a:t>adoption.</a:t>
            </a:r>
            <a:r>
              <a:rPr baseline="30000"/>
              <a:t>2</a:t>
            </a:r>
          </a:p>
        </p:txBody>
      </p:sp>
      <p:sp>
        <p:nvSpPr>
          <p:cNvPr id="10670" name="TextBox 49"/>
          <p:cNvSpPr txBox="1"/>
          <p:nvPr/>
        </p:nvSpPr>
        <p:spPr>
          <a:xfrm>
            <a:off x="636682" y="4355732"/>
            <a:ext cx="1378668" cy="13271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b="1" sz="1600">
                <a:solidFill>
                  <a:srgbClr val="505050"/>
                </a:solidFill>
                <a:latin typeface="Segoe UI Semibold"/>
                <a:ea typeface="Segoe UI Semibold"/>
                <a:cs typeface="Segoe UI Semibold"/>
                <a:sym typeface="Segoe UI Semibold"/>
              </a:defRPr>
            </a:pPr>
            <a:r>
              <a:t>The average company </a:t>
            </a:r>
            <a:r>
              <a:rPr>
                <a:solidFill>
                  <a:srgbClr val="0072C6"/>
                </a:solidFill>
              </a:rPr>
              <a:t>QUINTUPLES</a:t>
            </a:r>
            <a:br>
              <a:rPr>
                <a:solidFill>
                  <a:srgbClr val="0072C6"/>
                </a:solidFill>
              </a:rPr>
            </a:br>
            <a:r>
              <a:t>its container usage within 9 months.</a:t>
            </a:r>
            <a:r>
              <a:rPr baseline="29875"/>
              <a:t>1</a:t>
            </a:r>
          </a:p>
        </p:txBody>
      </p:sp>
      <p:sp>
        <p:nvSpPr>
          <p:cNvPr id="10671" name="Rectangle 50"/>
          <p:cNvSpPr txBox="1"/>
          <p:nvPr/>
        </p:nvSpPr>
        <p:spPr>
          <a:xfrm>
            <a:off x="7018797" y="4619693"/>
            <a:ext cx="1154440" cy="9047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54">
              <a:defRPr sz="5200">
                <a:solidFill>
                  <a:srgbClr val="0072C6"/>
                </a:solidFill>
                <a:latin typeface="Segoe UI"/>
                <a:ea typeface="Segoe UI"/>
                <a:cs typeface="Segoe UI"/>
                <a:sym typeface="Segoe UI"/>
              </a:defRPr>
            </a:pPr>
            <a:r>
              <a:t>7</a:t>
            </a:r>
            <a:r>
              <a:rPr>
                <a:latin typeface="Segoe UI Light"/>
                <a:ea typeface="Segoe UI Light"/>
                <a:cs typeface="Segoe UI Light"/>
                <a:sym typeface="Segoe UI Light"/>
              </a:rPr>
              <a:t>x</a:t>
            </a:r>
          </a:p>
        </p:txBody>
      </p:sp>
      <p:sp>
        <p:nvSpPr>
          <p:cNvPr id="10672" name="TextBox 51"/>
          <p:cNvSpPr txBox="1"/>
          <p:nvPr/>
        </p:nvSpPr>
        <p:spPr>
          <a:xfrm>
            <a:off x="4508908" y="4355734"/>
            <a:ext cx="1378667" cy="11099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b="1" sz="1600">
                <a:solidFill>
                  <a:srgbClr val="505050"/>
                </a:solidFill>
                <a:latin typeface="Segoe UI Semibold"/>
                <a:ea typeface="Segoe UI Semibold"/>
                <a:cs typeface="Segoe UI Semibold"/>
                <a:sym typeface="Segoe UI Semibold"/>
              </a:defRPr>
            </a:pPr>
            <a:r>
              <a:t>Container hosts often run </a:t>
            </a:r>
            <a:r>
              <a:rPr>
                <a:solidFill>
                  <a:srgbClr val="0072C6"/>
                </a:solidFill>
              </a:rPr>
              <a:t>SEVEN</a:t>
            </a:r>
            <a:r>
              <a:t> containers</a:t>
            </a:r>
            <a:br/>
            <a:r>
              <a:t>at a time.</a:t>
            </a:r>
            <a:r>
              <a:rPr baseline="29875"/>
              <a:t>1</a:t>
            </a:r>
          </a:p>
        </p:txBody>
      </p:sp>
      <p:sp>
        <p:nvSpPr>
          <p:cNvPr id="10673" name="TextBox 52"/>
          <p:cNvSpPr txBox="1"/>
          <p:nvPr/>
        </p:nvSpPr>
        <p:spPr>
          <a:xfrm>
            <a:off x="8408596" y="4355734"/>
            <a:ext cx="1378667" cy="11099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b="1" sz="1600">
                <a:solidFill>
                  <a:srgbClr val="505050"/>
                </a:solidFill>
                <a:latin typeface="Segoe UI Semibold"/>
                <a:ea typeface="Segoe UI Semibold"/>
                <a:cs typeface="Segoe UI Semibold"/>
                <a:sym typeface="Segoe UI Semibold"/>
              </a:defRPr>
            </a:pPr>
            <a:r>
              <a:t>Containers churn</a:t>
            </a:r>
            <a:br/>
            <a:r>
              <a:t>9 times</a:t>
            </a:r>
            <a:br/>
            <a:r>
              <a:rPr>
                <a:solidFill>
                  <a:srgbClr val="0072C6"/>
                </a:solidFill>
              </a:rPr>
              <a:t>FASTER</a:t>
            </a:r>
            <a:br>
              <a:rPr>
                <a:solidFill>
                  <a:srgbClr val="0072C6"/>
                </a:solidFill>
              </a:rPr>
            </a:br>
            <a:r>
              <a:t>than VMs.</a:t>
            </a:r>
            <a:r>
              <a:rPr baseline="29875"/>
              <a:t>1</a:t>
            </a:r>
          </a:p>
        </p:txBody>
      </p:sp>
      <p:pic>
        <p:nvPicPr>
          <p:cNvPr id="10674" name="Graphic 53" descr="Graphic 53"/>
          <p:cNvPicPr>
            <a:picLocks noChangeAspect="1"/>
          </p:cNvPicPr>
          <p:nvPr/>
        </p:nvPicPr>
        <p:blipFill>
          <a:blip r:embed="rId5">
            <a:extLst/>
          </a:blip>
          <a:stretch>
            <a:fillRect/>
          </a:stretch>
        </p:blipFill>
        <p:spPr>
          <a:xfrm>
            <a:off x="2122365" y="4355808"/>
            <a:ext cx="923246" cy="1438547"/>
          </a:xfrm>
          <a:prstGeom prst="rect">
            <a:avLst/>
          </a:prstGeom>
          <a:ln w="12700">
            <a:miter lim="400000"/>
          </a:ln>
        </p:spPr>
      </p:pic>
      <p:sp>
        <p:nvSpPr>
          <p:cNvPr id="10675" name="Rectangle 35"/>
          <p:cNvSpPr txBox="1"/>
          <p:nvPr/>
        </p:nvSpPr>
        <p:spPr>
          <a:xfrm>
            <a:off x="9730770" y="2261053"/>
            <a:ext cx="1464599" cy="1221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6354">
              <a:defRPr sz="3900">
                <a:solidFill>
                  <a:srgbClr val="505050"/>
                </a:solidFill>
                <a:latin typeface="Segoe UI"/>
                <a:ea typeface="Segoe UI"/>
                <a:cs typeface="Segoe UI"/>
                <a:sym typeface="Segoe UI"/>
              </a:defRPr>
            </a:pPr>
            <a:r>
              <a:t>~60</a:t>
            </a:r>
            <a:r>
              <a:rPr sz="3500">
                <a:latin typeface="Segoe UI Light"/>
                <a:ea typeface="Segoe UI Light"/>
                <a:cs typeface="Segoe UI Light"/>
                <a:sym typeface="Segoe UI Light"/>
              </a:rPr>
              <a:t>%</a:t>
            </a:r>
          </a:p>
        </p:txBody>
      </p:sp>
      <p:pic>
        <p:nvPicPr>
          <p:cNvPr id="10676" name="Graphic 54" descr="Graphic 54"/>
          <p:cNvPicPr>
            <a:picLocks noChangeAspect="1"/>
          </p:cNvPicPr>
          <p:nvPr/>
        </p:nvPicPr>
        <p:blipFill>
          <a:blip r:embed="rId6">
            <a:extLst/>
          </a:blip>
          <a:stretch>
            <a:fillRect/>
          </a:stretch>
        </p:blipFill>
        <p:spPr>
          <a:xfrm>
            <a:off x="6126505" y="4420806"/>
            <a:ext cx="773947" cy="1264945"/>
          </a:xfrm>
          <a:prstGeom prst="rect">
            <a:avLst/>
          </a:prstGeom>
          <a:ln w="12700">
            <a:miter lim="400000"/>
          </a:ln>
        </p:spPr>
      </p:pic>
      <p:grpSp>
        <p:nvGrpSpPr>
          <p:cNvPr id="10680" name="Group 21"/>
          <p:cNvGrpSpPr/>
          <p:nvPr/>
        </p:nvGrpSpPr>
        <p:grpSpPr>
          <a:xfrm>
            <a:off x="9768586" y="4106281"/>
            <a:ext cx="992678" cy="1549395"/>
            <a:chOff x="0" y="0"/>
            <a:chExt cx="992676" cy="1549394"/>
          </a:xfrm>
        </p:grpSpPr>
        <p:pic>
          <p:nvPicPr>
            <p:cNvPr id="10677" name="Graphic 65" descr="Graphic 65"/>
            <p:cNvPicPr>
              <a:picLocks noChangeAspect="1"/>
            </p:cNvPicPr>
            <p:nvPr/>
          </p:nvPicPr>
          <p:blipFill>
            <a:blip r:embed="rId6">
              <a:extLst/>
            </a:blip>
            <a:srcRect l="0" t="0" r="51125" b="0"/>
            <a:stretch>
              <a:fillRect/>
            </a:stretch>
          </p:blipFill>
          <p:spPr>
            <a:xfrm>
              <a:off x="0" y="-1"/>
              <a:ext cx="378259" cy="1264945"/>
            </a:xfrm>
            <a:prstGeom prst="rect">
              <a:avLst/>
            </a:prstGeom>
            <a:ln w="12700" cap="flat">
              <a:noFill/>
              <a:miter lim="400000"/>
            </a:ln>
            <a:effectLst/>
          </p:spPr>
        </p:pic>
        <p:pic>
          <p:nvPicPr>
            <p:cNvPr id="10678" name="Graphic 69" descr="Graphic 69"/>
            <p:cNvPicPr>
              <a:picLocks noChangeAspect="1"/>
            </p:cNvPicPr>
            <p:nvPr/>
          </p:nvPicPr>
          <p:blipFill>
            <a:blip r:embed="rId6">
              <a:extLst/>
            </a:blip>
            <a:srcRect l="0" t="0" r="51125" b="0"/>
            <a:stretch>
              <a:fillRect/>
            </a:stretch>
          </p:blipFill>
          <p:spPr>
            <a:xfrm>
              <a:off x="614418" y="-1"/>
              <a:ext cx="378260" cy="1264945"/>
            </a:xfrm>
            <a:prstGeom prst="rect">
              <a:avLst/>
            </a:prstGeom>
            <a:ln w="12700" cap="flat">
              <a:noFill/>
              <a:miter lim="400000"/>
            </a:ln>
            <a:effectLst/>
          </p:spPr>
        </p:pic>
        <p:pic>
          <p:nvPicPr>
            <p:cNvPr id="10679" name="Graphic 66" descr="Graphic 66"/>
            <p:cNvPicPr>
              <a:picLocks noChangeAspect="1"/>
            </p:cNvPicPr>
            <p:nvPr/>
          </p:nvPicPr>
          <p:blipFill>
            <a:blip r:embed="rId6">
              <a:extLst/>
            </a:blip>
            <a:srcRect l="0" t="0" r="51125" b="0"/>
            <a:stretch>
              <a:fillRect/>
            </a:stretch>
          </p:blipFill>
          <p:spPr>
            <a:xfrm>
              <a:off x="307208" y="284450"/>
              <a:ext cx="378260" cy="1264945"/>
            </a:xfrm>
            <a:prstGeom prst="rect">
              <a:avLst/>
            </a:prstGeom>
            <a:ln w="12700" cap="flat">
              <a:noFill/>
              <a:miter lim="400000"/>
            </a:ln>
            <a:effectLst/>
          </p:spPr>
        </p:pic>
      </p:grpSp>
      <p:sp>
        <p:nvSpPr>
          <p:cNvPr id="10681" name="TextBox 77"/>
          <p:cNvSpPr txBox="1"/>
          <p:nvPr/>
        </p:nvSpPr>
        <p:spPr>
          <a:xfrm>
            <a:off x="2700900" y="1690501"/>
            <a:ext cx="1020243" cy="15580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sz="700">
                <a:solidFill>
                  <a:srgbClr val="505050"/>
                </a:solidFill>
                <a:latin typeface="Segoe UI"/>
                <a:ea typeface="Segoe UI"/>
                <a:cs typeface="Segoe UI"/>
                <a:sym typeface="Segoe UI"/>
              </a:defRPr>
            </a:pPr>
            <a:r>
              <a:t>My org. is </a:t>
            </a:r>
            <a:r>
              <a:rPr b="1">
                <a:latin typeface="Segoe UI Semibold"/>
                <a:ea typeface="Segoe UI Semibold"/>
                <a:cs typeface="Segoe UI Semibold"/>
                <a:sym typeface="Segoe UI Semibold"/>
              </a:rPr>
              <a:t>evaluating</a:t>
            </a:r>
            <a:r>
              <a:t> container technologies</a:t>
            </a:r>
          </a:p>
          <a:p>
            <a:pPr defTabSz="896354">
              <a:lnSpc>
                <a:spcPct val="90000"/>
              </a:lnSpc>
              <a:spcBef>
                <a:spcPts val="500"/>
              </a:spcBef>
              <a:defRPr sz="100">
                <a:solidFill>
                  <a:srgbClr val="505050"/>
                </a:solidFill>
                <a:latin typeface="Segoe UI"/>
                <a:ea typeface="Segoe UI"/>
                <a:cs typeface="Segoe UI"/>
                <a:sym typeface="Segoe UI"/>
              </a:defRPr>
            </a:pPr>
          </a:p>
          <a:p>
            <a:pPr defTabSz="896354">
              <a:lnSpc>
                <a:spcPct val="90000"/>
              </a:lnSpc>
              <a:spcBef>
                <a:spcPts val="500"/>
              </a:spcBef>
              <a:defRPr b="1" sz="700">
                <a:solidFill>
                  <a:srgbClr val="505050"/>
                </a:solidFill>
                <a:latin typeface="Segoe UI Semibold"/>
                <a:ea typeface="Segoe UI Semibold"/>
                <a:cs typeface="Segoe UI Semibold"/>
                <a:sym typeface="Segoe UI Semibold"/>
              </a:defRPr>
            </a:pPr>
            <a:r>
              <a:t>Yes</a:t>
            </a:r>
            <a:r>
              <a:rPr b="0">
                <a:latin typeface="Segoe UI"/>
                <a:ea typeface="Segoe UI"/>
                <a:cs typeface="Segoe UI"/>
                <a:sym typeface="Segoe UI"/>
              </a:rPr>
              <a:t>, my org. currently uses container technologies</a:t>
            </a:r>
            <a:endParaRPr>
              <a:latin typeface="Segoe UI"/>
              <a:ea typeface="Segoe UI"/>
              <a:cs typeface="Segoe UI"/>
              <a:sym typeface="Segoe UI"/>
            </a:endParaRPr>
          </a:p>
          <a:p>
            <a:pPr defTabSz="896354">
              <a:lnSpc>
                <a:spcPct val="90000"/>
              </a:lnSpc>
              <a:spcBef>
                <a:spcPts val="500"/>
              </a:spcBef>
              <a:defRPr sz="100">
                <a:solidFill>
                  <a:srgbClr val="505050"/>
                </a:solidFill>
                <a:latin typeface="Segoe UI"/>
                <a:ea typeface="Segoe UI"/>
                <a:cs typeface="Segoe UI"/>
                <a:sym typeface="Segoe UI"/>
              </a:defRPr>
            </a:pPr>
          </a:p>
          <a:p>
            <a:pPr defTabSz="896354">
              <a:lnSpc>
                <a:spcPct val="90000"/>
              </a:lnSpc>
              <a:spcBef>
                <a:spcPts val="500"/>
              </a:spcBef>
              <a:defRPr b="1" sz="700">
                <a:solidFill>
                  <a:srgbClr val="505050"/>
                </a:solidFill>
                <a:latin typeface="Segoe UI Semibold"/>
                <a:ea typeface="Segoe UI Semibold"/>
                <a:cs typeface="Segoe UI Semibold"/>
                <a:sym typeface="Segoe UI Semibold"/>
              </a:defRPr>
            </a:pPr>
            <a:r>
              <a:t>No</a:t>
            </a:r>
            <a:r>
              <a:rPr b="0">
                <a:latin typeface="Segoe UI"/>
                <a:ea typeface="Segoe UI"/>
                <a:cs typeface="Segoe UI"/>
                <a:sym typeface="Segoe UI"/>
              </a:rPr>
              <a:t>, my org. is not using container technologies</a:t>
            </a:r>
            <a:endParaRPr>
              <a:latin typeface="Segoe UI"/>
              <a:ea typeface="Segoe UI"/>
              <a:cs typeface="Segoe UI"/>
              <a:sym typeface="Segoe UI"/>
            </a:endParaRPr>
          </a:p>
          <a:p>
            <a:pPr defTabSz="896354">
              <a:lnSpc>
                <a:spcPct val="90000"/>
              </a:lnSpc>
              <a:spcBef>
                <a:spcPts val="500"/>
              </a:spcBef>
              <a:defRPr b="1" sz="100">
                <a:solidFill>
                  <a:srgbClr val="505050"/>
                </a:solidFill>
                <a:latin typeface="Segoe UI"/>
                <a:ea typeface="Segoe UI"/>
                <a:cs typeface="Segoe UI"/>
                <a:sym typeface="Segoe UI"/>
              </a:defRPr>
            </a:pPr>
          </a:p>
          <a:p>
            <a:pPr defTabSz="896354">
              <a:lnSpc>
                <a:spcPct val="90000"/>
              </a:lnSpc>
              <a:spcBef>
                <a:spcPts val="500"/>
              </a:spcBef>
              <a:defRPr b="1" sz="700">
                <a:solidFill>
                  <a:srgbClr val="505050"/>
                </a:solidFill>
                <a:latin typeface="Segoe UI Semibold"/>
                <a:ea typeface="Segoe UI Semibold"/>
                <a:cs typeface="Segoe UI Semibold"/>
                <a:sym typeface="Segoe UI Semibold"/>
              </a:defRPr>
            </a:pPr>
            <a:r>
              <a:t>Not sure</a:t>
            </a:r>
            <a:endParaRPr>
              <a:latin typeface="Segoe UI"/>
              <a:ea typeface="Segoe UI"/>
              <a:cs typeface="Segoe UI"/>
              <a:sym typeface="Segoe UI"/>
            </a:endParaRPr>
          </a:p>
          <a:p>
            <a:pPr defTabSz="896354">
              <a:lnSpc>
                <a:spcPct val="90000"/>
              </a:lnSpc>
              <a:spcBef>
                <a:spcPts val="500"/>
              </a:spcBef>
              <a:defRPr b="1" sz="100">
                <a:solidFill>
                  <a:srgbClr val="505050"/>
                </a:solidFill>
                <a:latin typeface="Segoe UI Semibold"/>
                <a:ea typeface="Segoe UI Semibold"/>
                <a:cs typeface="Segoe UI Semibold"/>
                <a:sym typeface="Segoe UI Semibold"/>
              </a:defRPr>
            </a:pPr>
          </a:p>
          <a:p>
            <a:pPr defTabSz="896354">
              <a:lnSpc>
                <a:spcPct val="90000"/>
              </a:lnSpc>
              <a:spcBef>
                <a:spcPts val="500"/>
              </a:spcBef>
              <a:defRPr b="1" sz="100">
                <a:solidFill>
                  <a:srgbClr val="505050"/>
                </a:solidFill>
                <a:latin typeface="Segoe UI Semibold"/>
                <a:ea typeface="Segoe UI Semibold"/>
                <a:cs typeface="Segoe UI Semibold"/>
                <a:sym typeface="Segoe UI Semibold"/>
              </a:defRPr>
            </a:pPr>
          </a:p>
          <a:p>
            <a:pPr defTabSz="896354">
              <a:lnSpc>
                <a:spcPct val="90000"/>
              </a:lnSpc>
              <a:spcBef>
                <a:spcPts val="500"/>
              </a:spcBef>
              <a:defRPr b="1" sz="700">
                <a:solidFill>
                  <a:srgbClr val="505050"/>
                </a:solidFill>
                <a:latin typeface="Segoe UI Semibold"/>
                <a:ea typeface="Segoe UI Semibold"/>
                <a:cs typeface="Segoe UI Semibold"/>
                <a:sym typeface="Segoe UI Semibold"/>
              </a:defRPr>
            </a:pPr>
            <a:r>
              <a:t>Not applicable</a:t>
            </a:r>
          </a:p>
        </p:txBody>
      </p:sp>
      <p:grpSp>
        <p:nvGrpSpPr>
          <p:cNvPr id="10684" name="Rectangle 78"/>
          <p:cNvGrpSpPr/>
          <p:nvPr/>
        </p:nvGrpSpPr>
        <p:grpSpPr>
          <a:xfrm>
            <a:off x="2388472" y="1689927"/>
            <a:ext cx="234541" cy="234541"/>
            <a:chOff x="0" y="0"/>
            <a:chExt cx="234539" cy="234539"/>
          </a:xfrm>
        </p:grpSpPr>
        <p:sp>
          <p:nvSpPr>
            <p:cNvPr id="10682" name="Square"/>
            <p:cNvSpPr/>
            <p:nvPr/>
          </p:nvSpPr>
          <p:spPr>
            <a:xfrm>
              <a:off x="0" y="0"/>
              <a:ext cx="234540" cy="234540"/>
            </a:xfrm>
            <a:prstGeom prst="rect">
              <a:avLst/>
            </a:prstGeom>
            <a:solidFill>
              <a:srgbClr val="004BBC">
                <a:alpha val="10000"/>
              </a:srgbClr>
            </a:solidFill>
            <a:ln w="12700" cap="flat">
              <a:solidFill>
                <a:srgbClr val="004BBC">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683" name="23%"/>
            <p:cNvSpPr txBox="1"/>
            <p:nvPr/>
          </p:nvSpPr>
          <p:spPr>
            <a:xfrm>
              <a:off x="0" y="53769"/>
              <a:ext cx="2345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600">
                  <a:solidFill>
                    <a:srgbClr val="505050"/>
                  </a:solidFill>
                  <a:latin typeface="Segoe UI Semibold"/>
                  <a:ea typeface="Segoe UI Semibold"/>
                  <a:cs typeface="Segoe UI Semibold"/>
                  <a:sym typeface="Segoe UI Semibold"/>
                </a:defRPr>
              </a:lvl1pPr>
            </a:lstStyle>
            <a:p>
              <a:pPr/>
              <a:r>
                <a:t>23%</a:t>
              </a:r>
            </a:p>
          </p:txBody>
        </p:sp>
      </p:grpSp>
      <p:grpSp>
        <p:nvGrpSpPr>
          <p:cNvPr id="10687" name="Rectangle 79"/>
          <p:cNvGrpSpPr/>
          <p:nvPr/>
        </p:nvGrpSpPr>
        <p:grpSpPr>
          <a:xfrm>
            <a:off x="2388472" y="2118711"/>
            <a:ext cx="234541" cy="234541"/>
            <a:chOff x="0" y="0"/>
            <a:chExt cx="234539" cy="234539"/>
          </a:xfrm>
        </p:grpSpPr>
        <p:sp>
          <p:nvSpPr>
            <p:cNvPr id="10685" name="Square"/>
            <p:cNvSpPr/>
            <p:nvPr/>
          </p:nvSpPr>
          <p:spPr>
            <a:xfrm>
              <a:off x="0" y="0"/>
              <a:ext cx="234540" cy="234540"/>
            </a:xfrm>
            <a:prstGeom prst="rect">
              <a:avLst/>
            </a:prstGeom>
            <a:solidFill>
              <a:srgbClr val="E5F1F9"/>
            </a:solidFill>
            <a:ln w="12700" cap="flat">
              <a:solidFill>
                <a:srgbClr val="7FB8E2"/>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686" name="42%"/>
            <p:cNvSpPr txBox="1"/>
            <p:nvPr/>
          </p:nvSpPr>
          <p:spPr>
            <a:xfrm>
              <a:off x="0" y="53769"/>
              <a:ext cx="2345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600">
                  <a:solidFill>
                    <a:srgbClr val="505050"/>
                  </a:solidFill>
                  <a:latin typeface="Segoe UI Semibold"/>
                  <a:ea typeface="Segoe UI Semibold"/>
                  <a:cs typeface="Segoe UI Semibold"/>
                  <a:sym typeface="Segoe UI Semibold"/>
                </a:defRPr>
              </a:lvl1pPr>
            </a:lstStyle>
            <a:p>
              <a:pPr/>
              <a:r>
                <a:t>42%</a:t>
              </a:r>
            </a:p>
          </p:txBody>
        </p:sp>
      </p:grpSp>
      <p:grpSp>
        <p:nvGrpSpPr>
          <p:cNvPr id="10690" name="Rectangle 80"/>
          <p:cNvGrpSpPr/>
          <p:nvPr/>
        </p:nvGrpSpPr>
        <p:grpSpPr>
          <a:xfrm>
            <a:off x="2388472" y="2601921"/>
            <a:ext cx="234541" cy="234541"/>
            <a:chOff x="0" y="0"/>
            <a:chExt cx="234539" cy="234539"/>
          </a:xfrm>
        </p:grpSpPr>
        <p:sp>
          <p:nvSpPr>
            <p:cNvPr id="10688" name="Square"/>
            <p:cNvSpPr/>
            <p:nvPr/>
          </p:nvSpPr>
          <p:spPr>
            <a:xfrm>
              <a:off x="0" y="0"/>
              <a:ext cx="234540" cy="234540"/>
            </a:xfrm>
            <a:prstGeom prst="rect">
              <a:avLst/>
            </a:prstGeom>
            <a:solidFill>
              <a:srgbClr val="00B0F0">
                <a:alpha val="10000"/>
              </a:srgbClr>
            </a:solidFill>
            <a:ln w="12700" cap="flat">
              <a:solidFill>
                <a:srgbClr val="00B0F0">
                  <a:alpha val="8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689" name="25%"/>
            <p:cNvSpPr txBox="1"/>
            <p:nvPr/>
          </p:nvSpPr>
          <p:spPr>
            <a:xfrm>
              <a:off x="0" y="53769"/>
              <a:ext cx="2345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600">
                  <a:solidFill>
                    <a:srgbClr val="505050"/>
                  </a:solidFill>
                  <a:latin typeface="Segoe UI Semibold"/>
                  <a:ea typeface="Segoe UI Semibold"/>
                  <a:cs typeface="Segoe UI Semibold"/>
                  <a:sym typeface="Segoe UI Semibold"/>
                </a:defRPr>
              </a:lvl1pPr>
            </a:lstStyle>
            <a:p>
              <a:pPr/>
              <a:r>
                <a:t>25%</a:t>
              </a:r>
            </a:p>
          </p:txBody>
        </p:sp>
      </p:grpSp>
      <p:grpSp>
        <p:nvGrpSpPr>
          <p:cNvPr id="10693" name="Rectangle 81"/>
          <p:cNvGrpSpPr/>
          <p:nvPr/>
        </p:nvGrpSpPr>
        <p:grpSpPr>
          <a:xfrm>
            <a:off x="2388472" y="2970239"/>
            <a:ext cx="234541" cy="234541"/>
            <a:chOff x="0" y="0"/>
            <a:chExt cx="234539" cy="234539"/>
          </a:xfrm>
        </p:grpSpPr>
        <p:sp>
          <p:nvSpPr>
            <p:cNvPr id="10691" name="Square"/>
            <p:cNvSpPr/>
            <p:nvPr/>
          </p:nvSpPr>
          <p:spPr>
            <a:xfrm>
              <a:off x="0" y="0"/>
              <a:ext cx="234540" cy="234540"/>
            </a:xfrm>
            <a:prstGeom prst="rect">
              <a:avLst/>
            </a:prstGeom>
            <a:solidFill>
              <a:srgbClr val="E5F2F1"/>
            </a:solidFill>
            <a:ln w="12700" cap="flat">
              <a:solidFill>
                <a:srgbClr val="008272">
                  <a:alpha val="5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692" name="7%"/>
            <p:cNvSpPr txBox="1"/>
            <p:nvPr/>
          </p:nvSpPr>
          <p:spPr>
            <a:xfrm>
              <a:off x="0" y="53769"/>
              <a:ext cx="2345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600">
                  <a:solidFill>
                    <a:srgbClr val="505050"/>
                  </a:solidFill>
                  <a:latin typeface="Segoe UI Semibold"/>
                  <a:ea typeface="Segoe UI Semibold"/>
                  <a:cs typeface="Segoe UI Semibold"/>
                  <a:sym typeface="Segoe UI Semibold"/>
                </a:defRPr>
              </a:lvl1pPr>
            </a:lstStyle>
            <a:p>
              <a:pPr/>
              <a:r>
                <a:t>7%</a:t>
              </a:r>
            </a:p>
          </p:txBody>
        </p:sp>
      </p:grpSp>
      <p:grpSp>
        <p:nvGrpSpPr>
          <p:cNvPr id="10696" name="Rectangle 82"/>
          <p:cNvGrpSpPr/>
          <p:nvPr/>
        </p:nvGrpSpPr>
        <p:grpSpPr>
          <a:xfrm>
            <a:off x="2388472" y="3330268"/>
            <a:ext cx="234541" cy="234541"/>
            <a:chOff x="0" y="0"/>
            <a:chExt cx="234539" cy="234539"/>
          </a:xfrm>
        </p:grpSpPr>
        <p:sp>
          <p:nvSpPr>
            <p:cNvPr id="10694" name="Square"/>
            <p:cNvSpPr/>
            <p:nvPr/>
          </p:nvSpPr>
          <p:spPr>
            <a:xfrm>
              <a:off x="0" y="0"/>
              <a:ext cx="234540" cy="234540"/>
            </a:xfrm>
            <a:prstGeom prst="rect">
              <a:avLst/>
            </a:prstGeom>
            <a:solidFill>
              <a:srgbClr val="505050">
                <a:alpha val="15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0695" name="2%"/>
            <p:cNvSpPr txBox="1"/>
            <p:nvPr/>
          </p:nvSpPr>
          <p:spPr>
            <a:xfrm>
              <a:off x="0" y="53769"/>
              <a:ext cx="2345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600">
                  <a:solidFill>
                    <a:srgbClr val="505050"/>
                  </a:solidFill>
                  <a:latin typeface="Segoe UI Semibold"/>
                  <a:ea typeface="Segoe UI Semibold"/>
                  <a:cs typeface="Segoe UI Semibold"/>
                  <a:sym typeface="Segoe UI Semibold"/>
                </a:defRPr>
              </a:lvl1pPr>
            </a:lstStyle>
            <a:p>
              <a:pPr/>
              <a:r>
                <a:t>2%</a:t>
              </a:r>
            </a:p>
          </p:txBody>
        </p:sp>
      </p:grpSp>
      <p:sp>
        <p:nvSpPr>
          <p:cNvPr id="10697" name="TextBox 40"/>
          <p:cNvSpPr txBox="1"/>
          <p:nvPr/>
        </p:nvSpPr>
        <p:spPr>
          <a:xfrm>
            <a:off x="318586" y="6322826"/>
            <a:ext cx="6787449" cy="2565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896354">
              <a:lnSpc>
                <a:spcPct val="90000"/>
              </a:lnSpc>
              <a:spcBef>
                <a:spcPts val="500"/>
              </a:spcBef>
              <a:defRPr sz="700">
                <a:solidFill>
                  <a:srgbClr val="505050"/>
                </a:solidFill>
                <a:latin typeface="Segoe UI"/>
                <a:ea typeface="Segoe UI"/>
                <a:cs typeface="Segoe UI"/>
                <a:sym typeface="Segoe UI"/>
              </a:defRPr>
            </a:pPr>
            <a:r>
              <a:t>Source: </a:t>
            </a:r>
          </a:p>
          <a:p>
            <a:pPr defTabSz="896354">
              <a:lnSpc>
                <a:spcPct val="90000"/>
              </a:lnSpc>
              <a:spcBef>
                <a:spcPts val="500"/>
              </a:spcBef>
              <a:defRPr sz="700">
                <a:solidFill>
                  <a:srgbClr val="505050"/>
                </a:solidFill>
                <a:latin typeface="Segoe UI"/>
                <a:ea typeface="Segoe UI"/>
                <a:cs typeface="Segoe UI"/>
                <a:sym typeface="Segoe UI"/>
              </a:defRPr>
            </a:pPr>
            <a:r>
              <a:t>1: Datadog: 8 Surprising Facts About Real Docker Adoption; 2: DZone: The DZone Guide to Deploying and Orchestrating Containers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99" name="Title 1"/>
          <p:cNvSpPr txBox="1"/>
          <p:nvPr>
            <p:ph type="title"/>
          </p:nvPr>
        </p:nvSpPr>
        <p:spPr>
          <a:xfrm>
            <a:off x="268079" y="792426"/>
            <a:ext cx="11655842" cy="899536"/>
          </a:xfrm>
          <a:prstGeom prst="rect">
            <a:avLst/>
          </a:prstGeom>
        </p:spPr>
        <p:txBody>
          <a:bodyPr/>
          <a:lstStyle/>
          <a:p>
            <a:pPr algn="ctr">
              <a:defRPr spc="-99" sz="4700"/>
            </a:pPr>
            <a:r>
              <a:t>Industry analysts </a:t>
            </a:r>
            <a:r>
              <a:rPr b="1">
                <a:solidFill>
                  <a:srgbClr val="0072C6"/>
                </a:solidFill>
                <a:latin typeface="Segoe UI Semibold"/>
                <a:ea typeface="Segoe UI Semibold"/>
                <a:cs typeface="Segoe UI Semibold"/>
                <a:sym typeface="Segoe UI Semibold"/>
              </a:rPr>
              <a:t>agree</a:t>
            </a:r>
          </a:p>
        </p:txBody>
      </p:sp>
      <p:sp>
        <p:nvSpPr>
          <p:cNvPr id="10700" name="Rectangle 4"/>
          <p:cNvSpPr txBox="1"/>
          <p:nvPr/>
        </p:nvSpPr>
        <p:spPr>
          <a:xfrm>
            <a:off x="823962" y="3279233"/>
            <a:ext cx="10544076"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66">
              <a:spcBef>
                <a:spcPts val="2300"/>
              </a:spcBef>
              <a:defRPr sz="3500">
                <a:solidFill>
                  <a:srgbClr val="505050"/>
                </a:solidFill>
                <a:latin typeface="Segoe UI Light"/>
                <a:ea typeface="Segoe UI Light"/>
                <a:cs typeface="Segoe UI Light"/>
                <a:sym typeface="Segoe UI Light"/>
              </a:defRPr>
            </a:lvl1pPr>
          </a:lstStyle>
          <a:p>
            <a:pPr/>
            <a:r>
              <a:t>“By 2020, more than 50% of enterprises will run mission-critical, containerized cloud-native applications in production, up from less than 5% today.”</a:t>
            </a:r>
          </a:p>
        </p:txBody>
      </p:sp>
      <p:pic>
        <p:nvPicPr>
          <p:cNvPr id="10701" name="Picture 15" descr="Picture 15"/>
          <p:cNvPicPr>
            <a:picLocks noChangeAspect="1"/>
          </p:cNvPicPr>
          <p:nvPr/>
        </p:nvPicPr>
        <p:blipFill>
          <a:blip r:embed="rId2">
            <a:extLst/>
          </a:blip>
          <a:srcRect l="0" t="19818" r="0" b="19818"/>
          <a:stretch>
            <a:fillRect/>
          </a:stretch>
        </p:blipFill>
        <p:spPr>
          <a:xfrm>
            <a:off x="5215366" y="5546588"/>
            <a:ext cx="1761271" cy="598037"/>
          </a:xfrm>
          <a:prstGeom prst="rect">
            <a:avLst/>
          </a:prstGeom>
          <a:ln w="12700">
            <a:miter lim="400000"/>
          </a:ln>
        </p:spPr>
      </p:pic>
      <p:grpSp>
        <p:nvGrpSpPr>
          <p:cNvPr id="10708" name="Group 38"/>
          <p:cNvGrpSpPr/>
          <p:nvPr/>
        </p:nvGrpSpPr>
        <p:grpSpPr>
          <a:xfrm>
            <a:off x="4032715" y="2000600"/>
            <a:ext cx="4126570" cy="896427"/>
            <a:chOff x="0" y="0"/>
            <a:chExt cx="4126569" cy="896425"/>
          </a:xfrm>
        </p:grpSpPr>
        <p:pic>
          <p:nvPicPr>
            <p:cNvPr id="10702" name="Graphic 19" descr="Graphic 19"/>
            <p:cNvPicPr>
              <a:picLocks noChangeAspect="1"/>
            </p:cNvPicPr>
            <p:nvPr/>
          </p:nvPicPr>
          <p:blipFill>
            <a:blip r:embed="rId3">
              <a:extLst/>
            </a:blip>
            <a:stretch>
              <a:fillRect/>
            </a:stretch>
          </p:blipFill>
          <p:spPr>
            <a:xfrm>
              <a:off x="1841638" y="194325"/>
              <a:ext cx="443297" cy="507775"/>
            </a:xfrm>
            <a:prstGeom prst="rect">
              <a:avLst/>
            </a:prstGeom>
            <a:ln w="12700" cap="flat">
              <a:noFill/>
              <a:miter lim="400000"/>
            </a:ln>
            <a:effectLst/>
          </p:spPr>
        </p:pic>
        <p:sp>
          <p:nvSpPr>
            <p:cNvPr id="10703" name="Oval 20"/>
            <p:cNvSpPr/>
            <p:nvPr/>
          </p:nvSpPr>
          <p:spPr>
            <a:xfrm>
              <a:off x="1615073" y="0"/>
              <a:ext cx="896425" cy="896426"/>
            </a:xfrm>
            <a:prstGeom prst="ellipse">
              <a:avLst/>
            </a:prstGeom>
            <a:noFill/>
            <a:ln w="28575" cap="flat">
              <a:solidFill>
                <a:srgbClr val="0072C6"/>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0704" name="Oval 21"/>
            <p:cNvSpPr/>
            <p:nvPr/>
          </p:nvSpPr>
          <p:spPr>
            <a:xfrm rot="16200000">
              <a:off x="0" y="376201"/>
              <a:ext cx="144025" cy="144025"/>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705" name="Oval 25"/>
            <p:cNvSpPr/>
            <p:nvPr/>
          </p:nvSpPr>
          <p:spPr>
            <a:xfrm rot="16200000">
              <a:off x="3982545" y="376201"/>
              <a:ext cx="144025" cy="144025"/>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706" name="Straight Connector 34"/>
            <p:cNvSpPr/>
            <p:nvPr/>
          </p:nvSpPr>
          <p:spPr>
            <a:xfrm>
              <a:off x="2610077" y="448212"/>
              <a:ext cx="1273889"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707" name="Straight Connector 36"/>
            <p:cNvSpPr/>
            <p:nvPr/>
          </p:nvSpPr>
          <p:spPr>
            <a:xfrm>
              <a:off x="242604" y="448212"/>
              <a:ext cx="1273889"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500"/>
                                  </p:stCondLst>
                                  <p:iterate type="el" backwards="0">
                                    <p:tmAbs val="0"/>
                                  </p:iterate>
                                  <p:childTnLst>
                                    <p:set>
                                      <p:cBhvr>
                                        <p:cTn id="6" fill="hold"/>
                                        <p:tgtEl>
                                          <p:spTgt spid="10708"/>
                                        </p:tgtEl>
                                        <p:attrNameLst>
                                          <p:attrName>style.visibility</p:attrName>
                                        </p:attrNameLst>
                                      </p:cBhvr>
                                      <p:to>
                                        <p:strVal val="visible"/>
                                      </p:to>
                                    </p:set>
                                    <p:animEffect filter="wipe(left)" transition="in">
                                      <p:cBhvr>
                                        <p:cTn id="7" dur="500"/>
                                        <p:tgtEl>
                                          <p:spTgt spid="1070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0700"/>
                                        </p:tgtEl>
                                        <p:attrNameLst>
                                          <p:attrName>style.visibility</p:attrName>
                                        </p:attrNameLst>
                                      </p:cBhvr>
                                      <p:to>
                                        <p:strVal val="visible"/>
                                      </p:to>
                                    </p:set>
                                    <p:animEffect filter="dissolve" transition="in">
                                      <p:cBhvr>
                                        <p:cTn id="11" dur="1000"/>
                                        <p:tgtEl>
                                          <p:spTgt spid="10700"/>
                                        </p:tgtEl>
                                      </p:cBhvr>
                                    </p:animEffect>
                                  </p:childTnLst>
                                </p:cTn>
                              </p:par>
                            </p:childTnLst>
                          </p:cTn>
                        </p:par>
                        <p:par>
                          <p:cTn id="12" fill="hold">
                            <p:stCondLst>
                              <p:cond delay="2000"/>
                            </p:stCondLst>
                            <p:childTnLst>
                              <p:par>
                                <p:cTn id="13" presetClass="entr" nodeType="afterEffect" presetSubtype="4" presetID="2" grpId="3" fill="hold">
                                  <p:stCondLst>
                                    <p:cond delay="0"/>
                                  </p:stCondLst>
                                  <p:iterate type="el" backwards="0">
                                    <p:tmAbs val="0"/>
                                  </p:iterate>
                                  <p:childTnLst>
                                    <p:set>
                                      <p:cBhvr>
                                        <p:cTn id="14" fill="hold"/>
                                        <p:tgtEl>
                                          <p:spTgt spid="10701"/>
                                        </p:tgtEl>
                                        <p:attrNameLst>
                                          <p:attrName>style.visibility</p:attrName>
                                        </p:attrNameLst>
                                      </p:cBhvr>
                                      <p:to>
                                        <p:strVal val="visible"/>
                                      </p:to>
                                    </p:set>
                                    <p:anim calcmode="lin" valueType="num">
                                      <p:cBhvr>
                                        <p:cTn id="15" dur="750" fill="hold"/>
                                        <p:tgtEl>
                                          <p:spTgt spid="10701"/>
                                        </p:tgtEl>
                                        <p:attrNameLst>
                                          <p:attrName>ppt_x</p:attrName>
                                        </p:attrNameLst>
                                      </p:cBhvr>
                                      <p:tavLst>
                                        <p:tav tm="0">
                                          <p:val>
                                            <p:strVal val="#ppt_x"/>
                                          </p:val>
                                        </p:tav>
                                        <p:tav tm="100000">
                                          <p:val>
                                            <p:strVal val="#ppt_x"/>
                                          </p:val>
                                        </p:tav>
                                      </p:tavLst>
                                    </p:anim>
                                    <p:anim calcmode="lin" valueType="num">
                                      <p:cBhvr>
                                        <p:cTn id="16" dur="750" fill="hold"/>
                                        <p:tgtEl>
                                          <p:spTgt spid="10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700" grpId="2"/>
      <p:bldP build="whole" bldLvl="1" animBg="1" rev="0" advAuto="0" spid="10701" grpId="3"/>
      <p:bldP build="whole" bldLvl="1" animBg="1" rev="0" advAuto="0" spid="10708"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90" name="Shape 68"/>
          <p:cNvSpPr txBox="1"/>
          <p:nvPr>
            <p:ph type="title" idx="4294967295"/>
          </p:nvPr>
        </p:nvSpPr>
        <p:spPr>
          <a:xfrm>
            <a:off x="312670" y="314958"/>
            <a:ext cx="5668965" cy="893764"/>
          </a:xfrm>
          <a:prstGeom prst="rect">
            <a:avLst/>
          </a:prstGeom>
        </p:spPr>
        <p:txBody>
          <a:bodyPr lIns="121899" tIns="121899" rIns="121899" bIns="121899" anchor="b"/>
          <a:lstStyle>
            <a:lvl1pPr defTabSz="813816">
              <a:lnSpc>
                <a:spcPct val="100000"/>
              </a:lnSpc>
              <a:defRPr sz="4183">
                <a:solidFill>
                  <a:srgbClr val="666666"/>
                </a:solidFill>
                <a:latin typeface="Segoe UI Light"/>
                <a:ea typeface="Segoe UI Light"/>
                <a:cs typeface="Segoe UI Light"/>
                <a:sym typeface="Segoe UI Light"/>
              </a:defRPr>
            </a:lvl1pPr>
          </a:lstStyle>
          <a:p>
            <a:pPr/>
            <a:r>
              <a:t>Who am I?</a:t>
            </a:r>
          </a:p>
        </p:txBody>
      </p:sp>
      <p:sp>
        <p:nvSpPr>
          <p:cNvPr id="9791" name="Shape 69"/>
          <p:cNvSpPr txBox="1"/>
          <p:nvPr/>
        </p:nvSpPr>
        <p:spPr>
          <a:xfrm>
            <a:off x="3600522" y="1536365"/>
            <a:ext cx="3224939" cy="2656801"/>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a:defRPr sz="2800">
                <a:solidFill>
                  <a:srgbClr val="666666"/>
                </a:solidFill>
                <a:latin typeface="Segoe UI Light"/>
                <a:ea typeface="Segoe UI Light"/>
                <a:cs typeface="Segoe UI Light"/>
                <a:sym typeface="Segoe UI Light"/>
              </a:defRPr>
            </a:pPr>
            <a:r>
              <a:t>Chad Thomas</a:t>
            </a:r>
            <a:endParaRPr sz="2000">
              <a:latin typeface="Work Sans Light"/>
              <a:ea typeface="Work Sans Light"/>
              <a:cs typeface="Work Sans Light"/>
              <a:sym typeface="Work Sans Light"/>
            </a:endParaRPr>
          </a:p>
          <a:p>
            <a:pPr>
              <a:defRPr>
                <a:solidFill>
                  <a:srgbClr val="666666"/>
                </a:solidFill>
                <a:latin typeface="Segoe UI Light"/>
                <a:ea typeface="Segoe UI Light"/>
                <a:cs typeface="Segoe UI Light"/>
                <a:sym typeface="Segoe UI Light"/>
              </a:defRPr>
            </a:pPr>
            <a:r>
              <a:t>Director of Technology</a:t>
            </a:r>
          </a:p>
          <a:p>
            <a:pPr>
              <a:defRPr>
                <a:solidFill>
                  <a:srgbClr val="666666"/>
                </a:solidFill>
                <a:latin typeface="Segoe UI Light"/>
                <a:ea typeface="Segoe UI Light"/>
                <a:cs typeface="Segoe UI Light"/>
                <a:sym typeface="Segoe UI Light"/>
              </a:defRPr>
            </a:pPr>
            <a:r>
              <a:t>Neudesic</a:t>
            </a:r>
          </a:p>
          <a:p>
            <a:pPr>
              <a:defRPr>
                <a:solidFill>
                  <a:srgbClr val="666666"/>
                </a:solidFill>
                <a:latin typeface="Segoe UI Light"/>
                <a:ea typeface="Segoe UI Light"/>
                <a:cs typeface="Segoe UI Light"/>
                <a:sym typeface="Segoe UI Light"/>
              </a:defRPr>
            </a:pPr>
          </a:p>
          <a:p>
            <a:pPr>
              <a:defRPr>
                <a:solidFill>
                  <a:srgbClr val="666666"/>
                </a:solidFill>
                <a:latin typeface="Segoe UI Light"/>
                <a:ea typeface="Segoe UI Light"/>
                <a:cs typeface="Segoe UI Light"/>
                <a:sym typeface="Segoe UI Light"/>
              </a:defRPr>
            </a:pPr>
            <a:r>
              <a:t>Senior Lecturer</a:t>
            </a:r>
          </a:p>
          <a:p>
            <a:pPr>
              <a:defRPr>
                <a:solidFill>
                  <a:srgbClr val="666666"/>
                </a:solidFill>
                <a:latin typeface="Segoe UI Light"/>
                <a:ea typeface="Segoe UI Light"/>
                <a:cs typeface="Segoe UI Light"/>
                <a:sym typeface="Segoe UI Light"/>
              </a:defRPr>
            </a:pPr>
            <a:r>
              <a:t>The Ohio State University</a:t>
            </a:r>
          </a:p>
          <a:p>
            <a:pPr>
              <a:defRPr>
                <a:solidFill>
                  <a:srgbClr val="666666"/>
                </a:solidFill>
                <a:latin typeface="Segoe UI Light"/>
                <a:ea typeface="Segoe UI Light"/>
                <a:cs typeface="Segoe UI Light"/>
                <a:sym typeface="Segoe UI Light"/>
              </a:defRPr>
            </a:pPr>
            <a:endParaRPr sz="2000">
              <a:latin typeface="Work Sans Light"/>
              <a:ea typeface="Work Sans Light"/>
              <a:cs typeface="Work Sans Light"/>
              <a:sym typeface="Work Sans Light"/>
            </a:endParaRPr>
          </a:p>
          <a:p>
            <a:pPr marL="93130" indent="-186261">
              <a:defRPr>
                <a:solidFill>
                  <a:srgbClr val="666666"/>
                </a:solidFill>
                <a:latin typeface="Segoe UI Light"/>
                <a:ea typeface="Segoe UI Light"/>
                <a:cs typeface="Segoe UI Light"/>
                <a:sym typeface="Segoe UI Light"/>
              </a:defRPr>
            </a:pPr>
            <a:r>
              <a:t>@chadcthomas</a:t>
            </a:r>
          </a:p>
        </p:txBody>
      </p:sp>
      <p:pic>
        <p:nvPicPr>
          <p:cNvPr id="9792" name="Image" descr="Image"/>
          <p:cNvPicPr>
            <a:picLocks noChangeAspect="1"/>
          </p:cNvPicPr>
          <p:nvPr/>
        </p:nvPicPr>
        <p:blipFill>
          <a:blip r:embed="rId2">
            <a:extLst/>
          </a:blip>
          <a:stretch>
            <a:fillRect/>
          </a:stretch>
        </p:blipFill>
        <p:spPr>
          <a:xfrm>
            <a:off x="389123" y="1649811"/>
            <a:ext cx="2929659" cy="29296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10"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0711"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0712"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0713"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Container orchestration</a:t>
            </a:r>
          </a:p>
        </p:txBody>
      </p:sp>
      <p:sp>
        <p:nvSpPr>
          <p:cNvPr id="10714"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15"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16"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0717"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18"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19"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20"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721"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0722" name="Rectangle 166"/>
          <p:cNvSpPr txBox="1"/>
          <p:nvPr/>
        </p:nvSpPr>
        <p:spPr>
          <a:xfrm>
            <a:off x="2479200" y="4305998"/>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0723"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b="1" sz="1100">
                <a:solidFill>
                  <a:srgbClr val="505050"/>
                </a:solidFill>
                <a:latin typeface="Segoe UI Semibold"/>
                <a:ea typeface="Segoe UI Semibold"/>
                <a:cs typeface="Segoe UI Semibold"/>
                <a:sym typeface="Segoe UI Semibold"/>
              </a:defRPr>
            </a:pPr>
            <a:r>
              <a:t>Container</a:t>
            </a:r>
            <a:br/>
            <a:r>
              <a:t>orchestration</a:t>
            </a:r>
          </a:p>
        </p:txBody>
      </p:sp>
      <p:sp>
        <p:nvSpPr>
          <p:cNvPr id="10724"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0725"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0726"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0727"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grpSp>
        <p:nvGrpSpPr>
          <p:cNvPr id="10731" name="Group 27"/>
          <p:cNvGrpSpPr/>
          <p:nvPr/>
        </p:nvGrpSpPr>
        <p:grpSpPr>
          <a:xfrm>
            <a:off x="1438289" y="3065918"/>
            <a:ext cx="381980" cy="422460"/>
            <a:chOff x="0" y="0"/>
            <a:chExt cx="381978" cy="422458"/>
          </a:xfrm>
        </p:grpSpPr>
        <p:sp>
          <p:nvSpPr>
            <p:cNvPr id="10728"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29"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0"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0732"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10742" name="Group 1"/>
          <p:cNvGrpSpPr/>
          <p:nvPr/>
        </p:nvGrpSpPr>
        <p:grpSpPr>
          <a:xfrm>
            <a:off x="2874456" y="3821717"/>
            <a:ext cx="434852" cy="420487"/>
            <a:chOff x="0" y="0"/>
            <a:chExt cx="434851" cy="420485"/>
          </a:xfrm>
        </p:grpSpPr>
        <p:sp>
          <p:nvSpPr>
            <p:cNvPr id="10733"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4"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5"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6"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7"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8"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39"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40"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41"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750" name="Group 78"/>
          <p:cNvGrpSpPr/>
          <p:nvPr/>
        </p:nvGrpSpPr>
        <p:grpSpPr>
          <a:xfrm>
            <a:off x="4352048" y="4692616"/>
            <a:ext cx="421286" cy="374435"/>
            <a:chOff x="0" y="0"/>
            <a:chExt cx="421284" cy="374434"/>
          </a:xfrm>
        </p:grpSpPr>
        <p:sp>
          <p:nvSpPr>
            <p:cNvPr id="10743"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44"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45"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46"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47"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48"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49"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764" name="Group 86"/>
          <p:cNvGrpSpPr/>
          <p:nvPr/>
        </p:nvGrpSpPr>
        <p:grpSpPr>
          <a:xfrm>
            <a:off x="5795685" y="2145748"/>
            <a:ext cx="480714" cy="378555"/>
            <a:chOff x="0" y="0"/>
            <a:chExt cx="480713" cy="378554"/>
          </a:xfrm>
        </p:grpSpPr>
        <p:sp>
          <p:nvSpPr>
            <p:cNvPr id="10751"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52"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53"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4"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5"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56"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7"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8"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9"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60"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61"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62"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63"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0765"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10772" name="Group 101"/>
          <p:cNvGrpSpPr/>
          <p:nvPr/>
        </p:nvGrpSpPr>
        <p:grpSpPr>
          <a:xfrm>
            <a:off x="7284803" y="3001056"/>
            <a:ext cx="467752" cy="414886"/>
            <a:chOff x="0" y="0"/>
            <a:chExt cx="467751" cy="414885"/>
          </a:xfrm>
        </p:grpSpPr>
        <p:sp>
          <p:nvSpPr>
            <p:cNvPr id="10766"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67"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68"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69"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0"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1"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797" name="Group 120"/>
          <p:cNvGrpSpPr/>
          <p:nvPr/>
        </p:nvGrpSpPr>
        <p:grpSpPr>
          <a:xfrm>
            <a:off x="3749831" y="2781301"/>
            <a:ext cx="1625341" cy="1401157"/>
            <a:chOff x="0" y="0"/>
            <a:chExt cx="1625340" cy="1401156"/>
          </a:xfrm>
        </p:grpSpPr>
        <p:sp>
          <p:nvSpPr>
            <p:cNvPr id="10773" name="Hexagon 121"/>
            <p:cNvSpPr/>
            <p:nvPr/>
          </p:nvSpPr>
          <p:spPr>
            <a:xfrm>
              <a:off x="-1" y="-1"/>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cap="flat">
              <a:noFill/>
              <a:miter lim="400000"/>
            </a:ln>
            <a:effectLst/>
          </p:spPr>
          <p:txBody>
            <a:bodyPr wrap="square" lIns="45719" tIns="45719" rIns="45719" bIns="45719" numCol="1" anchor="t">
              <a:noAutofit/>
            </a:bodyPr>
            <a:lstStyle/>
            <a:p>
              <a:pPr algn="ctr" defTabSz="895923">
                <a:lnSpc>
                  <a:spcPct val="90000"/>
                </a:lnSpc>
                <a:defRPr b="1" sz="1300">
                  <a:solidFill>
                    <a:srgbClr val="FFFFFF"/>
                  </a:solidFill>
                  <a:latin typeface="Segoe UI"/>
                  <a:ea typeface="Segoe UI"/>
                  <a:cs typeface="Segoe UI"/>
                  <a:sym typeface="Segoe UI"/>
                </a:defRPr>
              </a:pPr>
            </a:p>
          </p:txBody>
        </p:sp>
        <p:sp>
          <p:nvSpPr>
            <p:cNvPr id="10774" name="Rectangle 122"/>
            <p:cNvSpPr txBox="1"/>
            <p:nvPr/>
          </p:nvSpPr>
          <p:spPr>
            <a:xfrm>
              <a:off x="245859" y="596910"/>
              <a:ext cx="1133623" cy="55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grpSp>
          <p:nvGrpSpPr>
            <p:cNvPr id="10796" name="Group 123"/>
            <p:cNvGrpSpPr/>
            <p:nvPr/>
          </p:nvGrpSpPr>
          <p:grpSpPr>
            <a:xfrm>
              <a:off x="614287" y="184079"/>
              <a:ext cx="399103" cy="382344"/>
              <a:chOff x="0" y="0"/>
              <a:chExt cx="399102" cy="382343"/>
            </a:xfrm>
          </p:grpSpPr>
          <p:sp>
            <p:nvSpPr>
              <p:cNvPr id="10775"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6"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7"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8"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79"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0"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1"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2"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3"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4"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5"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6"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7"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8"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89"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0"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1"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2"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3"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4"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795"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9" name="Title 1"/>
          <p:cNvSpPr txBox="1"/>
          <p:nvPr>
            <p:ph type="title"/>
          </p:nvPr>
        </p:nvSpPr>
        <p:spPr>
          <a:xfrm>
            <a:off x="268079" y="737808"/>
            <a:ext cx="11655842" cy="899537"/>
          </a:xfrm>
          <a:prstGeom prst="rect">
            <a:avLst/>
          </a:prstGeom>
        </p:spPr>
        <p:txBody>
          <a:bodyPr/>
          <a:lstStyle/>
          <a:p>
            <a:pPr algn="ctr">
              <a:defRPr spc="-99" sz="4700"/>
            </a:pPr>
            <a:r>
              <a:t>The elements of </a:t>
            </a:r>
            <a:r>
              <a:rPr b="1">
                <a:solidFill>
                  <a:srgbClr val="0072C6"/>
                </a:solidFill>
                <a:latin typeface="Segoe UI Semibold"/>
                <a:ea typeface="Segoe UI Semibold"/>
                <a:cs typeface="Segoe UI Semibold"/>
                <a:sym typeface="Segoe UI Semibold"/>
              </a:rPr>
              <a:t>orchestration</a:t>
            </a:r>
          </a:p>
        </p:txBody>
      </p:sp>
      <p:grpSp>
        <p:nvGrpSpPr>
          <p:cNvPr id="10804" name="Group 38"/>
          <p:cNvGrpSpPr/>
          <p:nvPr/>
        </p:nvGrpSpPr>
        <p:grpSpPr>
          <a:xfrm>
            <a:off x="1286686" y="3054187"/>
            <a:ext cx="9618628" cy="794857"/>
            <a:chOff x="0" y="0"/>
            <a:chExt cx="9618626" cy="794855"/>
          </a:xfrm>
        </p:grpSpPr>
        <p:sp>
          <p:nvSpPr>
            <p:cNvPr id="10800" name="TextBox 19"/>
            <p:cNvSpPr txBox="1"/>
            <p:nvPr/>
          </p:nvSpPr>
          <p:spPr>
            <a:xfrm>
              <a:off x="0" y="0"/>
              <a:ext cx="1622992" cy="540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Scheduling</a:t>
              </a:r>
            </a:p>
          </p:txBody>
        </p:sp>
        <p:sp>
          <p:nvSpPr>
            <p:cNvPr id="10801" name="TextBox 20"/>
            <p:cNvSpPr txBox="1"/>
            <p:nvPr/>
          </p:nvSpPr>
          <p:spPr>
            <a:xfrm>
              <a:off x="2469365" y="0"/>
              <a:ext cx="2014684" cy="794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Affinity/anti-affinity</a:t>
              </a:r>
            </a:p>
          </p:txBody>
        </p:sp>
        <p:sp>
          <p:nvSpPr>
            <p:cNvPr id="10802" name="TextBox 21"/>
            <p:cNvSpPr txBox="1"/>
            <p:nvPr/>
          </p:nvSpPr>
          <p:spPr>
            <a:xfrm>
              <a:off x="5330423" y="0"/>
              <a:ext cx="1622992" cy="794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Health monitoring</a:t>
              </a:r>
            </a:p>
          </p:txBody>
        </p:sp>
        <p:sp>
          <p:nvSpPr>
            <p:cNvPr id="10803" name="TextBox 22"/>
            <p:cNvSpPr txBox="1"/>
            <p:nvPr/>
          </p:nvSpPr>
          <p:spPr>
            <a:xfrm>
              <a:off x="7995635" y="0"/>
              <a:ext cx="1622992" cy="540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Failover</a:t>
              </a:r>
            </a:p>
          </p:txBody>
        </p:sp>
      </p:grpSp>
      <p:grpSp>
        <p:nvGrpSpPr>
          <p:cNvPr id="10808" name="Group 40"/>
          <p:cNvGrpSpPr/>
          <p:nvPr/>
        </p:nvGrpSpPr>
        <p:grpSpPr>
          <a:xfrm>
            <a:off x="2537477" y="2614070"/>
            <a:ext cx="7117048" cy="1"/>
            <a:chOff x="0" y="0"/>
            <a:chExt cx="7117047" cy="0"/>
          </a:xfrm>
        </p:grpSpPr>
        <p:sp>
          <p:nvSpPr>
            <p:cNvPr id="10805" name="Straight Connector 8"/>
            <p:cNvSpPr/>
            <p:nvPr/>
          </p:nvSpPr>
          <p:spPr>
            <a:xfrm>
              <a:off x="0"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06" name="Straight Connector 54"/>
            <p:cNvSpPr/>
            <p:nvPr/>
          </p:nvSpPr>
          <p:spPr>
            <a:xfrm>
              <a:off x="2665211"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07" name="Straight Connector 55"/>
            <p:cNvSpPr/>
            <p:nvPr/>
          </p:nvSpPr>
          <p:spPr>
            <a:xfrm>
              <a:off x="5330423"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grpSp>
        <p:nvGrpSpPr>
          <p:cNvPr id="10813" name="Group 39"/>
          <p:cNvGrpSpPr/>
          <p:nvPr/>
        </p:nvGrpSpPr>
        <p:grpSpPr>
          <a:xfrm>
            <a:off x="1286687" y="5099246"/>
            <a:ext cx="9712773" cy="794857"/>
            <a:chOff x="0" y="0"/>
            <a:chExt cx="9712772" cy="794855"/>
          </a:xfrm>
        </p:grpSpPr>
        <p:sp>
          <p:nvSpPr>
            <p:cNvPr id="10809" name="TextBox 27"/>
            <p:cNvSpPr txBox="1"/>
            <p:nvPr/>
          </p:nvSpPr>
          <p:spPr>
            <a:xfrm>
              <a:off x="0" y="0"/>
              <a:ext cx="1622992" cy="540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Scaling</a:t>
              </a:r>
            </a:p>
          </p:txBody>
        </p:sp>
        <p:sp>
          <p:nvSpPr>
            <p:cNvPr id="10810" name="TextBox 28"/>
            <p:cNvSpPr txBox="1"/>
            <p:nvPr/>
          </p:nvSpPr>
          <p:spPr>
            <a:xfrm>
              <a:off x="2469366" y="0"/>
              <a:ext cx="2014684" cy="540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Networking</a:t>
              </a:r>
            </a:p>
          </p:txBody>
        </p:sp>
        <p:sp>
          <p:nvSpPr>
            <p:cNvPr id="10811" name="TextBox 29"/>
            <p:cNvSpPr txBox="1"/>
            <p:nvPr/>
          </p:nvSpPr>
          <p:spPr>
            <a:xfrm>
              <a:off x="5330423" y="0"/>
              <a:ext cx="1622992" cy="794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Service discovery </a:t>
              </a:r>
            </a:p>
          </p:txBody>
        </p:sp>
        <p:sp>
          <p:nvSpPr>
            <p:cNvPr id="10812" name="TextBox 30"/>
            <p:cNvSpPr txBox="1"/>
            <p:nvPr/>
          </p:nvSpPr>
          <p:spPr>
            <a:xfrm>
              <a:off x="7901490" y="0"/>
              <a:ext cx="1811283" cy="794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b="1" sz="1700">
                  <a:solidFill>
                    <a:srgbClr val="505050"/>
                  </a:solidFill>
                  <a:latin typeface="Segoe UI Semibold"/>
                  <a:ea typeface="Segoe UI Semibold"/>
                  <a:cs typeface="Segoe UI Semibold"/>
                  <a:sym typeface="Segoe UI Semibold"/>
                </a:defRPr>
              </a:lvl1pPr>
            </a:lstStyle>
            <a:p>
              <a:pPr/>
              <a:r>
                <a:t>Coordinated app upgrades</a:t>
              </a:r>
            </a:p>
          </p:txBody>
        </p:sp>
      </p:grpSp>
      <p:grpSp>
        <p:nvGrpSpPr>
          <p:cNvPr id="10817" name="Group 41"/>
          <p:cNvGrpSpPr/>
          <p:nvPr/>
        </p:nvGrpSpPr>
        <p:grpSpPr>
          <a:xfrm>
            <a:off x="2537477" y="4659128"/>
            <a:ext cx="7117048" cy="1"/>
            <a:chOff x="0" y="0"/>
            <a:chExt cx="7117047" cy="0"/>
          </a:xfrm>
        </p:grpSpPr>
        <p:sp>
          <p:nvSpPr>
            <p:cNvPr id="10814" name="Straight Connector 23"/>
            <p:cNvSpPr/>
            <p:nvPr/>
          </p:nvSpPr>
          <p:spPr>
            <a:xfrm>
              <a:off x="0"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15" name="Straight Connector 32"/>
            <p:cNvSpPr/>
            <p:nvPr/>
          </p:nvSpPr>
          <p:spPr>
            <a:xfrm>
              <a:off x="2665211"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16" name="Straight Connector 33"/>
            <p:cNvSpPr/>
            <p:nvPr/>
          </p:nvSpPr>
          <p:spPr>
            <a:xfrm>
              <a:off x="5330423" y="0"/>
              <a:ext cx="1786625" cy="0"/>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grpSp>
        <p:nvGrpSpPr>
          <p:cNvPr id="10824" name="Group 1"/>
          <p:cNvGrpSpPr/>
          <p:nvPr/>
        </p:nvGrpSpPr>
        <p:grpSpPr>
          <a:xfrm>
            <a:off x="1772917" y="2288805"/>
            <a:ext cx="650531" cy="650531"/>
            <a:chOff x="0" y="0"/>
            <a:chExt cx="650530" cy="650530"/>
          </a:xfrm>
        </p:grpSpPr>
        <p:sp>
          <p:nvSpPr>
            <p:cNvPr id="10818" name="Oval 15"/>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23" name="Group 9"/>
            <p:cNvGrpSpPr/>
            <p:nvPr/>
          </p:nvGrpSpPr>
          <p:grpSpPr>
            <a:xfrm>
              <a:off x="174902" y="174901"/>
              <a:ext cx="300726" cy="300726"/>
              <a:chOff x="0" y="0"/>
              <a:chExt cx="300724" cy="300724"/>
            </a:xfrm>
          </p:grpSpPr>
          <p:sp>
            <p:nvSpPr>
              <p:cNvPr id="10819" name="Rectangle 5"/>
              <p:cNvSpPr/>
              <p:nvPr/>
            </p:nvSpPr>
            <p:spPr>
              <a:xfrm>
                <a:off x="0" y="41404"/>
                <a:ext cx="300725" cy="259321"/>
              </a:xfrm>
              <a:prstGeom prst="rect">
                <a:avLst/>
              </a:pr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20" name="Line 6"/>
              <p:cNvSpPr/>
              <p:nvPr/>
            </p:nvSpPr>
            <p:spPr>
              <a:xfrm flipH="1">
                <a:off x="61016" y="0"/>
                <a:ext cx="1" cy="78450"/>
              </a:xfrm>
              <a:prstGeom prst="line">
                <a:avLst/>
              </a:prstGeom>
              <a:noFill/>
              <a:ln w="28575" cap="flat">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821" name="Line 7"/>
              <p:cNvSpPr/>
              <p:nvPr/>
            </p:nvSpPr>
            <p:spPr>
              <a:xfrm>
                <a:off x="237529" y="0"/>
                <a:ext cx="1" cy="78450"/>
              </a:xfrm>
              <a:prstGeom prst="line">
                <a:avLst/>
              </a:prstGeom>
              <a:noFill/>
              <a:ln w="28575" cap="flat">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822" name="Line 8"/>
              <p:cNvSpPr/>
              <p:nvPr/>
            </p:nvSpPr>
            <p:spPr>
              <a:xfrm>
                <a:off x="0" y="127481"/>
                <a:ext cx="300725" cy="1"/>
              </a:xfrm>
              <a:prstGeom prst="line">
                <a:avLst/>
              </a:prstGeom>
              <a:noFill/>
              <a:ln w="28575" cap="flat">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grpSp>
        <p:nvGrpSpPr>
          <p:cNvPr id="10829" name="Group 10"/>
          <p:cNvGrpSpPr/>
          <p:nvPr/>
        </p:nvGrpSpPr>
        <p:grpSpPr>
          <a:xfrm>
            <a:off x="7103341" y="2288805"/>
            <a:ext cx="650531" cy="650531"/>
            <a:chOff x="0" y="0"/>
            <a:chExt cx="650530" cy="650530"/>
          </a:xfrm>
        </p:grpSpPr>
        <p:sp>
          <p:nvSpPr>
            <p:cNvPr id="10825" name="Oval 11"/>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28" name="Group 36"/>
            <p:cNvGrpSpPr/>
            <p:nvPr/>
          </p:nvGrpSpPr>
          <p:grpSpPr>
            <a:xfrm>
              <a:off x="153699" y="189548"/>
              <a:ext cx="343132" cy="271433"/>
              <a:chOff x="0" y="0"/>
              <a:chExt cx="343131" cy="271432"/>
            </a:xfrm>
          </p:grpSpPr>
          <p:sp>
            <p:nvSpPr>
              <p:cNvPr id="10826" name="Freeform 12"/>
              <p:cNvSpPr/>
              <p:nvPr/>
            </p:nvSpPr>
            <p:spPr>
              <a:xfrm>
                <a:off x="0" y="-1"/>
                <a:ext cx="343132" cy="271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67" y="21600"/>
                    </a:moveTo>
                    <a:cubicBezTo>
                      <a:pt x="1733" y="21600"/>
                      <a:pt x="1733" y="21600"/>
                      <a:pt x="1733" y="21600"/>
                    </a:cubicBezTo>
                    <a:cubicBezTo>
                      <a:pt x="809" y="21600"/>
                      <a:pt x="0" y="20718"/>
                      <a:pt x="0" y="19396"/>
                    </a:cubicBezTo>
                    <a:cubicBezTo>
                      <a:pt x="0" y="2351"/>
                      <a:pt x="0" y="2351"/>
                      <a:pt x="0" y="2351"/>
                    </a:cubicBezTo>
                    <a:cubicBezTo>
                      <a:pt x="0" y="1029"/>
                      <a:pt x="809" y="0"/>
                      <a:pt x="1733" y="0"/>
                    </a:cubicBezTo>
                    <a:cubicBezTo>
                      <a:pt x="19867" y="0"/>
                      <a:pt x="19867" y="0"/>
                      <a:pt x="19867" y="0"/>
                    </a:cubicBezTo>
                    <a:cubicBezTo>
                      <a:pt x="20791" y="0"/>
                      <a:pt x="21600" y="1029"/>
                      <a:pt x="21600" y="2351"/>
                    </a:cubicBezTo>
                    <a:cubicBezTo>
                      <a:pt x="21600" y="19396"/>
                      <a:pt x="21600" y="19396"/>
                      <a:pt x="21600" y="19396"/>
                    </a:cubicBezTo>
                    <a:cubicBezTo>
                      <a:pt x="21600" y="20718"/>
                      <a:pt x="20791" y="21600"/>
                      <a:pt x="19867" y="2160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27" name="Freeform 14"/>
              <p:cNvSpPr/>
              <p:nvPr/>
            </p:nvSpPr>
            <p:spPr>
              <a:xfrm>
                <a:off x="46055" y="92083"/>
                <a:ext cx="254252" cy="73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882"/>
                    </a:moveTo>
                    <a:lnTo>
                      <a:pt x="6681" y="15882"/>
                    </a:lnTo>
                    <a:lnTo>
                      <a:pt x="7505" y="12706"/>
                    </a:lnTo>
                    <a:lnTo>
                      <a:pt x="8786" y="21600"/>
                    </a:lnTo>
                    <a:lnTo>
                      <a:pt x="11258" y="0"/>
                    </a:lnTo>
                    <a:lnTo>
                      <a:pt x="13271" y="21600"/>
                    </a:lnTo>
                    <a:lnTo>
                      <a:pt x="15193" y="12706"/>
                    </a:lnTo>
                    <a:lnTo>
                      <a:pt x="16200" y="15882"/>
                    </a:lnTo>
                    <a:lnTo>
                      <a:pt x="21600" y="15882"/>
                    </a:ln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0834" name="Group 13"/>
          <p:cNvGrpSpPr/>
          <p:nvPr/>
        </p:nvGrpSpPr>
        <p:grpSpPr>
          <a:xfrm>
            <a:off x="9768553" y="2288805"/>
            <a:ext cx="650531" cy="650531"/>
            <a:chOff x="0" y="0"/>
            <a:chExt cx="650530" cy="650530"/>
          </a:xfrm>
        </p:grpSpPr>
        <p:sp>
          <p:nvSpPr>
            <p:cNvPr id="10830" name="Oval 12"/>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33" name="Group 50"/>
            <p:cNvGrpSpPr/>
            <p:nvPr/>
          </p:nvGrpSpPr>
          <p:grpSpPr>
            <a:xfrm>
              <a:off x="138216" y="186871"/>
              <a:ext cx="374097" cy="276788"/>
              <a:chOff x="0" y="0"/>
              <a:chExt cx="374095" cy="276786"/>
            </a:xfrm>
          </p:grpSpPr>
          <p:sp>
            <p:nvSpPr>
              <p:cNvPr id="10831" name="Rectangle: Rounded Corners 43"/>
              <p:cNvSpPr/>
              <p:nvPr/>
            </p:nvSpPr>
            <p:spPr>
              <a:xfrm>
                <a:off x="124699" y="-1"/>
                <a:ext cx="249397" cy="184526"/>
              </a:xfrm>
              <a:prstGeom prst="roundRect">
                <a:avLst>
                  <a:gd name="adj" fmla="val 8724"/>
                </a:avLst>
              </a:prstGeom>
              <a:no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0832" name="Rectangle: Rounded Corners 46"/>
              <p:cNvSpPr/>
              <p:nvPr/>
            </p:nvSpPr>
            <p:spPr>
              <a:xfrm>
                <a:off x="0" y="92262"/>
                <a:ext cx="249397" cy="184525"/>
              </a:xfrm>
              <a:prstGeom prst="roundRect">
                <a:avLst>
                  <a:gd name="adj" fmla="val 8724"/>
                </a:avLst>
              </a:prstGeom>
              <a:no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grpSp>
      </p:grpSp>
      <p:grpSp>
        <p:nvGrpSpPr>
          <p:cNvPr id="10840" name="Group 17"/>
          <p:cNvGrpSpPr/>
          <p:nvPr/>
        </p:nvGrpSpPr>
        <p:grpSpPr>
          <a:xfrm>
            <a:off x="1772917" y="4333862"/>
            <a:ext cx="650531" cy="650532"/>
            <a:chOff x="0" y="0"/>
            <a:chExt cx="650530" cy="650530"/>
          </a:xfrm>
        </p:grpSpPr>
        <p:sp>
          <p:nvSpPr>
            <p:cNvPr id="10835" name="Oval 31"/>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39" name="Group 59"/>
            <p:cNvGrpSpPr/>
            <p:nvPr/>
          </p:nvGrpSpPr>
          <p:grpSpPr>
            <a:xfrm>
              <a:off x="179168" y="176713"/>
              <a:ext cx="305549" cy="297101"/>
              <a:chOff x="0" y="0"/>
              <a:chExt cx="305547" cy="297099"/>
            </a:xfrm>
          </p:grpSpPr>
          <p:sp>
            <p:nvSpPr>
              <p:cNvPr id="10836" name="Freeform 34"/>
              <p:cNvSpPr/>
              <p:nvPr/>
            </p:nvSpPr>
            <p:spPr>
              <a:xfrm>
                <a:off x="76034" y="80259"/>
                <a:ext cx="140807" cy="140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37" name="Freeform 35"/>
              <p:cNvSpPr/>
              <p:nvPr/>
            </p:nvSpPr>
            <p:spPr>
              <a:xfrm>
                <a:off x="9856" y="0"/>
                <a:ext cx="295693" cy="288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14" y="21600"/>
                    </a:moveTo>
                    <a:cubicBezTo>
                      <a:pt x="20669" y="21600"/>
                      <a:pt x="20669" y="21600"/>
                      <a:pt x="20669" y="21600"/>
                    </a:cubicBezTo>
                    <a:cubicBezTo>
                      <a:pt x="21228" y="21600"/>
                      <a:pt x="21600" y="21221"/>
                      <a:pt x="21600" y="20842"/>
                    </a:cubicBezTo>
                    <a:cubicBezTo>
                      <a:pt x="21600" y="758"/>
                      <a:pt x="21600" y="758"/>
                      <a:pt x="21600" y="758"/>
                    </a:cubicBezTo>
                    <a:cubicBezTo>
                      <a:pt x="21600" y="379"/>
                      <a:pt x="21228" y="0"/>
                      <a:pt x="20669" y="0"/>
                    </a:cubicBezTo>
                    <a:cubicBezTo>
                      <a:pt x="931" y="0"/>
                      <a:pt x="931" y="0"/>
                      <a:pt x="931" y="0"/>
                    </a:cubicBezTo>
                    <a:cubicBezTo>
                      <a:pt x="372" y="0"/>
                      <a:pt x="0" y="379"/>
                      <a:pt x="0" y="758"/>
                    </a:cubicBezTo>
                    <a:cubicBezTo>
                      <a:pt x="0" y="16484"/>
                      <a:pt x="0" y="16484"/>
                      <a:pt x="0" y="16484"/>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38" name="Line 36"/>
              <p:cNvSpPr/>
              <p:nvPr/>
            </p:nvSpPr>
            <p:spPr>
              <a:xfrm flipH="1">
                <a:off x="0" y="80259"/>
                <a:ext cx="216841" cy="21684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grpSp>
        <p:nvGrpSpPr>
          <p:cNvPr id="10856" name="Group 34"/>
          <p:cNvGrpSpPr/>
          <p:nvPr/>
        </p:nvGrpSpPr>
        <p:grpSpPr>
          <a:xfrm>
            <a:off x="4438129" y="4333862"/>
            <a:ext cx="650531" cy="650532"/>
            <a:chOff x="0" y="0"/>
            <a:chExt cx="650530" cy="650530"/>
          </a:xfrm>
        </p:grpSpPr>
        <p:sp>
          <p:nvSpPr>
            <p:cNvPr id="10841" name="Oval 26"/>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55" name="Group 77"/>
            <p:cNvGrpSpPr/>
            <p:nvPr/>
          </p:nvGrpSpPr>
          <p:grpSpPr>
            <a:xfrm>
              <a:off x="132731" y="169531"/>
              <a:ext cx="385048" cy="310538"/>
              <a:chOff x="0" y="0"/>
              <a:chExt cx="385046" cy="310537"/>
            </a:xfrm>
          </p:grpSpPr>
          <p:sp>
            <p:nvSpPr>
              <p:cNvPr id="10842" name="Oval 18"/>
              <p:cNvSpPr/>
              <p:nvPr/>
            </p:nvSpPr>
            <p:spPr>
              <a:xfrm>
                <a:off x="194856" y="130344"/>
                <a:ext cx="56007" cy="53143"/>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43" name="Oval 19"/>
              <p:cNvSpPr/>
              <p:nvPr/>
            </p:nvSpPr>
            <p:spPr>
              <a:xfrm>
                <a:off x="330206" y="130344"/>
                <a:ext cx="54841" cy="53143"/>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44" name="Oval 20"/>
              <p:cNvSpPr/>
              <p:nvPr/>
            </p:nvSpPr>
            <p:spPr>
              <a:xfrm>
                <a:off x="0" y="130344"/>
                <a:ext cx="54841" cy="53143"/>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45" name="Line 21"/>
              <p:cNvSpPr/>
              <p:nvPr/>
            </p:nvSpPr>
            <p:spPr>
              <a:xfrm flipH="1">
                <a:off x="250863" y="156915"/>
                <a:ext cx="7934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46" name="Line 22"/>
              <p:cNvSpPr/>
              <p:nvPr/>
            </p:nvSpPr>
            <p:spPr>
              <a:xfrm flipH="1" flipV="1">
                <a:off x="54839" y="156915"/>
                <a:ext cx="140018"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47" name="Freeform 23"/>
              <p:cNvSpPr/>
              <p:nvPr/>
            </p:nvSpPr>
            <p:spPr>
              <a:xfrm>
                <a:off x="281731" y="225630"/>
                <a:ext cx="55572" cy="55501"/>
              </a:xfrm>
              <a:custGeom>
                <a:avLst/>
                <a:gdLst/>
                <a:ahLst/>
                <a:cxnLst>
                  <a:cxn ang="0">
                    <a:pos x="wd2" y="hd2"/>
                  </a:cxn>
                  <a:cxn ang="5400000">
                    <a:pos x="wd2" y="hd2"/>
                  </a:cxn>
                  <a:cxn ang="10800000">
                    <a:pos x="wd2" y="hd2"/>
                  </a:cxn>
                  <a:cxn ang="16200000">
                    <a:pos x="wd2" y="hd2"/>
                  </a:cxn>
                </a:cxnLst>
                <a:rect l="0" t="0" r="r" b="b"/>
                <a:pathLst>
                  <a:path w="19051" h="18867" fill="norm" stroke="1" extrusionOk="0">
                    <a:moveTo>
                      <a:pt x="1498" y="13962"/>
                    </a:moveTo>
                    <a:cubicBezTo>
                      <a:pt x="-1382" y="9781"/>
                      <a:pt x="58" y="4207"/>
                      <a:pt x="4378" y="1420"/>
                    </a:cubicBezTo>
                    <a:cubicBezTo>
                      <a:pt x="9418" y="-1367"/>
                      <a:pt x="15178" y="27"/>
                      <a:pt x="18058" y="4904"/>
                    </a:cubicBezTo>
                    <a:cubicBezTo>
                      <a:pt x="20218" y="9085"/>
                      <a:pt x="18778" y="14659"/>
                      <a:pt x="14458" y="17446"/>
                    </a:cubicBezTo>
                    <a:cubicBezTo>
                      <a:pt x="10138" y="20233"/>
                      <a:pt x="4378" y="18839"/>
                      <a:pt x="1498" y="13962"/>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48" name="Freeform 24"/>
              <p:cNvSpPr/>
              <p:nvPr/>
            </p:nvSpPr>
            <p:spPr>
              <a:xfrm>
                <a:off x="87540" y="256298"/>
                <a:ext cx="54782" cy="54240"/>
              </a:xfrm>
              <a:custGeom>
                <a:avLst/>
                <a:gdLst/>
                <a:ahLst/>
                <a:cxnLst>
                  <a:cxn ang="0">
                    <a:pos x="wd2" y="hd2"/>
                  </a:cxn>
                  <a:cxn ang="5400000">
                    <a:pos x="wd2" y="hd2"/>
                  </a:cxn>
                  <a:cxn ang="10800000">
                    <a:pos x="wd2" y="hd2"/>
                  </a:cxn>
                  <a:cxn ang="16200000">
                    <a:pos x="wd2" y="hd2"/>
                  </a:cxn>
                </a:cxnLst>
                <a:rect l="0" t="0" r="r" b="b"/>
                <a:pathLst>
                  <a:path w="19134" h="19134" fill="norm" stroke="1" extrusionOk="0">
                    <a:moveTo>
                      <a:pt x="2367" y="3087"/>
                    </a:moveTo>
                    <a:cubicBezTo>
                      <a:pt x="5967" y="-513"/>
                      <a:pt x="11727" y="-1233"/>
                      <a:pt x="16047" y="2367"/>
                    </a:cubicBezTo>
                    <a:cubicBezTo>
                      <a:pt x="19647" y="5967"/>
                      <a:pt x="20367" y="11727"/>
                      <a:pt x="16767" y="16047"/>
                    </a:cubicBezTo>
                    <a:cubicBezTo>
                      <a:pt x="13167" y="19647"/>
                      <a:pt x="7407" y="20367"/>
                      <a:pt x="3087" y="16767"/>
                    </a:cubicBezTo>
                    <a:cubicBezTo>
                      <a:pt x="-513" y="13167"/>
                      <a:pt x="-1233" y="7407"/>
                      <a:pt x="2367" y="3087"/>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49" name="Freeform 25"/>
              <p:cNvSpPr/>
              <p:nvPr/>
            </p:nvSpPr>
            <p:spPr>
              <a:xfrm>
                <a:off x="281478" y="26890"/>
                <a:ext cx="55634" cy="54734"/>
              </a:xfrm>
              <a:custGeom>
                <a:avLst/>
                <a:gdLst/>
                <a:ahLst/>
                <a:cxnLst>
                  <a:cxn ang="0">
                    <a:pos x="wd2" y="hd2"/>
                  </a:cxn>
                  <a:cxn ang="5400000">
                    <a:pos x="wd2" y="hd2"/>
                  </a:cxn>
                  <a:cxn ang="10800000">
                    <a:pos x="wd2" y="hd2"/>
                  </a:cxn>
                  <a:cxn ang="16200000">
                    <a:pos x="wd2" y="hd2"/>
                  </a:cxn>
                </a:cxnLst>
                <a:rect l="0" t="0" r="r" b="b"/>
                <a:pathLst>
                  <a:path w="19072" h="19679" fill="norm" stroke="1" extrusionOk="0">
                    <a:moveTo>
                      <a:pt x="2305" y="3451"/>
                    </a:moveTo>
                    <a:cubicBezTo>
                      <a:pt x="5905" y="-1018"/>
                      <a:pt x="11665" y="-1018"/>
                      <a:pt x="15985" y="2706"/>
                    </a:cubicBezTo>
                    <a:cubicBezTo>
                      <a:pt x="19585" y="5685"/>
                      <a:pt x="20305" y="12389"/>
                      <a:pt x="16705" y="16113"/>
                    </a:cubicBezTo>
                    <a:cubicBezTo>
                      <a:pt x="13825" y="20582"/>
                      <a:pt x="7345" y="20582"/>
                      <a:pt x="3745" y="17603"/>
                    </a:cubicBezTo>
                    <a:cubicBezTo>
                      <a:pt x="-575" y="13879"/>
                      <a:pt x="-1295" y="7920"/>
                      <a:pt x="2305" y="3451"/>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50" name="Line 26"/>
              <p:cNvSpPr/>
              <p:nvPr/>
            </p:nvSpPr>
            <p:spPr>
              <a:xfrm flipV="1">
                <a:off x="134182" y="180021"/>
                <a:ext cx="71176" cy="83180"/>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51" name="Freeform 27"/>
              <p:cNvSpPr/>
              <p:nvPr/>
            </p:nvSpPr>
            <p:spPr>
              <a:xfrm>
                <a:off x="87540" y="0"/>
                <a:ext cx="54782" cy="55052"/>
              </a:xfrm>
              <a:custGeom>
                <a:avLst/>
                <a:gdLst/>
                <a:ahLst/>
                <a:cxnLst>
                  <a:cxn ang="0">
                    <a:pos x="wd2" y="hd2"/>
                  </a:cxn>
                  <a:cxn ang="5400000">
                    <a:pos x="wd2" y="hd2"/>
                  </a:cxn>
                  <a:cxn ang="10800000">
                    <a:pos x="wd2" y="hd2"/>
                  </a:cxn>
                  <a:cxn ang="16200000">
                    <a:pos x="wd2" y="hd2"/>
                  </a:cxn>
                </a:cxnLst>
                <a:rect l="0" t="0" r="r" b="b"/>
                <a:pathLst>
                  <a:path w="19134" h="19794" fill="norm" stroke="1" extrusionOk="0">
                    <a:moveTo>
                      <a:pt x="2367" y="16228"/>
                    </a:moveTo>
                    <a:cubicBezTo>
                      <a:pt x="5967" y="20697"/>
                      <a:pt x="11727" y="20697"/>
                      <a:pt x="16047" y="17718"/>
                    </a:cubicBezTo>
                    <a:cubicBezTo>
                      <a:pt x="19647" y="13994"/>
                      <a:pt x="20367" y="8035"/>
                      <a:pt x="16767" y="3566"/>
                    </a:cubicBezTo>
                    <a:cubicBezTo>
                      <a:pt x="13167" y="-903"/>
                      <a:pt x="7407" y="-903"/>
                      <a:pt x="3087" y="2076"/>
                    </a:cubicBezTo>
                    <a:cubicBezTo>
                      <a:pt x="-513" y="5800"/>
                      <a:pt x="-1233" y="12504"/>
                      <a:pt x="2367" y="16228"/>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52" name="Line 28"/>
              <p:cNvSpPr/>
              <p:nvPr/>
            </p:nvSpPr>
            <p:spPr>
              <a:xfrm>
                <a:off x="245030" y="177710"/>
                <a:ext cx="45506" cy="55453"/>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53" name="Line 29"/>
              <p:cNvSpPr/>
              <p:nvPr/>
            </p:nvSpPr>
            <p:spPr>
              <a:xfrm>
                <a:off x="134182" y="49476"/>
                <a:ext cx="71176" cy="84335"/>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54" name="Line 30"/>
              <p:cNvSpPr/>
              <p:nvPr/>
            </p:nvSpPr>
            <p:spPr>
              <a:xfrm flipV="1">
                <a:off x="242696" y="76047"/>
                <a:ext cx="50174" cy="57764"/>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grpSp>
        <p:nvGrpSpPr>
          <p:cNvPr id="10862" name="Group 35"/>
          <p:cNvGrpSpPr/>
          <p:nvPr/>
        </p:nvGrpSpPr>
        <p:grpSpPr>
          <a:xfrm>
            <a:off x="7103341" y="4333862"/>
            <a:ext cx="650531" cy="650532"/>
            <a:chOff x="0" y="0"/>
            <a:chExt cx="650530" cy="650530"/>
          </a:xfrm>
        </p:grpSpPr>
        <p:sp>
          <p:nvSpPr>
            <p:cNvPr id="10857" name="Oval 24"/>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61" name="Group 84"/>
            <p:cNvGrpSpPr/>
            <p:nvPr/>
          </p:nvGrpSpPr>
          <p:grpSpPr>
            <a:xfrm>
              <a:off x="159737" y="159737"/>
              <a:ext cx="337320" cy="337303"/>
              <a:chOff x="0" y="0"/>
              <a:chExt cx="337318" cy="337302"/>
            </a:xfrm>
          </p:grpSpPr>
          <p:sp>
            <p:nvSpPr>
              <p:cNvPr id="10858" name="Freeform 34"/>
              <p:cNvSpPr/>
              <p:nvPr/>
            </p:nvSpPr>
            <p:spPr>
              <a:xfrm>
                <a:off x="-1" y="-1"/>
                <a:ext cx="174085" cy="174085"/>
              </a:xfrm>
              <a:custGeom>
                <a:avLst/>
                <a:gdLst/>
                <a:ahLst/>
                <a:cxnLst>
                  <a:cxn ang="0">
                    <a:pos x="wd2" y="hd2"/>
                  </a:cxn>
                  <a:cxn ang="5400000">
                    <a:pos x="wd2" y="hd2"/>
                  </a:cxn>
                  <a:cxn ang="10800000">
                    <a:pos x="wd2" y="hd2"/>
                  </a:cxn>
                  <a:cxn ang="16200000">
                    <a:pos x="wd2" y="hd2"/>
                  </a:cxn>
                </a:cxnLst>
                <a:rect l="0" t="0" r="r" b="b"/>
                <a:pathLst>
                  <a:path w="19671" h="19671" fill="norm" stroke="1" extrusionOk="0">
                    <a:moveTo>
                      <a:pt x="16779" y="16779"/>
                    </a:moveTo>
                    <a:cubicBezTo>
                      <a:pt x="12922" y="20636"/>
                      <a:pt x="6750" y="20636"/>
                      <a:pt x="2893" y="16779"/>
                    </a:cubicBezTo>
                    <a:cubicBezTo>
                      <a:pt x="-964" y="12922"/>
                      <a:pt x="-964" y="6750"/>
                      <a:pt x="2893" y="2893"/>
                    </a:cubicBezTo>
                    <a:cubicBezTo>
                      <a:pt x="6750" y="-964"/>
                      <a:pt x="12922" y="-964"/>
                      <a:pt x="16779" y="2893"/>
                    </a:cubicBezTo>
                    <a:cubicBezTo>
                      <a:pt x="20636" y="6750"/>
                      <a:pt x="20636" y="12922"/>
                      <a:pt x="16779" y="16779"/>
                    </a:cubicBezTo>
                    <a:close/>
                  </a:path>
                </a:pathLst>
              </a:cu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59" name="Freeform 35"/>
              <p:cNvSpPr/>
              <p:nvPr/>
            </p:nvSpPr>
            <p:spPr>
              <a:xfrm>
                <a:off x="167162" y="165913"/>
                <a:ext cx="170157" cy="171390"/>
              </a:xfrm>
              <a:custGeom>
                <a:avLst/>
                <a:gdLst/>
                <a:ahLst/>
                <a:cxnLst>
                  <a:cxn ang="0">
                    <a:pos x="wd2" y="hd2"/>
                  </a:cxn>
                  <a:cxn ang="5400000">
                    <a:pos x="wd2" y="hd2"/>
                  </a:cxn>
                  <a:cxn ang="10800000">
                    <a:pos x="wd2" y="hd2"/>
                  </a:cxn>
                  <a:cxn ang="16200000">
                    <a:pos x="wd2" y="hd2"/>
                  </a:cxn>
                </a:cxnLst>
                <a:rect l="0" t="0" r="r" b="b"/>
                <a:pathLst>
                  <a:path w="21039" h="21039" fill="norm" stroke="1" extrusionOk="0">
                    <a:moveTo>
                      <a:pt x="841" y="4488"/>
                    </a:moveTo>
                    <a:cubicBezTo>
                      <a:pt x="16270" y="20197"/>
                      <a:pt x="16270" y="20197"/>
                      <a:pt x="16270" y="20197"/>
                    </a:cubicBezTo>
                    <a:cubicBezTo>
                      <a:pt x="17392" y="21319"/>
                      <a:pt x="19075" y="21319"/>
                      <a:pt x="20197" y="20197"/>
                    </a:cubicBezTo>
                    <a:cubicBezTo>
                      <a:pt x="20197" y="20197"/>
                      <a:pt x="20197" y="20197"/>
                      <a:pt x="20197" y="20197"/>
                    </a:cubicBezTo>
                    <a:cubicBezTo>
                      <a:pt x="21319" y="19075"/>
                      <a:pt x="21319" y="17392"/>
                      <a:pt x="20197" y="16270"/>
                    </a:cubicBezTo>
                    <a:cubicBezTo>
                      <a:pt x="4488" y="841"/>
                      <a:pt x="4488" y="841"/>
                      <a:pt x="4488" y="841"/>
                    </a:cubicBezTo>
                    <a:cubicBezTo>
                      <a:pt x="3646" y="-281"/>
                      <a:pt x="1683" y="-281"/>
                      <a:pt x="841" y="841"/>
                    </a:cubicBezTo>
                    <a:cubicBezTo>
                      <a:pt x="841" y="841"/>
                      <a:pt x="841" y="841"/>
                      <a:pt x="841" y="841"/>
                    </a:cubicBezTo>
                    <a:cubicBezTo>
                      <a:pt x="-281" y="1683"/>
                      <a:pt x="-281" y="3646"/>
                      <a:pt x="841" y="4488"/>
                    </a:cubicBezTo>
                    <a:close/>
                  </a:path>
                </a:pathLst>
              </a:cu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60" name="Line 36"/>
              <p:cNvSpPr/>
              <p:nvPr/>
            </p:nvSpPr>
            <p:spPr>
              <a:xfrm>
                <a:off x="148437" y="148437"/>
                <a:ext cx="25318" cy="25318"/>
              </a:xfrm>
              <a:prstGeom prst="line">
                <a:avLst/>
              </a:prstGeom>
              <a:noFill/>
              <a:ln w="28575" cap="flat">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grpSp>
        <p:nvGrpSpPr>
          <p:cNvPr id="10871" name="Group 37"/>
          <p:cNvGrpSpPr/>
          <p:nvPr/>
        </p:nvGrpSpPr>
        <p:grpSpPr>
          <a:xfrm>
            <a:off x="9768553" y="4333862"/>
            <a:ext cx="650531" cy="650532"/>
            <a:chOff x="0" y="0"/>
            <a:chExt cx="650530" cy="650530"/>
          </a:xfrm>
        </p:grpSpPr>
        <p:sp>
          <p:nvSpPr>
            <p:cNvPr id="10863" name="Oval 25"/>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66" name="Group 94"/>
            <p:cNvGrpSpPr/>
            <p:nvPr/>
          </p:nvGrpSpPr>
          <p:grpSpPr>
            <a:xfrm>
              <a:off x="150728" y="180970"/>
              <a:ext cx="357905" cy="288591"/>
              <a:chOff x="0" y="0"/>
              <a:chExt cx="357903" cy="288590"/>
            </a:xfrm>
          </p:grpSpPr>
          <p:sp>
            <p:nvSpPr>
              <p:cNvPr id="10864" name="Freeform 40"/>
              <p:cNvSpPr/>
              <p:nvPr/>
            </p:nvSpPr>
            <p:spPr>
              <a:xfrm>
                <a:off x="0" y="0"/>
                <a:ext cx="357904" cy="28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21600"/>
                    </a:moveTo>
                    <a:cubicBezTo>
                      <a:pt x="547" y="21600"/>
                      <a:pt x="547" y="21600"/>
                      <a:pt x="547" y="21600"/>
                    </a:cubicBezTo>
                    <a:cubicBezTo>
                      <a:pt x="273" y="21600"/>
                      <a:pt x="0" y="21260"/>
                      <a:pt x="0" y="21090"/>
                    </a:cubicBezTo>
                    <a:cubicBezTo>
                      <a:pt x="0" y="510"/>
                      <a:pt x="0" y="510"/>
                      <a:pt x="0" y="510"/>
                    </a:cubicBezTo>
                    <a:cubicBezTo>
                      <a:pt x="0" y="170"/>
                      <a:pt x="273" y="0"/>
                      <a:pt x="547" y="0"/>
                    </a:cubicBezTo>
                    <a:cubicBezTo>
                      <a:pt x="21190" y="0"/>
                      <a:pt x="21190" y="0"/>
                      <a:pt x="21190" y="0"/>
                    </a:cubicBezTo>
                    <a:cubicBezTo>
                      <a:pt x="21463" y="0"/>
                      <a:pt x="21600" y="170"/>
                      <a:pt x="21600" y="510"/>
                    </a:cubicBezTo>
                    <a:cubicBezTo>
                      <a:pt x="21600" y="21090"/>
                      <a:pt x="21600" y="21090"/>
                      <a:pt x="21600" y="21090"/>
                    </a:cubicBezTo>
                    <a:cubicBezTo>
                      <a:pt x="21600" y="21260"/>
                      <a:pt x="21463" y="21600"/>
                      <a:pt x="21190" y="21600"/>
                    </a:cubicBezTo>
                    <a:close/>
                  </a:path>
                </a:pathLst>
              </a:cu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65" name="Line 41"/>
              <p:cNvSpPr/>
              <p:nvPr/>
            </p:nvSpPr>
            <p:spPr>
              <a:xfrm>
                <a:off x="2520" y="73092"/>
                <a:ext cx="355384" cy="1"/>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nvGrpSpPr>
            <p:cNvPr id="10870" name="Group 95"/>
            <p:cNvGrpSpPr/>
            <p:nvPr/>
          </p:nvGrpSpPr>
          <p:grpSpPr>
            <a:xfrm>
              <a:off x="267755" y="303592"/>
              <a:ext cx="115029" cy="107753"/>
              <a:chOff x="0" y="0"/>
              <a:chExt cx="115028" cy="107752"/>
            </a:xfrm>
          </p:grpSpPr>
          <p:sp>
            <p:nvSpPr>
              <p:cNvPr id="10867" name="Line 7"/>
              <p:cNvSpPr/>
              <p:nvPr/>
            </p:nvSpPr>
            <p:spPr>
              <a:xfrm flipV="1">
                <a:off x="59453" y="0"/>
                <a:ext cx="1" cy="107753"/>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868" name="Line 8"/>
              <p:cNvSpPr/>
              <p:nvPr/>
            </p:nvSpPr>
            <p:spPr>
              <a:xfrm flipV="1">
                <a:off x="0" y="-1"/>
                <a:ext cx="59453" cy="41004"/>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0869" name="Line 9"/>
              <p:cNvSpPr/>
              <p:nvPr/>
            </p:nvSpPr>
            <p:spPr>
              <a:xfrm flipH="1" flipV="1">
                <a:off x="59453" y="-1"/>
                <a:ext cx="55576" cy="41004"/>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grpSp>
        <p:nvGrpSpPr>
          <p:cNvPr id="10877" name="Group 2"/>
          <p:cNvGrpSpPr/>
          <p:nvPr/>
        </p:nvGrpSpPr>
        <p:grpSpPr>
          <a:xfrm>
            <a:off x="4438129" y="2288805"/>
            <a:ext cx="650531" cy="650531"/>
            <a:chOff x="0" y="0"/>
            <a:chExt cx="650530" cy="650530"/>
          </a:xfrm>
        </p:grpSpPr>
        <p:sp>
          <p:nvSpPr>
            <p:cNvPr id="10872" name="Oval 14"/>
            <p:cNvSpPr/>
            <p:nvPr/>
          </p:nvSpPr>
          <p:spPr>
            <a:xfrm rot="16200000">
              <a:off x="-1" y="0"/>
              <a:ext cx="650532" cy="650531"/>
            </a:xfrm>
            <a:prstGeom prst="ellipse">
              <a:avLst/>
            </a:prstGeom>
            <a:solidFill>
              <a:srgbClr val="FFFFFF"/>
            </a:solidFill>
            <a:ln w="28575" cap="flat">
              <a:solidFill>
                <a:srgbClr val="0072C6"/>
              </a:solidFill>
              <a:prstDash val="solid"/>
              <a:round/>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grpSp>
          <p:nvGrpSpPr>
            <p:cNvPr id="10876" name="Group 107"/>
            <p:cNvGrpSpPr/>
            <p:nvPr/>
          </p:nvGrpSpPr>
          <p:grpSpPr>
            <a:xfrm>
              <a:off x="147121" y="147851"/>
              <a:ext cx="356289" cy="354829"/>
              <a:chOff x="0" y="0"/>
              <a:chExt cx="356288" cy="354828"/>
            </a:xfrm>
          </p:grpSpPr>
          <p:sp>
            <p:nvSpPr>
              <p:cNvPr id="10873" name="Oval 49"/>
              <p:cNvSpPr/>
              <p:nvPr/>
            </p:nvSpPr>
            <p:spPr>
              <a:xfrm>
                <a:off x="-1" y="-1"/>
                <a:ext cx="356290" cy="354830"/>
              </a:xfrm>
              <a:prstGeom prst="ellipse">
                <a:avLst/>
              </a:pr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74" name="Freeform 50"/>
              <p:cNvSpPr/>
              <p:nvPr/>
            </p:nvSpPr>
            <p:spPr>
              <a:xfrm>
                <a:off x="21902" y="93452"/>
                <a:ext cx="243854" cy="238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368" y="21600"/>
                      <a:pt x="20206" y="20880"/>
                      <a:pt x="19974" y="20640"/>
                    </a:cubicBezTo>
                    <a:cubicBezTo>
                      <a:pt x="19510" y="20160"/>
                      <a:pt x="19510" y="18960"/>
                      <a:pt x="19974" y="16320"/>
                    </a:cubicBezTo>
                    <a:cubicBezTo>
                      <a:pt x="20206" y="15120"/>
                      <a:pt x="20439" y="12960"/>
                      <a:pt x="20206" y="12480"/>
                    </a:cubicBezTo>
                    <a:cubicBezTo>
                      <a:pt x="19742" y="11760"/>
                      <a:pt x="19510" y="12000"/>
                      <a:pt x="19045" y="12240"/>
                    </a:cubicBezTo>
                    <a:cubicBezTo>
                      <a:pt x="18581" y="12480"/>
                      <a:pt x="17884" y="12720"/>
                      <a:pt x="16723" y="12720"/>
                    </a:cubicBezTo>
                    <a:cubicBezTo>
                      <a:pt x="15097" y="12480"/>
                      <a:pt x="14865" y="13200"/>
                      <a:pt x="14168" y="14160"/>
                    </a:cubicBezTo>
                    <a:cubicBezTo>
                      <a:pt x="13935" y="14640"/>
                      <a:pt x="13471" y="15120"/>
                      <a:pt x="12774" y="15600"/>
                    </a:cubicBezTo>
                    <a:cubicBezTo>
                      <a:pt x="12077" y="16320"/>
                      <a:pt x="11381" y="16320"/>
                      <a:pt x="10916" y="16080"/>
                    </a:cubicBezTo>
                    <a:cubicBezTo>
                      <a:pt x="9987" y="15600"/>
                      <a:pt x="9058" y="14160"/>
                      <a:pt x="8594" y="11520"/>
                    </a:cubicBezTo>
                    <a:cubicBezTo>
                      <a:pt x="8129" y="9840"/>
                      <a:pt x="8594" y="8880"/>
                      <a:pt x="8826" y="8160"/>
                    </a:cubicBezTo>
                    <a:cubicBezTo>
                      <a:pt x="9290" y="7200"/>
                      <a:pt x="9290" y="7200"/>
                      <a:pt x="8826" y="6720"/>
                    </a:cubicBezTo>
                    <a:cubicBezTo>
                      <a:pt x="6968" y="5040"/>
                      <a:pt x="7200" y="4080"/>
                      <a:pt x="7665" y="2880"/>
                    </a:cubicBezTo>
                    <a:cubicBezTo>
                      <a:pt x="7665" y="2400"/>
                      <a:pt x="7897" y="2160"/>
                      <a:pt x="7665" y="1920"/>
                    </a:cubicBezTo>
                    <a:cubicBezTo>
                      <a:pt x="6735" y="0"/>
                      <a:pt x="2555" y="720"/>
                      <a:pt x="1161" y="1200"/>
                    </a:cubicBezTo>
                    <a:cubicBezTo>
                      <a:pt x="929" y="1200"/>
                      <a:pt x="232" y="480"/>
                      <a:pt x="0" y="0"/>
                    </a:cubicBezTo>
                  </a:path>
                </a:pathLst>
              </a:cu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875" name="Freeform 51"/>
              <p:cNvSpPr/>
              <p:nvPr/>
            </p:nvSpPr>
            <p:spPr>
              <a:xfrm>
                <a:off x="234093" y="17522"/>
                <a:ext cx="95911" cy="102927"/>
              </a:xfrm>
              <a:custGeom>
                <a:avLst/>
                <a:gdLst/>
                <a:ahLst/>
                <a:cxnLst>
                  <a:cxn ang="0">
                    <a:pos x="wd2" y="hd2"/>
                  </a:cxn>
                  <a:cxn ang="5400000">
                    <a:pos x="wd2" y="hd2"/>
                  </a:cxn>
                  <a:cxn ang="10800000">
                    <a:pos x="wd2" y="hd2"/>
                  </a:cxn>
                  <a:cxn ang="16200000">
                    <a:pos x="wd2" y="hd2"/>
                  </a:cxn>
                </a:cxnLst>
                <a:rect l="0" t="0" r="r" b="b"/>
                <a:pathLst>
                  <a:path w="21175" h="21146" fill="norm" stroke="1" extrusionOk="0">
                    <a:moveTo>
                      <a:pt x="21175" y="13500"/>
                    </a:moveTo>
                    <a:cubicBezTo>
                      <a:pt x="17089" y="12960"/>
                      <a:pt x="15921" y="14040"/>
                      <a:pt x="14753" y="16200"/>
                    </a:cubicBezTo>
                    <a:cubicBezTo>
                      <a:pt x="13586" y="17820"/>
                      <a:pt x="12418" y="18900"/>
                      <a:pt x="11251" y="19980"/>
                    </a:cubicBezTo>
                    <a:cubicBezTo>
                      <a:pt x="9499" y="21600"/>
                      <a:pt x="7748" y="21060"/>
                      <a:pt x="6580" y="21060"/>
                    </a:cubicBezTo>
                    <a:cubicBezTo>
                      <a:pt x="3661" y="19980"/>
                      <a:pt x="1910" y="16740"/>
                      <a:pt x="159" y="10260"/>
                    </a:cubicBezTo>
                    <a:cubicBezTo>
                      <a:pt x="-425" y="7020"/>
                      <a:pt x="743" y="4860"/>
                      <a:pt x="1326" y="2700"/>
                    </a:cubicBezTo>
                    <a:cubicBezTo>
                      <a:pt x="2494" y="1080"/>
                      <a:pt x="2494" y="540"/>
                      <a:pt x="1326" y="0"/>
                    </a:cubicBezTo>
                  </a:path>
                </a:pathLst>
              </a:custGeom>
              <a:noFill/>
              <a:ln w="28575"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500"/>
                                  </p:stCondLst>
                                  <p:iterate type="el" backwards="0">
                                    <p:tmAbs val="0"/>
                                  </p:iterate>
                                  <p:childTnLst>
                                    <p:set>
                                      <p:cBhvr>
                                        <p:cTn id="6" fill="hold"/>
                                        <p:tgtEl>
                                          <p:spTgt spid="10824"/>
                                        </p:tgtEl>
                                        <p:attrNameLst>
                                          <p:attrName>style.visibility</p:attrName>
                                        </p:attrNameLst>
                                      </p:cBhvr>
                                      <p:to>
                                        <p:strVal val="visible"/>
                                      </p:to>
                                    </p:set>
                                    <p:anim calcmode="lin" valueType="num">
                                      <p:cBhvr>
                                        <p:cTn id="7" dur="1000" fill="hold"/>
                                        <p:tgtEl>
                                          <p:spTgt spid="10824"/>
                                        </p:tgtEl>
                                        <p:attrNameLst>
                                          <p:attrName>ppt_x</p:attrName>
                                        </p:attrNameLst>
                                      </p:cBhvr>
                                      <p:tavLst>
                                        <p:tav tm="0">
                                          <p:val>
                                            <p:strVal val="#ppt_x"/>
                                          </p:val>
                                        </p:tav>
                                        <p:tav tm="100000">
                                          <p:val>
                                            <p:strVal val="#ppt_x"/>
                                          </p:val>
                                        </p:tav>
                                      </p:tavLst>
                                    </p:anim>
                                    <p:anim calcmode="lin" valueType="num">
                                      <p:cBhvr>
                                        <p:cTn id="8" dur="1000" fill="hold"/>
                                        <p:tgtEl>
                                          <p:spTgt spid="1082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Class="entr" nodeType="afterEffect" presetSubtype="4" presetID="2" grpId="2" fill="hold">
                                  <p:stCondLst>
                                    <p:cond delay="750"/>
                                  </p:stCondLst>
                                  <p:iterate type="el" backwards="0">
                                    <p:tmAbs val="0"/>
                                  </p:iterate>
                                  <p:childTnLst>
                                    <p:set>
                                      <p:cBhvr>
                                        <p:cTn id="11" fill="hold"/>
                                        <p:tgtEl>
                                          <p:spTgt spid="10877"/>
                                        </p:tgtEl>
                                        <p:attrNameLst>
                                          <p:attrName>style.visibility</p:attrName>
                                        </p:attrNameLst>
                                      </p:cBhvr>
                                      <p:to>
                                        <p:strVal val="visible"/>
                                      </p:to>
                                    </p:set>
                                    <p:anim calcmode="lin" valueType="num">
                                      <p:cBhvr>
                                        <p:cTn id="12" dur="1000" fill="hold"/>
                                        <p:tgtEl>
                                          <p:spTgt spid="10877"/>
                                        </p:tgtEl>
                                        <p:attrNameLst>
                                          <p:attrName>ppt_x</p:attrName>
                                        </p:attrNameLst>
                                      </p:cBhvr>
                                      <p:tavLst>
                                        <p:tav tm="0">
                                          <p:val>
                                            <p:strVal val="#ppt_x"/>
                                          </p:val>
                                        </p:tav>
                                        <p:tav tm="100000">
                                          <p:val>
                                            <p:strVal val="#ppt_x"/>
                                          </p:val>
                                        </p:tav>
                                      </p:tavLst>
                                    </p:anim>
                                    <p:anim calcmode="lin" valueType="num">
                                      <p:cBhvr>
                                        <p:cTn id="13" dur="1000" fill="hold"/>
                                        <p:tgtEl>
                                          <p:spTgt spid="10877"/>
                                        </p:tgtEl>
                                        <p:attrNameLst>
                                          <p:attrName>ppt_y</p:attrName>
                                        </p:attrNameLst>
                                      </p:cBhvr>
                                      <p:tavLst>
                                        <p:tav tm="0">
                                          <p:val>
                                            <p:strVal val="1+#ppt_h/2"/>
                                          </p:val>
                                        </p:tav>
                                        <p:tav tm="100000">
                                          <p:val>
                                            <p:strVal val="#ppt_y"/>
                                          </p:val>
                                        </p:tav>
                                      </p:tavLst>
                                    </p:anim>
                                  </p:childTnLst>
                                </p:cTn>
                              </p:par>
                            </p:childTnLst>
                          </p:cTn>
                        </p:par>
                        <p:par>
                          <p:cTn id="14" fill="hold">
                            <p:stCondLst>
                              <p:cond delay="3250"/>
                            </p:stCondLst>
                            <p:childTnLst>
                              <p:par>
                                <p:cTn id="15" presetClass="entr" nodeType="afterEffect" presetSubtype="4" presetID="2" grpId="3" fill="hold">
                                  <p:stCondLst>
                                    <p:cond delay="1000"/>
                                  </p:stCondLst>
                                  <p:iterate type="el" backwards="0">
                                    <p:tmAbs val="0"/>
                                  </p:iterate>
                                  <p:childTnLst>
                                    <p:set>
                                      <p:cBhvr>
                                        <p:cTn id="16" fill="hold"/>
                                        <p:tgtEl>
                                          <p:spTgt spid="10829"/>
                                        </p:tgtEl>
                                        <p:attrNameLst>
                                          <p:attrName>style.visibility</p:attrName>
                                        </p:attrNameLst>
                                      </p:cBhvr>
                                      <p:to>
                                        <p:strVal val="visible"/>
                                      </p:to>
                                    </p:set>
                                    <p:anim calcmode="lin" valueType="num">
                                      <p:cBhvr>
                                        <p:cTn id="17" dur="1000" fill="hold"/>
                                        <p:tgtEl>
                                          <p:spTgt spid="10829"/>
                                        </p:tgtEl>
                                        <p:attrNameLst>
                                          <p:attrName>ppt_x</p:attrName>
                                        </p:attrNameLst>
                                      </p:cBhvr>
                                      <p:tavLst>
                                        <p:tav tm="0">
                                          <p:val>
                                            <p:strVal val="#ppt_x"/>
                                          </p:val>
                                        </p:tav>
                                        <p:tav tm="100000">
                                          <p:val>
                                            <p:strVal val="#ppt_x"/>
                                          </p:val>
                                        </p:tav>
                                      </p:tavLst>
                                    </p:anim>
                                    <p:anim calcmode="lin" valueType="num">
                                      <p:cBhvr>
                                        <p:cTn id="18" dur="1000" fill="hold"/>
                                        <p:tgtEl>
                                          <p:spTgt spid="10829"/>
                                        </p:tgtEl>
                                        <p:attrNameLst>
                                          <p:attrName>ppt_y</p:attrName>
                                        </p:attrNameLst>
                                      </p:cBhvr>
                                      <p:tavLst>
                                        <p:tav tm="0">
                                          <p:val>
                                            <p:strVal val="1+#ppt_h/2"/>
                                          </p:val>
                                        </p:tav>
                                        <p:tav tm="100000">
                                          <p:val>
                                            <p:strVal val="#ppt_y"/>
                                          </p:val>
                                        </p:tav>
                                      </p:tavLst>
                                    </p:anim>
                                  </p:childTnLst>
                                </p:cTn>
                              </p:par>
                            </p:childTnLst>
                          </p:cTn>
                        </p:par>
                        <p:par>
                          <p:cTn id="19" fill="hold">
                            <p:stCondLst>
                              <p:cond delay="5250"/>
                            </p:stCondLst>
                            <p:childTnLst>
                              <p:par>
                                <p:cTn id="20" presetClass="entr" nodeType="afterEffect" presetSubtype="4" presetID="2" grpId="4" fill="hold">
                                  <p:stCondLst>
                                    <p:cond delay="1250"/>
                                  </p:stCondLst>
                                  <p:iterate type="el" backwards="0">
                                    <p:tmAbs val="0"/>
                                  </p:iterate>
                                  <p:childTnLst>
                                    <p:set>
                                      <p:cBhvr>
                                        <p:cTn id="21" fill="hold"/>
                                        <p:tgtEl>
                                          <p:spTgt spid="10834"/>
                                        </p:tgtEl>
                                        <p:attrNameLst>
                                          <p:attrName>style.visibility</p:attrName>
                                        </p:attrNameLst>
                                      </p:cBhvr>
                                      <p:to>
                                        <p:strVal val="visible"/>
                                      </p:to>
                                    </p:set>
                                    <p:anim calcmode="lin" valueType="num">
                                      <p:cBhvr>
                                        <p:cTn id="22" dur="1000" fill="hold"/>
                                        <p:tgtEl>
                                          <p:spTgt spid="10834"/>
                                        </p:tgtEl>
                                        <p:attrNameLst>
                                          <p:attrName>ppt_x</p:attrName>
                                        </p:attrNameLst>
                                      </p:cBhvr>
                                      <p:tavLst>
                                        <p:tav tm="0">
                                          <p:val>
                                            <p:strVal val="#ppt_x"/>
                                          </p:val>
                                        </p:tav>
                                        <p:tav tm="100000">
                                          <p:val>
                                            <p:strVal val="#ppt_x"/>
                                          </p:val>
                                        </p:tav>
                                      </p:tavLst>
                                    </p:anim>
                                    <p:anim calcmode="lin" valueType="num">
                                      <p:cBhvr>
                                        <p:cTn id="23" dur="1000" fill="hold"/>
                                        <p:tgtEl>
                                          <p:spTgt spid="10834"/>
                                        </p:tgtEl>
                                        <p:attrNameLst>
                                          <p:attrName>ppt_y</p:attrName>
                                        </p:attrNameLst>
                                      </p:cBhvr>
                                      <p:tavLst>
                                        <p:tav tm="0">
                                          <p:val>
                                            <p:strVal val="1+#ppt_h/2"/>
                                          </p:val>
                                        </p:tav>
                                        <p:tav tm="100000">
                                          <p:val>
                                            <p:strVal val="#ppt_y"/>
                                          </p:val>
                                        </p:tav>
                                      </p:tavLst>
                                    </p:anim>
                                  </p:childTnLst>
                                </p:cTn>
                              </p:par>
                            </p:childTnLst>
                          </p:cTn>
                        </p:par>
                        <p:par>
                          <p:cTn id="24" fill="hold">
                            <p:stCondLst>
                              <p:cond delay="7500"/>
                            </p:stCondLst>
                            <p:childTnLst>
                              <p:par>
                                <p:cTn id="25" presetClass="entr" nodeType="afterEffect" presetSubtype="1" presetID="22" grpId="5" fill="hold">
                                  <p:stCondLst>
                                    <p:cond delay="0"/>
                                  </p:stCondLst>
                                  <p:iterate type="el" backwards="0">
                                    <p:tmAbs val="0"/>
                                  </p:iterate>
                                  <p:childTnLst>
                                    <p:set>
                                      <p:cBhvr>
                                        <p:cTn id="26" fill="hold"/>
                                        <p:tgtEl>
                                          <p:spTgt spid="10804"/>
                                        </p:tgtEl>
                                        <p:attrNameLst>
                                          <p:attrName>style.visibility</p:attrName>
                                        </p:attrNameLst>
                                      </p:cBhvr>
                                      <p:to>
                                        <p:strVal val="visible"/>
                                      </p:to>
                                    </p:set>
                                    <p:animEffect filter="wipe(up)" transition="in">
                                      <p:cBhvr>
                                        <p:cTn id="27" dur="500"/>
                                        <p:tgtEl>
                                          <p:spTgt spid="10804"/>
                                        </p:tgtEl>
                                      </p:cBhvr>
                                    </p:animEffect>
                                  </p:childTnLst>
                                </p:cTn>
                              </p:par>
                            </p:childTnLst>
                          </p:cTn>
                        </p:par>
                        <p:par>
                          <p:cTn id="28" fill="hold">
                            <p:stCondLst>
                              <p:cond delay="8000"/>
                            </p:stCondLst>
                            <p:childTnLst>
                              <p:par>
                                <p:cTn id="29" presetClass="entr" nodeType="afterEffect" presetSubtype="4" presetID="2" grpId="6" fill="hold">
                                  <p:stCondLst>
                                    <p:cond delay="0"/>
                                  </p:stCondLst>
                                  <p:iterate type="el" backwards="0">
                                    <p:tmAbs val="0"/>
                                  </p:iterate>
                                  <p:childTnLst>
                                    <p:set>
                                      <p:cBhvr>
                                        <p:cTn id="30" fill="hold"/>
                                        <p:tgtEl>
                                          <p:spTgt spid="10840"/>
                                        </p:tgtEl>
                                        <p:attrNameLst>
                                          <p:attrName>style.visibility</p:attrName>
                                        </p:attrNameLst>
                                      </p:cBhvr>
                                      <p:to>
                                        <p:strVal val="visible"/>
                                      </p:to>
                                    </p:set>
                                    <p:anim calcmode="lin" valueType="num">
                                      <p:cBhvr>
                                        <p:cTn id="31" dur="1000" fill="hold"/>
                                        <p:tgtEl>
                                          <p:spTgt spid="10840"/>
                                        </p:tgtEl>
                                        <p:attrNameLst>
                                          <p:attrName>ppt_x</p:attrName>
                                        </p:attrNameLst>
                                      </p:cBhvr>
                                      <p:tavLst>
                                        <p:tav tm="0">
                                          <p:val>
                                            <p:strVal val="#ppt_x"/>
                                          </p:val>
                                        </p:tav>
                                        <p:tav tm="100000">
                                          <p:val>
                                            <p:strVal val="#ppt_x"/>
                                          </p:val>
                                        </p:tav>
                                      </p:tavLst>
                                    </p:anim>
                                    <p:anim calcmode="lin" valueType="num">
                                      <p:cBhvr>
                                        <p:cTn id="32" dur="1000" fill="hold"/>
                                        <p:tgtEl>
                                          <p:spTgt spid="10840"/>
                                        </p:tgtEl>
                                        <p:attrNameLst>
                                          <p:attrName>ppt_y</p:attrName>
                                        </p:attrNameLst>
                                      </p:cBhvr>
                                      <p:tavLst>
                                        <p:tav tm="0">
                                          <p:val>
                                            <p:strVal val="1+#ppt_h/2"/>
                                          </p:val>
                                        </p:tav>
                                        <p:tav tm="100000">
                                          <p:val>
                                            <p:strVal val="#ppt_y"/>
                                          </p:val>
                                        </p:tav>
                                      </p:tavLst>
                                    </p:anim>
                                  </p:childTnLst>
                                </p:cTn>
                              </p:par>
                            </p:childTnLst>
                          </p:cTn>
                        </p:par>
                        <p:par>
                          <p:cTn id="33" fill="hold">
                            <p:stCondLst>
                              <p:cond delay="9000"/>
                            </p:stCondLst>
                            <p:childTnLst>
                              <p:par>
                                <p:cTn id="34" presetClass="entr" nodeType="afterEffect" presetSubtype="4" presetID="2" grpId="7" fill="hold">
                                  <p:stCondLst>
                                    <p:cond delay="250"/>
                                  </p:stCondLst>
                                  <p:iterate type="el" backwards="0">
                                    <p:tmAbs val="0"/>
                                  </p:iterate>
                                  <p:childTnLst>
                                    <p:set>
                                      <p:cBhvr>
                                        <p:cTn id="35" fill="hold"/>
                                        <p:tgtEl>
                                          <p:spTgt spid="10856"/>
                                        </p:tgtEl>
                                        <p:attrNameLst>
                                          <p:attrName>style.visibility</p:attrName>
                                        </p:attrNameLst>
                                      </p:cBhvr>
                                      <p:to>
                                        <p:strVal val="visible"/>
                                      </p:to>
                                    </p:set>
                                    <p:anim calcmode="lin" valueType="num">
                                      <p:cBhvr>
                                        <p:cTn id="36" dur="1000" fill="hold"/>
                                        <p:tgtEl>
                                          <p:spTgt spid="10856"/>
                                        </p:tgtEl>
                                        <p:attrNameLst>
                                          <p:attrName>ppt_x</p:attrName>
                                        </p:attrNameLst>
                                      </p:cBhvr>
                                      <p:tavLst>
                                        <p:tav tm="0">
                                          <p:val>
                                            <p:strVal val="#ppt_x"/>
                                          </p:val>
                                        </p:tav>
                                        <p:tav tm="100000">
                                          <p:val>
                                            <p:strVal val="#ppt_x"/>
                                          </p:val>
                                        </p:tav>
                                      </p:tavLst>
                                    </p:anim>
                                    <p:anim calcmode="lin" valueType="num">
                                      <p:cBhvr>
                                        <p:cTn id="37" dur="1000" fill="hold"/>
                                        <p:tgtEl>
                                          <p:spTgt spid="10856"/>
                                        </p:tgtEl>
                                        <p:attrNameLst>
                                          <p:attrName>ppt_y</p:attrName>
                                        </p:attrNameLst>
                                      </p:cBhvr>
                                      <p:tavLst>
                                        <p:tav tm="0">
                                          <p:val>
                                            <p:strVal val="1+#ppt_h/2"/>
                                          </p:val>
                                        </p:tav>
                                        <p:tav tm="100000">
                                          <p:val>
                                            <p:strVal val="#ppt_y"/>
                                          </p:val>
                                        </p:tav>
                                      </p:tavLst>
                                    </p:anim>
                                  </p:childTnLst>
                                </p:cTn>
                              </p:par>
                            </p:childTnLst>
                          </p:cTn>
                        </p:par>
                        <p:par>
                          <p:cTn id="38" fill="hold">
                            <p:stCondLst>
                              <p:cond delay="10250"/>
                            </p:stCondLst>
                            <p:childTnLst>
                              <p:par>
                                <p:cTn id="39" presetClass="entr" nodeType="afterEffect" presetSubtype="4" presetID="2" grpId="8" fill="hold">
                                  <p:stCondLst>
                                    <p:cond delay="500"/>
                                  </p:stCondLst>
                                  <p:iterate type="el" backwards="0">
                                    <p:tmAbs val="0"/>
                                  </p:iterate>
                                  <p:childTnLst>
                                    <p:set>
                                      <p:cBhvr>
                                        <p:cTn id="40" fill="hold"/>
                                        <p:tgtEl>
                                          <p:spTgt spid="10862"/>
                                        </p:tgtEl>
                                        <p:attrNameLst>
                                          <p:attrName>style.visibility</p:attrName>
                                        </p:attrNameLst>
                                      </p:cBhvr>
                                      <p:to>
                                        <p:strVal val="visible"/>
                                      </p:to>
                                    </p:set>
                                    <p:anim calcmode="lin" valueType="num">
                                      <p:cBhvr>
                                        <p:cTn id="41" dur="1000" fill="hold"/>
                                        <p:tgtEl>
                                          <p:spTgt spid="10862"/>
                                        </p:tgtEl>
                                        <p:attrNameLst>
                                          <p:attrName>ppt_x</p:attrName>
                                        </p:attrNameLst>
                                      </p:cBhvr>
                                      <p:tavLst>
                                        <p:tav tm="0">
                                          <p:val>
                                            <p:strVal val="#ppt_x"/>
                                          </p:val>
                                        </p:tav>
                                        <p:tav tm="100000">
                                          <p:val>
                                            <p:strVal val="#ppt_x"/>
                                          </p:val>
                                        </p:tav>
                                      </p:tavLst>
                                    </p:anim>
                                    <p:anim calcmode="lin" valueType="num">
                                      <p:cBhvr>
                                        <p:cTn id="42" dur="1000" fill="hold"/>
                                        <p:tgtEl>
                                          <p:spTgt spid="10862"/>
                                        </p:tgtEl>
                                        <p:attrNameLst>
                                          <p:attrName>ppt_y</p:attrName>
                                        </p:attrNameLst>
                                      </p:cBhvr>
                                      <p:tavLst>
                                        <p:tav tm="0">
                                          <p:val>
                                            <p:strVal val="1+#ppt_h/2"/>
                                          </p:val>
                                        </p:tav>
                                        <p:tav tm="100000">
                                          <p:val>
                                            <p:strVal val="#ppt_y"/>
                                          </p:val>
                                        </p:tav>
                                      </p:tavLst>
                                    </p:anim>
                                  </p:childTnLst>
                                </p:cTn>
                              </p:par>
                            </p:childTnLst>
                          </p:cTn>
                        </p:par>
                        <p:par>
                          <p:cTn id="43" fill="hold">
                            <p:stCondLst>
                              <p:cond delay="11750"/>
                            </p:stCondLst>
                            <p:childTnLst>
                              <p:par>
                                <p:cTn id="44" presetClass="entr" nodeType="afterEffect" presetSubtype="4" presetID="2" grpId="9" fill="hold">
                                  <p:stCondLst>
                                    <p:cond delay="750"/>
                                  </p:stCondLst>
                                  <p:iterate type="el" backwards="0">
                                    <p:tmAbs val="0"/>
                                  </p:iterate>
                                  <p:childTnLst>
                                    <p:set>
                                      <p:cBhvr>
                                        <p:cTn id="45" fill="hold"/>
                                        <p:tgtEl>
                                          <p:spTgt spid="10871"/>
                                        </p:tgtEl>
                                        <p:attrNameLst>
                                          <p:attrName>style.visibility</p:attrName>
                                        </p:attrNameLst>
                                      </p:cBhvr>
                                      <p:to>
                                        <p:strVal val="visible"/>
                                      </p:to>
                                    </p:set>
                                    <p:anim calcmode="lin" valueType="num">
                                      <p:cBhvr>
                                        <p:cTn id="46" dur="1000" fill="hold"/>
                                        <p:tgtEl>
                                          <p:spTgt spid="10871"/>
                                        </p:tgtEl>
                                        <p:attrNameLst>
                                          <p:attrName>ppt_x</p:attrName>
                                        </p:attrNameLst>
                                      </p:cBhvr>
                                      <p:tavLst>
                                        <p:tav tm="0">
                                          <p:val>
                                            <p:strVal val="#ppt_x"/>
                                          </p:val>
                                        </p:tav>
                                        <p:tav tm="100000">
                                          <p:val>
                                            <p:strVal val="#ppt_x"/>
                                          </p:val>
                                        </p:tav>
                                      </p:tavLst>
                                    </p:anim>
                                    <p:anim calcmode="lin" valueType="num">
                                      <p:cBhvr>
                                        <p:cTn id="47" dur="1000" fill="hold"/>
                                        <p:tgtEl>
                                          <p:spTgt spid="10871"/>
                                        </p:tgtEl>
                                        <p:attrNameLst>
                                          <p:attrName>ppt_y</p:attrName>
                                        </p:attrNameLst>
                                      </p:cBhvr>
                                      <p:tavLst>
                                        <p:tav tm="0">
                                          <p:val>
                                            <p:strVal val="1+#ppt_h/2"/>
                                          </p:val>
                                        </p:tav>
                                        <p:tav tm="100000">
                                          <p:val>
                                            <p:strVal val="#ppt_y"/>
                                          </p:val>
                                        </p:tav>
                                      </p:tavLst>
                                    </p:anim>
                                  </p:childTnLst>
                                </p:cTn>
                              </p:par>
                            </p:childTnLst>
                          </p:cTn>
                        </p:par>
                        <p:par>
                          <p:cTn id="48" fill="hold">
                            <p:stCondLst>
                              <p:cond delay="13500"/>
                            </p:stCondLst>
                            <p:childTnLst>
                              <p:par>
                                <p:cTn id="49" presetClass="entr" nodeType="afterEffect" presetSubtype="1" presetID="22" grpId="10" fill="hold">
                                  <p:stCondLst>
                                    <p:cond delay="0"/>
                                  </p:stCondLst>
                                  <p:iterate type="el" backwards="0">
                                    <p:tmAbs val="0"/>
                                  </p:iterate>
                                  <p:childTnLst>
                                    <p:set>
                                      <p:cBhvr>
                                        <p:cTn id="50" fill="hold"/>
                                        <p:tgtEl>
                                          <p:spTgt spid="10813"/>
                                        </p:tgtEl>
                                        <p:attrNameLst>
                                          <p:attrName>style.visibility</p:attrName>
                                        </p:attrNameLst>
                                      </p:cBhvr>
                                      <p:to>
                                        <p:strVal val="visible"/>
                                      </p:to>
                                    </p:set>
                                    <p:animEffect filter="wipe(up)" transition="in">
                                      <p:cBhvr>
                                        <p:cTn id="51" dur="500"/>
                                        <p:tgtEl>
                                          <p:spTgt spid="10813"/>
                                        </p:tgtEl>
                                      </p:cBhvr>
                                    </p:animEffect>
                                  </p:childTnLst>
                                </p:cTn>
                              </p:par>
                            </p:childTnLst>
                          </p:cTn>
                        </p:par>
                        <p:par>
                          <p:cTn id="52" fill="hold">
                            <p:stCondLst>
                              <p:cond delay="14000"/>
                            </p:stCondLst>
                            <p:childTnLst>
                              <p:par>
                                <p:cTn id="53" presetClass="entr" nodeType="afterEffect" presetSubtype="8" presetID="22" grpId="11" fill="hold">
                                  <p:stCondLst>
                                    <p:cond delay="0"/>
                                  </p:stCondLst>
                                  <p:iterate type="el" backwards="0">
                                    <p:tmAbs val="0"/>
                                  </p:iterate>
                                  <p:childTnLst>
                                    <p:set>
                                      <p:cBhvr>
                                        <p:cTn id="54" fill="hold"/>
                                        <p:tgtEl>
                                          <p:spTgt spid="10808"/>
                                        </p:tgtEl>
                                        <p:attrNameLst>
                                          <p:attrName>style.visibility</p:attrName>
                                        </p:attrNameLst>
                                      </p:cBhvr>
                                      <p:to>
                                        <p:strVal val="visible"/>
                                      </p:to>
                                    </p:set>
                                    <p:animEffect filter="wipe(left)" transition="in">
                                      <p:cBhvr>
                                        <p:cTn id="55" dur="500"/>
                                        <p:tgtEl>
                                          <p:spTgt spid="10808"/>
                                        </p:tgtEl>
                                      </p:cBhvr>
                                    </p:animEffect>
                                  </p:childTnLst>
                                </p:cTn>
                              </p:par>
                            </p:childTnLst>
                          </p:cTn>
                        </p:par>
                        <p:par>
                          <p:cTn id="56" fill="hold">
                            <p:stCondLst>
                              <p:cond delay="14500"/>
                            </p:stCondLst>
                            <p:childTnLst>
                              <p:par>
                                <p:cTn id="57" presetClass="entr" nodeType="afterEffect" presetSubtype="8" presetID="22" grpId="12" fill="hold">
                                  <p:stCondLst>
                                    <p:cond delay="250"/>
                                  </p:stCondLst>
                                  <p:iterate type="el" backwards="0">
                                    <p:tmAbs val="0"/>
                                  </p:iterate>
                                  <p:childTnLst>
                                    <p:set>
                                      <p:cBhvr>
                                        <p:cTn id="58" fill="hold"/>
                                        <p:tgtEl>
                                          <p:spTgt spid="10817"/>
                                        </p:tgtEl>
                                        <p:attrNameLst>
                                          <p:attrName>style.visibility</p:attrName>
                                        </p:attrNameLst>
                                      </p:cBhvr>
                                      <p:to>
                                        <p:strVal val="visible"/>
                                      </p:to>
                                    </p:set>
                                    <p:animEffect filter="wipe(left)" transition="in">
                                      <p:cBhvr>
                                        <p:cTn id="59" dur="500"/>
                                        <p:tgtEl>
                                          <p:spTgt spid="10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29" grpId="3"/>
      <p:bldP build="whole" bldLvl="1" animBg="1" rev="0" advAuto="0" spid="10856" grpId="7"/>
      <p:bldP build="whole" bldLvl="1" animBg="1" rev="0" advAuto="0" spid="10804" grpId="5"/>
      <p:bldP build="whole" bldLvl="1" animBg="1" rev="0" advAuto="0" spid="10813" grpId="10"/>
      <p:bldP build="whole" bldLvl="1" animBg="1" rev="0" advAuto="0" spid="10824" grpId="1"/>
      <p:bldP build="whole" bldLvl="1" animBg="1" rev="0" advAuto="0" spid="10877" grpId="2"/>
      <p:bldP build="whole" bldLvl="1" animBg="1" rev="0" advAuto="0" spid="10817" grpId="12"/>
      <p:bldP build="whole" bldLvl="1" animBg="1" rev="0" advAuto="0" spid="10834" grpId="4"/>
      <p:bldP build="whole" bldLvl="1" animBg="1" rev="0" advAuto="0" spid="10840" grpId="6"/>
      <p:bldP build="whole" bldLvl="1" animBg="1" rev="0" advAuto="0" spid="10808" grpId="11"/>
      <p:bldP build="whole" bldLvl="1" animBg="1" rev="0" advAuto="0" spid="10871" grpId="9"/>
      <p:bldP build="whole" bldLvl="1" animBg="1" rev="0" advAuto="0" spid="10862" grpId="8"/>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79" name="Title 1"/>
          <p:cNvSpPr txBox="1"/>
          <p:nvPr>
            <p:ph type="title"/>
          </p:nvPr>
        </p:nvSpPr>
        <p:spPr>
          <a:xfrm>
            <a:off x="268079" y="737808"/>
            <a:ext cx="11655842" cy="899537"/>
          </a:xfrm>
          <a:prstGeom prst="rect">
            <a:avLst/>
          </a:prstGeom>
        </p:spPr>
        <p:txBody>
          <a:bodyPr/>
          <a:lstStyle/>
          <a:p>
            <a:pPr algn="ctr">
              <a:defRPr b="1" spc="-99" sz="4700">
                <a:solidFill>
                  <a:srgbClr val="0072C6"/>
                </a:solidFill>
                <a:latin typeface="Segoe UI Semibold"/>
                <a:ea typeface="Segoe UI Semibold"/>
                <a:cs typeface="Segoe UI Semibold"/>
                <a:sym typeface="Segoe UI Semibold"/>
              </a:defRPr>
            </a:pPr>
            <a:r>
              <a:t>Kubernetes</a:t>
            </a:r>
            <a:r>
              <a:rPr b="0">
                <a:solidFill>
                  <a:srgbClr val="505050"/>
                </a:solidFill>
                <a:latin typeface="Segoe UI Light"/>
                <a:ea typeface="Segoe UI Light"/>
                <a:cs typeface="Segoe UI Light"/>
                <a:sym typeface="Segoe UI Light"/>
              </a:rPr>
              <a:t>: the de-facto orchestrator</a:t>
            </a:r>
          </a:p>
        </p:txBody>
      </p:sp>
      <p:grpSp>
        <p:nvGrpSpPr>
          <p:cNvPr id="10882" name="Group 1"/>
          <p:cNvGrpSpPr/>
          <p:nvPr/>
        </p:nvGrpSpPr>
        <p:grpSpPr>
          <a:xfrm>
            <a:off x="5087522" y="1883998"/>
            <a:ext cx="2016956" cy="2016956"/>
            <a:chOff x="0" y="0"/>
            <a:chExt cx="2016955" cy="2016955"/>
          </a:xfrm>
        </p:grpSpPr>
        <p:sp>
          <p:nvSpPr>
            <p:cNvPr id="10880" name="Oval 23"/>
            <p:cNvSpPr/>
            <p:nvPr/>
          </p:nvSpPr>
          <p:spPr>
            <a:xfrm>
              <a:off x="0" y="0"/>
              <a:ext cx="2016956" cy="2016956"/>
            </a:xfrm>
            <a:prstGeom prst="ellipse">
              <a:avLst/>
            </a:prstGeom>
            <a:solidFill>
              <a:srgbClr val="FFFFFF"/>
            </a:solidFill>
            <a:ln w="28575" cap="flat">
              <a:solidFill>
                <a:srgbClr val="0072C6"/>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pic>
          <p:nvPicPr>
            <p:cNvPr id="10881" name="Picture 77" descr="Picture 77"/>
            <p:cNvPicPr>
              <a:picLocks noChangeAspect="1"/>
            </p:cNvPicPr>
            <p:nvPr/>
          </p:nvPicPr>
          <p:blipFill>
            <a:blip r:embed="rId2">
              <a:extLst/>
            </a:blip>
            <a:stretch>
              <a:fillRect/>
            </a:stretch>
          </p:blipFill>
          <p:spPr>
            <a:xfrm>
              <a:off x="366179" y="366179"/>
              <a:ext cx="1284598" cy="1284598"/>
            </a:xfrm>
            <a:prstGeom prst="rect">
              <a:avLst/>
            </a:prstGeom>
            <a:ln w="12700" cap="flat">
              <a:noFill/>
              <a:miter lim="400000"/>
            </a:ln>
            <a:effectLst/>
          </p:spPr>
        </p:pic>
      </p:grpSp>
      <p:grpSp>
        <p:nvGrpSpPr>
          <p:cNvPr id="10888" name="Group 2"/>
          <p:cNvGrpSpPr/>
          <p:nvPr/>
        </p:nvGrpSpPr>
        <p:grpSpPr>
          <a:xfrm>
            <a:off x="2247705" y="4677509"/>
            <a:ext cx="7696591" cy="144025"/>
            <a:chOff x="0" y="0"/>
            <a:chExt cx="7696590" cy="144023"/>
          </a:xfrm>
        </p:grpSpPr>
        <p:sp>
          <p:nvSpPr>
            <p:cNvPr id="10883" name="Oval 78"/>
            <p:cNvSpPr/>
            <p:nvPr/>
          </p:nvSpPr>
          <p:spPr>
            <a:xfrm rot="16200000">
              <a:off x="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884" name="Oval 79"/>
            <p:cNvSpPr/>
            <p:nvPr/>
          </p:nvSpPr>
          <p:spPr>
            <a:xfrm rot="16200000">
              <a:off x="3776282"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885" name="Oval 80"/>
            <p:cNvSpPr/>
            <p:nvPr/>
          </p:nvSpPr>
          <p:spPr>
            <a:xfrm rot="16200000">
              <a:off x="7552566"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886" name="Straight Connector 81"/>
            <p:cNvSpPr/>
            <p:nvPr/>
          </p:nvSpPr>
          <p:spPr>
            <a:xfrm>
              <a:off x="308220" y="72011"/>
              <a:ext cx="3303866"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87" name="Straight Connector 82"/>
            <p:cNvSpPr/>
            <p:nvPr/>
          </p:nvSpPr>
          <p:spPr>
            <a:xfrm>
              <a:off x="4084503" y="72011"/>
              <a:ext cx="3303865"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grpSp>
        <p:nvGrpSpPr>
          <p:cNvPr id="10892" name="Group 3"/>
          <p:cNvGrpSpPr/>
          <p:nvPr/>
        </p:nvGrpSpPr>
        <p:grpSpPr>
          <a:xfrm>
            <a:off x="932342" y="5065397"/>
            <a:ext cx="10637141" cy="1404456"/>
            <a:chOff x="0" y="0"/>
            <a:chExt cx="10637140" cy="1404455"/>
          </a:xfrm>
        </p:grpSpPr>
        <p:sp>
          <p:nvSpPr>
            <p:cNvPr id="10889" name="TextBox 83"/>
            <p:cNvSpPr txBox="1"/>
            <p:nvPr/>
          </p:nvSpPr>
          <p:spPr>
            <a:xfrm>
              <a:off x="0" y="0"/>
              <a:ext cx="2774749" cy="11377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500"/>
                </a:spcBef>
                <a:defRPr b="1" sz="1700">
                  <a:solidFill>
                    <a:srgbClr val="0072C6"/>
                  </a:solidFill>
                  <a:latin typeface="Segoe UI Semibold"/>
                  <a:ea typeface="Segoe UI Semibold"/>
                  <a:cs typeface="Segoe UI Semibold"/>
                  <a:sym typeface="Segoe UI Semibold"/>
                </a:defRPr>
              </a:pPr>
              <a:r>
                <a:t>Portable</a:t>
              </a:r>
              <a:r>
                <a:rPr>
                  <a:solidFill>
                    <a:srgbClr val="505050"/>
                  </a:solidFill>
                </a:rPr>
                <a:t> </a:t>
              </a:r>
              <a:endParaRPr>
                <a:solidFill>
                  <a:srgbClr val="505050"/>
                </a:solidFill>
                <a:latin typeface="Segoe UI"/>
                <a:ea typeface="Segoe UI"/>
                <a:cs typeface="Segoe UI"/>
                <a:sym typeface="Segoe UI"/>
              </a:endParaRPr>
            </a:p>
            <a:p>
              <a:pPr algn="ctr" defTabSz="914366">
                <a:spcBef>
                  <a:spcPts val="500"/>
                </a:spcBef>
                <a:defRPr sz="1700">
                  <a:solidFill>
                    <a:srgbClr val="505050"/>
                  </a:solidFill>
                  <a:latin typeface="Segoe UI"/>
                  <a:ea typeface="Segoe UI"/>
                  <a:cs typeface="Segoe UI"/>
                  <a:sym typeface="Segoe UI"/>
                </a:defRPr>
              </a:pPr>
              <a:r>
                <a:t>Public, private, hybrid, multi-cloud</a:t>
              </a:r>
            </a:p>
          </p:txBody>
        </p:sp>
        <p:sp>
          <p:nvSpPr>
            <p:cNvPr id="10890" name="TextBox 84"/>
            <p:cNvSpPr txBox="1"/>
            <p:nvPr/>
          </p:nvSpPr>
          <p:spPr>
            <a:xfrm>
              <a:off x="3776282" y="0"/>
              <a:ext cx="2774749" cy="11377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500"/>
                </a:spcBef>
                <a:defRPr b="1" sz="1700">
                  <a:solidFill>
                    <a:srgbClr val="0072C6"/>
                  </a:solidFill>
                  <a:latin typeface="Segoe UI Semibold"/>
                  <a:ea typeface="Segoe UI Semibold"/>
                  <a:cs typeface="Segoe UI Semibold"/>
                  <a:sym typeface="Segoe UI Semibold"/>
                </a:defRPr>
              </a:pPr>
              <a:r>
                <a:t>Extensible</a:t>
              </a:r>
              <a:r>
                <a:rPr>
                  <a:solidFill>
                    <a:srgbClr val="505050"/>
                  </a:solidFill>
                </a:rPr>
                <a:t> </a:t>
              </a:r>
              <a:endParaRPr>
                <a:solidFill>
                  <a:srgbClr val="505050"/>
                </a:solidFill>
                <a:latin typeface="Segoe UI"/>
                <a:ea typeface="Segoe UI"/>
                <a:cs typeface="Segoe UI"/>
                <a:sym typeface="Segoe UI"/>
              </a:endParaRPr>
            </a:p>
            <a:p>
              <a:pPr algn="ctr" defTabSz="914366">
                <a:spcBef>
                  <a:spcPts val="500"/>
                </a:spcBef>
                <a:defRPr sz="1700">
                  <a:solidFill>
                    <a:srgbClr val="505050"/>
                  </a:solidFill>
                  <a:latin typeface="Segoe UI"/>
                  <a:ea typeface="Segoe UI"/>
                  <a:cs typeface="Segoe UI"/>
                  <a:sym typeface="Segoe UI"/>
                </a:defRPr>
              </a:pPr>
              <a:r>
                <a:t>Modular, pluggable, hookable, composable</a:t>
              </a:r>
            </a:p>
          </p:txBody>
        </p:sp>
        <p:sp>
          <p:nvSpPr>
            <p:cNvPr id="10891" name="TextBox 85"/>
            <p:cNvSpPr txBox="1"/>
            <p:nvPr/>
          </p:nvSpPr>
          <p:spPr>
            <a:xfrm>
              <a:off x="7242737" y="0"/>
              <a:ext cx="3394404" cy="1404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p>
              <a:pPr algn="ctr" defTabSz="914366">
                <a:spcBef>
                  <a:spcPts val="500"/>
                </a:spcBef>
                <a:defRPr b="1" sz="1700">
                  <a:solidFill>
                    <a:srgbClr val="0072C6"/>
                  </a:solidFill>
                  <a:latin typeface="Segoe UI Semibold"/>
                  <a:ea typeface="Segoe UI Semibold"/>
                  <a:cs typeface="Segoe UI Semibold"/>
                  <a:sym typeface="Segoe UI Semibold"/>
                </a:defRPr>
              </a:pPr>
              <a:r>
                <a:t>Self-healing </a:t>
              </a:r>
              <a:endParaRPr>
                <a:solidFill>
                  <a:srgbClr val="505050"/>
                </a:solidFill>
                <a:latin typeface="Segoe UI"/>
                <a:ea typeface="Segoe UI"/>
                <a:cs typeface="Segoe UI"/>
                <a:sym typeface="Segoe UI"/>
              </a:endParaRPr>
            </a:p>
            <a:p>
              <a:pPr algn="ctr" defTabSz="914366">
                <a:spcBef>
                  <a:spcPts val="500"/>
                </a:spcBef>
                <a:defRPr sz="1700">
                  <a:solidFill>
                    <a:srgbClr val="505050"/>
                  </a:solidFill>
                  <a:latin typeface="Segoe UI"/>
                  <a:ea typeface="Segoe UI"/>
                  <a:cs typeface="Segoe UI"/>
                  <a:sym typeface="Segoe UI"/>
                </a:defRPr>
              </a:pPr>
              <a:r>
                <a:t>Auto-placement, auto-restart, auto-replication, auto-scaling</a:t>
              </a:r>
            </a:p>
          </p:txBody>
        </p:sp>
      </p:grpSp>
      <p:sp>
        <p:nvSpPr>
          <p:cNvPr id="10893" name="Straight Connector 86"/>
          <p:cNvSpPr/>
          <p:nvPr/>
        </p:nvSpPr>
        <p:spPr>
          <a:xfrm flipV="1">
            <a:off x="6096000" y="4026258"/>
            <a:ext cx="1" cy="525949"/>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500"/>
                                  </p:stCondLst>
                                  <p:iterate type="el" backwards="0">
                                    <p:tmAbs val="0"/>
                                  </p:iterate>
                                  <p:childTnLst>
                                    <p:set>
                                      <p:cBhvr>
                                        <p:cTn id="6" fill="hold"/>
                                        <p:tgtEl>
                                          <p:spTgt spid="10882"/>
                                        </p:tgtEl>
                                        <p:attrNameLst>
                                          <p:attrName>style.visibility</p:attrName>
                                        </p:attrNameLst>
                                      </p:cBhvr>
                                      <p:to>
                                        <p:strVal val="visible"/>
                                      </p:to>
                                    </p:set>
                                    <p:anim calcmode="lin" valueType="num">
                                      <p:cBhvr>
                                        <p:cTn id="7" dur="500" fill="hold"/>
                                        <p:tgtEl>
                                          <p:spTgt spid="10882"/>
                                        </p:tgtEl>
                                        <p:attrNameLst>
                                          <p:attrName>ppt_w</p:attrName>
                                        </p:attrNameLst>
                                      </p:cBhvr>
                                      <p:tavLst>
                                        <p:tav tm="0">
                                          <p:val>
                                            <p:fltVal val="0"/>
                                          </p:val>
                                        </p:tav>
                                        <p:tav tm="100000">
                                          <p:val>
                                            <p:strVal val="#ppt_w"/>
                                          </p:val>
                                        </p:tav>
                                      </p:tavLst>
                                    </p:anim>
                                    <p:anim calcmode="lin" valueType="num">
                                      <p:cBhvr>
                                        <p:cTn id="8" dur="500" fill="hold"/>
                                        <p:tgtEl>
                                          <p:spTgt spid="1088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 presetID="22" grpId="2" fill="hold">
                                  <p:stCondLst>
                                    <p:cond delay="0"/>
                                  </p:stCondLst>
                                  <p:iterate type="el" backwards="0">
                                    <p:tmAbs val="0"/>
                                  </p:iterate>
                                  <p:childTnLst>
                                    <p:set>
                                      <p:cBhvr>
                                        <p:cTn id="11" fill="hold"/>
                                        <p:tgtEl>
                                          <p:spTgt spid="10893"/>
                                        </p:tgtEl>
                                        <p:attrNameLst>
                                          <p:attrName>style.visibility</p:attrName>
                                        </p:attrNameLst>
                                      </p:cBhvr>
                                      <p:to>
                                        <p:strVal val="visible"/>
                                      </p:to>
                                    </p:set>
                                    <p:animEffect filter="wipe(up)" transition="in">
                                      <p:cBhvr>
                                        <p:cTn id="12" dur="500"/>
                                        <p:tgtEl>
                                          <p:spTgt spid="10893"/>
                                        </p:tgtEl>
                                      </p:cBhvr>
                                    </p:animEffec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10888"/>
                                        </p:tgtEl>
                                        <p:attrNameLst>
                                          <p:attrName>style.visibility</p:attrName>
                                        </p:attrNameLst>
                                      </p:cBhvr>
                                      <p:to>
                                        <p:strVal val="visible"/>
                                      </p:to>
                                    </p:set>
                                    <p:animEffect filter="wipe(left)" transition="in">
                                      <p:cBhvr>
                                        <p:cTn id="16" dur="1000"/>
                                        <p:tgtEl>
                                          <p:spTgt spid="10888"/>
                                        </p:tgtEl>
                                      </p:cBhvr>
                                    </p:animEffect>
                                  </p:childTnLst>
                                </p:cTn>
                              </p:par>
                            </p:childTnLst>
                          </p:cTn>
                        </p:par>
                        <p:par>
                          <p:cTn id="17" fill="hold">
                            <p:stCondLst>
                              <p:cond delay="2500"/>
                            </p:stCondLst>
                            <p:childTnLst>
                              <p:par>
                                <p:cTn id="18" presetClass="entr" nodeType="afterEffect" presetSubtype="1" presetID="22" grpId="4" fill="hold">
                                  <p:stCondLst>
                                    <p:cond delay="0"/>
                                  </p:stCondLst>
                                  <p:iterate type="el" backwards="0">
                                    <p:tmAbs val="0"/>
                                  </p:iterate>
                                  <p:childTnLst>
                                    <p:set>
                                      <p:cBhvr>
                                        <p:cTn id="19" fill="hold"/>
                                        <p:tgtEl>
                                          <p:spTgt spid="10892"/>
                                        </p:tgtEl>
                                        <p:attrNameLst>
                                          <p:attrName>style.visibility</p:attrName>
                                        </p:attrNameLst>
                                      </p:cBhvr>
                                      <p:to>
                                        <p:strVal val="visible"/>
                                      </p:to>
                                    </p:set>
                                    <p:animEffect filter="wipe(up)" transition="in">
                                      <p:cBhvr>
                                        <p:cTn id="20" dur="500"/>
                                        <p:tgtEl>
                                          <p:spTgt spid="10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93" grpId="2"/>
      <p:bldP build="whole" bldLvl="1" animBg="1" rev="0" advAuto="0" spid="10882" grpId="1"/>
      <p:bldP build="whole" bldLvl="1" animBg="1" rev="0" advAuto="0" spid="10892" grpId="4"/>
      <p:bldP build="whole" bldLvl="1" animBg="1" rev="0" advAuto="0" spid="10888" grpId="3"/>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95" name="Title 1"/>
          <p:cNvSpPr txBox="1"/>
          <p:nvPr>
            <p:ph type="title"/>
          </p:nvPr>
        </p:nvSpPr>
        <p:spPr>
          <a:xfrm>
            <a:off x="268079" y="737808"/>
            <a:ext cx="11655842" cy="899537"/>
          </a:xfrm>
          <a:prstGeom prst="rect">
            <a:avLst/>
          </a:prstGeom>
        </p:spPr>
        <p:txBody>
          <a:bodyPr/>
          <a:lstStyle/>
          <a:p>
            <a:pPr algn="ctr">
              <a:defRPr b="1" spc="-99" sz="4700">
                <a:solidFill>
                  <a:srgbClr val="0072C6"/>
                </a:solidFill>
                <a:latin typeface="Segoe UI Semibold"/>
                <a:ea typeface="Segoe UI Semibold"/>
                <a:cs typeface="Segoe UI Semibold"/>
                <a:sym typeface="Segoe UI Semibold"/>
              </a:defRPr>
            </a:pPr>
            <a:r>
              <a:t>Kubernetes</a:t>
            </a:r>
            <a:r>
              <a:rPr b="0">
                <a:solidFill>
                  <a:srgbClr val="505050"/>
                </a:solidFill>
                <a:latin typeface="Segoe UI Light"/>
                <a:ea typeface="Segoe UI Light"/>
                <a:cs typeface="Segoe UI Light"/>
                <a:sym typeface="Segoe UI Light"/>
              </a:rPr>
              <a:t>: empowering you to do more</a:t>
            </a:r>
          </a:p>
        </p:txBody>
      </p:sp>
      <p:grpSp>
        <p:nvGrpSpPr>
          <p:cNvPr id="10903" name="Group 1"/>
          <p:cNvGrpSpPr/>
          <p:nvPr/>
        </p:nvGrpSpPr>
        <p:grpSpPr>
          <a:xfrm>
            <a:off x="2019153" y="4677509"/>
            <a:ext cx="8153697" cy="144025"/>
            <a:chOff x="0" y="0"/>
            <a:chExt cx="8153696" cy="144023"/>
          </a:xfrm>
        </p:grpSpPr>
        <p:sp>
          <p:nvSpPr>
            <p:cNvPr id="10896" name="Straight Connector 81"/>
            <p:cNvSpPr/>
            <p:nvPr/>
          </p:nvSpPr>
          <p:spPr>
            <a:xfrm>
              <a:off x="230422" y="72011"/>
              <a:ext cx="2353070"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897" name="Oval 78"/>
            <p:cNvSpPr/>
            <p:nvPr/>
          </p:nvSpPr>
          <p:spPr>
            <a:xfrm rot="16200000">
              <a:off x="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898" name="Oval 79"/>
            <p:cNvSpPr/>
            <p:nvPr/>
          </p:nvSpPr>
          <p:spPr>
            <a:xfrm rot="16200000">
              <a:off x="266989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899" name="Oval 80"/>
            <p:cNvSpPr/>
            <p:nvPr/>
          </p:nvSpPr>
          <p:spPr>
            <a:xfrm rot="16200000">
              <a:off x="8009672"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900" name="Oval 13"/>
            <p:cNvSpPr/>
            <p:nvPr/>
          </p:nvSpPr>
          <p:spPr>
            <a:xfrm rot="16200000">
              <a:off x="5339779"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0901" name="Straight Connector 16"/>
            <p:cNvSpPr/>
            <p:nvPr/>
          </p:nvSpPr>
          <p:spPr>
            <a:xfrm>
              <a:off x="2900312" y="72011"/>
              <a:ext cx="2353070"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0902" name="Straight Connector 17"/>
            <p:cNvSpPr/>
            <p:nvPr/>
          </p:nvSpPr>
          <p:spPr>
            <a:xfrm>
              <a:off x="5570202" y="72011"/>
              <a:ext cx="2353070"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grpSp>
        <p:nvGrpSpPr>
          <p:cNvPr id="10908" name="Group 2"/>
          <p:cNvGrpSpPr/>
          <p:nvPr/>
        </p:nvGrpSpPr>
        <p:grpSpPr>
          <a:xfrm>
            <a:off x="874982" y="4993273"/>
            <a:ext cx="10283640" cy="1353657"/>
            <a:chOff x="0" y="0"/>
            <a:chExt cx="10283638" cy="1353655"/>
          </a:xfrm>
        </p:grpSpPr>
        <p:sp>
          <p:nvSpPr>
            <p:cNvPr id="10904" name="TextBox 83"/>
            <p:cNvSpPr txBox="1"/>
            <p:nvPr/>
          </p:nvSpPr>
          <p:spPr>
            <a:xfrm>
              <a:off x="0" y="133350"/>
              <a:ext cx="2432364" cy="1086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366">
                <a:spcBef>
                  <a:spcPts val="500"/>
                </a:spcBef>
                <a:defRPr sz="1700">
                  <a:solidFill>
                    <a:srgbClr val="505050"/>
                  </a:solidFill>
                  <a:latin typeface="Segoe UI"/>
                  <a:ea typeface="Segoe UI"/>
                  <a:cs typeface="Segoe UI"/>
                  <a:sym typeface="Segoe UI"/>
                </a:defRPr>
              </a:lvl1pPr>
            </a:lstStyle>
            <a:p>
              <a:pPr/>
              <a:r>
                <a:t>Deploy your applications quickly and predictably</a:t>
              </a:r>
            </a:p>
          </p:txBody>
        </p:sp>
        <p:sp>
          <p:nvSpPr>
            <p:cNvPr id="10905" name="TextBox 18"/>
            <p:cNvSpPr txBox="1"/>
            <p:nvPr/>
          </p:nvSpPr>
          <p:spPr>
            <a:xfrm>
              <a:off x="2926896" y="133350"/>
              <a:ext cx="1918352" cy="1086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366">
                <a:spcBef>
                  <a:spcPts val="500"/>
                </a:spcBef>
                <a:defRPr sz="1700">
                  <a:solidFill>
                    <a:srgbClr val="505050"/>
                  </a:solidFill>
                  <a:latin typeface="Segoe UI"/>
                  <a:ea typeface="Segoe UI"/>
                  <a:cs typeface="Segoe UI"/>
                  <a:sym typeface="Segoe UI"/>
                </a:defRPr>
              </a:lvl1pPr>
            </a:lstStyle>
            <a:p>
              <a:pPr/>
              <a:r>
                <a:t>Scale your applications on the fly</a:t>
              </a:r>
            </a:p>
          </p:txBody>
        </p:sp>
        <p:sp>
          <p:nvSpPr>
            <p:cNvPr id="10906" name="TextBox 19"/>
            <p:cNvSpPr txBox="1"/>
            <p:nvPr/>
          </p:nvSpPr>
          <p:spPr>
            <a:xfrm>
              <a:off x="5433517" y="133350"/>
              <a:ext cx="2244888" cy="1086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p>
              <a:pPr algn="ctr" defTabSz="914366">
                <a:spcBef>
                  <a:spcPts val="500"/>
                </a:spcBef>
                <a:defRPr sz="1700">
                  <a:solidFill>
                    <a:srgbClr val="505050"/>
                  </a:solidFill>
                  <a:latin typeface="Segoe UI"/>
                  <a:ea typeface="Segoe UI"/>
                  <a:cs typeface="Segoe UI"/>
                  <a:sym typeface="Segoe UI"/>
                </a:defRPr>
              </a:pPr>
              <a:r>
                <a:t>Roll out </a:t>
              </a:r>
              <a:br/>
              <a:r>
                <a:t>new features seamlessly</a:t>
              </a:r>
            </a:p>
          </p:txBody>
        </p:sp>
        <p:sp>
          <p:nvSpPr>
            <p:cNvPr id="10907" name="TextBox 20"/>
            <p:cNvSpPr txBox="1"/>
            <p:nvPr/>
          </p:nvSpPr>
          <p:spPr>
            <a:xfrm>
              <a:off x="8168068" y="0"/>
              <a:ext cx="2115571" cy="13536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366">
                <a:spcBef>
                  <a:spcPts val="500"/>
                </a:spcBef>
                <a:defRPr sz="1700">
                  <a:solidFill>
                    <a:srgbClr val="505050"/>
                  </a:solidFill>
                  <a:latin typeface="Segoe UI"/>
                  <a:ea typeface="Segoe UI"/>
                  <a:cs typeface="Segoe UI"/>
                  <a:sym typeface="Segoe UI"/>
                </a:defRPr>
              </a:lvl1pPr>
            </a:lstStyle>
            <a:p>
              <a:pPr/>
              <a:r>
                <a:t>Limit hardware usage to required resources only</a:t>
              </a:r>
            </a:p>
          </p:txBody>
        </p:sp>
      </p:grpSp>
      <p:grpSp>
        <p:nvGrpSpPr>
          <p:cNvPr id="10911" name="Group 21"/>
          <p:cNvGrpSpPr/>
          <p:nvPr/>
        </p:nvGrpSpPr>
        <p:grpSpPr>
          <a:xfrm>
            <a:off x="5087522" y="1883998"/>
            <a:ext cx="2016956" cy="2016956"/>
            <a:chOff x="0" y="0"/>
            <a:chExt cx="2016955" cy="2016955"/>
          </a:xfrm>
        </p:grpSpPr>
        <p:sp>
          <p:nvSpPr>
            <p:cNvPr id="10909" name="Oval 22"/>
            <p:cNvSpPr/>
            <p:nvPr/>
          </p:nvSpPr>
          <p:spPr>
            <a:xfrm>
              <a:off x="0" y="0"/>
              <a:ext cx="2016956" cy="2016956"/>
            </a:xfrm>
            <a:prstGeom prst="ellipse">
              <a:avLst/>
            </a:prstGeom>
            <a:solidFill>
              <a:srgbClr val="FFFFFF"/>
            </a:solidFill>
            <a:ln w="28575" cap="flat">
              <a:solidFill>
                <a:srgbClr val="0072C6"/>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pic>
          <p:nvPicPr>
            <p:cNvPr id="10910" name="Picture 25" descr="Picture 25"/>
            <p:cNvPicPr>
              <a:picLocks noChangeAspect="1"/>
            </p:cNvPicPr>
            <p:nvPr/>
          </p:nvPicPr>
          <p:blipFill>
            <a:blip r:embed="rId2">
              <a:extLst/>
            </a:blip>
            <a:stretch>
              <a:fillRect/>
            </a:stretch>
          </p:blipFill>
          <p:spPr>
            <a:xfrm>
              <a:off x="366179" y="366179"/>
              <a:ext cx="1284598" cy="1284598"/>
            </a:xfrm>
            <a:prstGeom prst="rect">
              <a:avLst/>
            </a:prstGeom>
            <a:ln w="12700" cap="flat">
              <a:noFill/>
              <a:miter lim="400000"/>
            </a:ln>
            <a:effectLst/>
          </p:spPr>
        </p:pic>
      </p:grpSp>
      <p:sp>
        <p:nvSpPr>
          <p:cNvPr id="10912" name="Straight Connector 26"/>
          <p:cNvSpPr/>
          <p:nvPr/>
        </p:nvSpPr>
        <p:spPr>
          <a:xfrm flipV="1">
            <a:off x="6096000" y="4026258"/>
            <a:ext cx="1" cy="525949"/>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500"/>
                                  </p:stCondLst>
                                  <p:iterate type="el" backwards="0">
                                    <p:tmAbs val="0"/>
                                  </p:iterate>
                                  <p:childTnLst>
                                    <p:set>
                                      <p:cBhvr>
                                        <p:cTn id="6" fill="hold"/>
                                        <p:tgtEl>
                                          <p:spTgt spid="10912"/>
                                        </p:tgtEl>
                                        <p:attrNameLst>
                                          <p:attrName>style.visibility</p:attrName>
                                        </p:attrNameLst>
                                      </p:cBhvr>
                                      <p:to>
                                        <p:strVal val="visible"/>
                                      </p:to>
                                    </p:set>
                                    <p:animEffect filter="wipe(up)" transition="in">
                                      <p:cBhvr>
                                        <p:cTn id="7" dur="500"/>
                                        <p:tgtEl>
                                          <p:spTgt spid="10912"/>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0903"/>
                                        </p:tgtEl>
                                        <p:attrNameLst>
                                          <p:attrName>style.visibility</p:attrName>
                                        </p:attrNameLst>
                                      </p:cBhvr>
                                      <p:to>
                                        <p:strVal val="visible"/>
                                      </p:to>
                                    </p:set>
                                    <p:animEffect filter="wipe(left)" transition="in">
                                      <p:cBhvr>
                                        <p:cTn id="11" dur="1000"/>
                                        <p:tgtEl>
                                          <p:spTgt spid="10903"/>
                                        </p:tgtEl>
                                      </p:cBhvr>
                                    </p:animEffect>
                                  </p:childTnLst>
                                </p:cTn>
                              </p:par>
                            </p:childTnLst>
                          </p:cTn>
                        </p:par>
                        <p:par>
                          <p:cTn id="12" fill="hold">
                            <p:stCondLst>
                              <p:cond delay="2000"/>
                            </p:stCondLst>
                            <p:childTnLst>
                              <p:par>
                                <p:cTn id="13" presetClass="entr" nodeType="afterEffect" presetSubtype="1" presetID="22" grpId="3" fill="hold">
                                  <p:stCondLst>
                                    <p:cond delay="0"/>
                                  </p:stCondLst>
                                  <p:iterate type="el" backwards="0">
                                    <p:tmAbs val="0"/>
                                  </p:iterate>
                                  <p:childTnLst>
                                    <p:set>
                                      <p:cBhvr>
                                        <p:cTn id="14" fill="hold"/>
                                        <p:tgtEl>
                                          <p:spTgt spid="10908"/>
                                        </p:tgtEl>
                                        <p:attrNameLst>
                                          <p:attrName>style.visibility</p:attrName>
                                        </p:attrNameLst>
                                      </p:cBhvr>
                                      <p:to>
                                        <p:strVal val="visible"/>
                                      </p:to>
                                    </p:set>
                                    <p:animEffect filter="wipe(up)" transition="in">
                                      <p:cBhvr>
                                        <p:cTn id="15" dur="500"/>
                                        <p:tgtEl>
                                          <p:spTgt spid="10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12" grpId="1"/>
      <p:bldP build="whole" bldLvl="1" animBg="1" rev="0" advAuto="0" spid="10903" grpId="2"/>
      <p:bldP build="whole" bldLvl="1" animBg="1" rev="0" advAuto="0" spid="10908" grpId="3"/>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914" name="TextBox 1"/>
          <p:cNvSpPr txBox="1"/>
          <p:nvPr/>
        </p:nvSpPr>
        <p:spPr>
          <a:xfrm>
            <a:off x="369986" y="5478879"/>
            <a:ext cx="11548151" cy="11290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sz="3600">
                <a:solidFill>
                  <a:srgbClr val="FFFFFF"/>
                </a:solidFill>
                <a:latin typeface="Segoe UI Light"/>
                <a:ea typeface="Segoe UI Light"/>
                <a:cs typeface="Segoe UI Light"/>
                <a:sym typeface="Segoe UI Light"/>
              </a:defRPr>
            </a:lvl1pPr>
          </a:lstStyle>
          <a:p>
            <a:pPr/>
            <a:r>
              <a:t>“Distributed apps are sufficiently complicated that they need to be flown by the instruments”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918"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0919"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0920" name="Rectangle 7"/>
          <p:cNvSpPr/>
          <p:nvPr/>
        </p:nvSpPr>
        <p:spPr>
          <a:xfrm>
            <a:off x="-21869" y="-2313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0921" name="Title 4"/>
          <p:cNvSpPr txBox="1"/>
          <p:nvPr>
            <p:ph type="title"/>
          </p:nvPr>
        </p:nvSpPr>
        <p:spPr>
          <a:xfrm>
            <a:off x="504239" y="644584"/>
            <a:ext cx="10715080" cy="854372"/>
          </a:xfrm>
          <a:prstGeom prst="rect">
            <a:avLst/>
          </a:prstGeom>
        </p:spPr>
        <p:txBody>
          <a:bodyPr anchor="ctr"/>
          <a:lstStyle>
            <a:lvl1pPr defTabSz="685775">
              <a:defRPr spc="-75" sz="4350">
                <a:solidFill>
                  <a:srgbClr val="FFFFFF"/>
                </a:solidFill>
              </a:defRPr>
            </a:lvl1pPr>
          </a:lstStyle>
          <a:p>
            <a:pPr/>
            <a:r>
              <a:t>Azure container technology</a:t>
            </a:r>
          </a:p>
        </p:txBody>
      </p:sp>
      <p:sp>
        <p:nvSpPr>
          <p:cNvPr id="10922"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3"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0924"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5"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6"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7"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8"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29" name="Hexagon 163"/>
          <p:cNvSpPr/>
          <p:nvPr/>
        </p:nvSpPr>
        <p:spPr>
          <a:xfrm>
            <a:off x="8167565"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30" name="Hexagon 164"/>
          <p:cNvSpPr/>
          <p:nvPr/>
        </p:nvSpPr>
        <p:spPr>
          <a:xfrm>
            <a:off x="8167565" y="193083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0931"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0932" name="Rectangle 166"/>
          <p:cNvSpPr txBox="1"/>
          <p:nvPr/>
        </p:nvSpPr>
        <p:spPr>
          <a:xfrm>
            <a:off x="2479200" y="4305998"/>
            <a:ext cx="1221445"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b="1" sz="1100">
                <a:solidFill>
                  <a:srgbClr val="505050"/>
                </a:solidFill>
                <a:latin typeface="Segoe UI Semibold"/>
                <a:ea typeface="Segoe UI Semibold"/>
                <a:cs typeface="Segoe UI Semibold"/>
                <a:sym typeface="Segoe UI Semibold"/>
              </a:defRPr>
            </a:lvl1pPr>
          </a:lstStyle>
          <a:p>
            <a:pPr/>
            <a:r>
              <a:t>Azure container technology</a:t>
            </a:r>
          </a:p>
        </p:txBody>
      </p:sp>
      <p:sp>
        <p:nvSpPr>
          <p:cNvPr id="10933"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0934"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0935"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0936"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0937"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0938" name="Rectangle 173"/>
          <p:cNvSpPr txBox="1"/>
          <p:nvPr/>
        </p:nvSpPr>
        <p:spPr>
          <a:xfrm>
            <a:off x="8391924" y="2635567"/>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0939" name="Rectangle 174"/>
          <p:cNvSpPr txBox="1"/>
          <p:nvPr/>
        </p:nvSpPr>
        <p:spPr>
          <a:xfrm>
            <a:off x="8432713" y="4361157"/>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0940" name="Hexagon 25"/>
          <p:cNvSpPr/>
          <p:nvPr/>
        </p:nvSpPr>
        <p:spPr>
          <a:xfrm>
            <a:off x="9701254"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0941" name="Rectangle 26"/>
          <p:cNvSpPr txBox="1"/>
          <p:nvPr/>
        </p:nvSpPr>
        <p:spPr>
          <a:xfrm>
            <a:off x="9964353" y="3547643"/>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0945" name="Group 27"/>
          <p:cNvGrpSpPr/>
          <p:nvPr/>
        </p:nvGrpSpPr>
        <p:grpSpPr>
          <a:xfrm>
            <a:off x="1438289" y="3065918"/>
            <a:ext cx="381980" cy="422460"/>
            <a:chOff x="0" y="0"/>
            <a:chExt cx="381978" cy="422458"/>
          </a:xfrm>
        </p:grpSpPr>
        <p:sp>
          <p:nvSpPr>
            <p:cNvPr id="10942"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43"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44"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0946"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10956" name="Group 1"/>
          <p:cNvGrpSpPr/>
          <p:nvPr/>
        </p:nvGrpSpPr>
        <p:grpSpPr>
          <a:xfrm>
            <a:off x="2874456" y="3821717"/>
            <a:ext cx="434852" cy="420487"/>
            <a:chOff x="0" y="0"/>
            <a:chExt cx="434851" cy="420485"/>
          </a:xfrm>
        </p:grpSpPr>
        <p:sp>
          <p:nvSpPr>
            <p:cNvPr id="10947"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48"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49"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0"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1"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2"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3"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4"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5"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964" name="Group 78"/>
          <p:cNvGrpSpPr/>
          <p:nvPr/>
        </p:nvGrpSpPr>
        <p:grpSpPr>
          <a:xfrm>
            <a:off x="4352048" y="4692616"/>
            <a:ext cx="421286" cy="374435"/>
            <a:chOff x="0" y="0"/>
            <a:chExt cx="421284" cy="374434"/>
          </a:xfrm>
        </p:grpSpPr>
        <p:sp>
          <p:nvSpPr>
            <p:cNvPr id="10957"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8"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59"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0"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61"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2"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3"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0978" name="Group 86"/>
          <p:cNvGrpSpPr/>
          <p:nvPr/>
        </p:nvGrpSpPr>
        <p:grpSpPr>
          <a:xfrm>
            <a:off x="5795685" y="2145748"/>
            <a:ext cx="480714" cy="378555"/>
            <a:chOff x="0" y="0"/>
            <a:chExt cx="480713" cy="378554"/>
          </a:xfrm>
        </p:grpSpPr>
        <p:sp>
          <p:nvSpPr>
            <p:cNvPr id="10965"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66"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67"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8"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9"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70"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1"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2"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3"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4"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5"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6"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77"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0979"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10986" name="Group 101"/>
          <p:cNvGrpSpPr/>
          <p:nvPr/>
        </p:nvGrpSpPr>
        <p:grpSpPr>
          <a:xfrm>
            <a:off x="7284803" y="3001056"/>
            <a:ext cx="467752" cy="414886"/>
            <a:chOff x="0" y="0"/>
            <a:chExt cx="467751" cy="414885"/>
          </a:xfrm>
        </p:grpSpPr>
        <p:sp>
          <p:nvSpPr>
            <p:cNvPr id="10980"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81"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82"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83"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84"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85"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0987" name="Graphic 108" descr="Graphic 108"/>
          <p:cNvPicPr>
            <a:picLocks noChangeAspect="1"/>
          </p:cNvPicPr>
          <p:nvPr/>
        </p:nvPicPr>
        <p:blipFill>
          <a:blip r:embed="rId5">
            <a:extLst/>
          </a:blip>
          <a:stretch>
            <a:fillRect/>
          </a:stretch>
        </p:blipFill>
        <p:spPr>
          <a:xfrm>
            <a:off x="8767882" y="2158352"/>
            <a:ext cx="424705" cy="408212"/>
          </a:xfrm>
          <a:prstGeom prst="rect">
            <a:avLst/>
          </a:prstGeom>
          <a:ln w="12700">
            <a:miter lim="400000"/>
          </a:ln>
        </p:spPr>
      </p:pic>
      <p:grpSp>
        <p:nvGrpSpPr>
          <p:cNvPr id="10991" name="Group 15"/>
          <p:cNvGrpSpPr/>
          <p:nvPr/>
        </p:nvGrpSpPr>
        <p:grpSpPr>
          <a:xfrm>
            <a:off x="8837549" y="3838337"/>
            <a:ext cx="285374" cy="414308"/>
            <a:chOff x="0" y="0"/>
            <a:chExt cx="285372" cy="414306"/>
          </a:xfrm>
        </p:grpSpPr>
        <p:sp>
          <p:nvSpPr>
            <p:cNvPr id="10988"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89"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90"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994" name="Group 20"/>
          <p:cNvGrpSpPr/>
          <p:nvPr/>
        </p:nvGrpSpPr>
        <p:grpSpPr>
          <a:xfrm>
            <a:off x="10314027" y="3005346"/>
            <a:ext cx="399795" cy="399795"/>
            <a:chOff x="0" y="0"/>
            <a:chExt cx="399794" cy="399794"/>
          </a:xfrm>
        </p:grpSpPr>
        <p:sp>
          <p:nvSpPr>
            <p:cNvPr id="10992"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93"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019" name="Group 120"/>
          <p:cNvGrpSpPr/>
          <p:nvPr/>
        </p:nvGrpSpPr>
        <p:grpSpPr>
          <a:xfrm>
            <a:off x="3749831" y="2781301"/>
            <a:ext cx="1625341" cy="1401157"/>
            <a:chOff x="0" y="0"/>
            <a:chExt cx="1625340" cy="1401156"/>
          </a:xfrm>
        </p:grpSpPr>
        <p:sp>
          <p:nvSpPr>
            <p:cNvPr id="10995" name="Hexagon 121"/>
            <p:cNvSpPr/>
            <p:nvPr/>
          </p:nvSpPr>
          <p:spPr>
            <a:xfrm>
              <a:off x="-1" y="-1"/>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cap="flat">
              <a:noFill/>
              <a:miter lim="400000"/>
            </a:ln>
            <a:effectLst/>
          </p:spPr>
          <p:txBody>
            <a:bodyPr wrap="square" lIns="45719" tIns="45719" rIns="45719" bIns="45719" numCol="1" anchor="t">
              <a:noAutofit/>
            </a:bodyPr>
            <a:lstStyle/>
            <a:p>
              <a:pPr algn="ctr" defTabSz="895923">
                <a:lnSpc>
                  <a:spcPct val="90000"/>
                </a:lnSpc>
                <a:defRPr b="1" sz="1300">
                  <a:solidFill>
                    <a:srgbClr val="FFFFFF"/>
                  </a:solidFill>
                  <a:latin typeface="Segoe UI"/>
                  <a:ea typeface="Segoe UI"/>
                  <a:cs typeface="Segoe UI"/>
                  <a:sym typeface="Segoe UI"/>
                </a:defRPr>
              </a:pPr>
            </a:p>
          </p:txBody>
        </p:sp>
        <p:sp>
          <p:nvSpPr>
            <p:cNvPr id="10996" name="Rectangle 122"/>
            <p:cNvSpPr txBox="1"/>
            <p:nvPr/>
          </p:nvSpPr>
          <p:spPr>
            <a:xfrm>
              <a:off x="245859" y="596910"/>
              <a:ext cx="1133623" cy="55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grpSp>
          <p:nvGrpSpPr>
            <p:cNvPr id="11018" name="Group 123"/>
            <p:cNvGrpSpPr/>
            <p:nvPr/>
          </p:nvGrpSpPr>
          <p:grpSpPr>
            <a:xfrm>
              <a:off x="614287" y="184079"/>
              <a:ext cx="399103" cy="382344"/>
              <a:chOff x="0" y="0"/>
              <a:chExt cx="399102" cy="382343"/>
            </a:xfrm>
          </p:grpSpPr>
          <p:sp>
            <p:nvSpPr>
              <p:cNvPr id="10997"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98"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999"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0"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1"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2"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3"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4"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5"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6"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7"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8"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09"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0"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1"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2"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3"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4"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5"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6"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017"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21" name="Title 1"/>
          <p:cNvSpPr txBox="1"/>
          <p:nvPr/>
        </p:nvSpPr>
        <p:spPr>
          <a:xfrm>
            <a:off x="268079" y="726610"/>
            <a:ext cx="11655842" cy="890494"/>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algn="ctr" defTabSz="914366">
              <a:lnSpc>
                <a:spcPct val="90000"/>
              </a:lnSpc>
              <a:defRPr spc="-99" sz="4700">
                <a:solidFill>
                  <a:srgbClr val="505050"/>
                </a:solidFill>
                <a:latin typeface="Segoe UI Light"/>
                <a:ea typeface="Segoe UI Light"/>
                <a:cs typeface="Segoe UI Light"/>
                <a:sym typeface="Segoe UI Light"/>
              </a:defRPr>
            </a:pPr>
            <a:r>
              <a:t>Azure container </a:t>
            </a:r>
            <a:r>
              <a:rPr b="1">
                <a:solidFill>
                  <a:srgbClr val="0072C6"/>
                </a:solidFill>
                <a:latin typeface="Segoe UI Semibold"/>
                <a:ea typeface="Segoe UI Semibold"/>
                <a:cs typeface="Segoe UI Semibold"/>
                <a:sym typeface="Segoe UI Semibold"/>
              </a:rPr>
              <a:t>strategy</a:t>
            </a:r>
          </a:p>
        </p:txBody>
      </p:sp>
      <p:sp>
        <p:nvSpPr>
          <p:cNvPr id="11022" name="TextBox 14"/>
          <p:cNvSpPr txBox="1"/>
          <p:nvPr/>
        </p:nvSpPr>
        <p:spPr>
          <a:xfrm>
            <a:off x="1251366" y="4902601"/>
            <a:ext cx="2432366"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Embrace containers as ubiquitous</a:t>
            </a:r>
          </a:p>
        </p:txBody>
      </p:sp>
      <p:sp>
        <p:nvSpPr>
          <p:cNvPr id="11023" name="TextBox 15"/>
          <p:cNvSpPr txBox="1"/>
          <p:nvPr/>
        </p:nvSpPr>
        <p:spPr>
          <a:xfrm>
            <a:off x="4803475" y="4902599"/>
            <a:ext cx="243236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Support containers across the compute portfolio</a:t>
            </a:r>
          </a:p>
        </p:txBody>
      </p:sp>
      <p:sp>
        <p:nvSpPr>
          <p:cNvPr id="11024" name="TextBox 18"/>
          <p:cNvSpPr txBox="1"/>
          <p:nvPr/>
        </p:nvSpPr>
        <p:spPr>
          <a:xfrm>
            <a:off x="8355582" y="4902601"/>
            <a:ext cx="243236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Democratize container technology</a:t>
            </a:r>
          </a:p>
        </p:txBody>
      </p:sp>
      <p:pic>
        <p:nvPicPr>
          <p:cNvPr id="11025" name="Graphic 55" descr="Graphic 55"/>
          <p:cNvPicPr>
            <a:picLocks noChangeAspect="1"/>
          </p:cNvPicPr>
          <p:nvPr/>
        </p:nvPicPr>
        <p:blipFill>
          <a:blip r:embed="rId2">
            <a:extLst/>
          </a:blip>
          <a:stretch>
            <a:fillRect/>
          </a:stretch>
        </p:blipFill>
        <p:spPr>
          <a:xfrm>
            <a:off x="8562309" y="2297460"/>
            <a:ext cx="2175429" cy="2225727"/>
          </a:xfrm>
          <a:prstGeom prst="rect">
            <a:avLst/>
          </a:prstGeom>
          <a:ln w="12700">
            <a:miter lim="400000"/>
          </a:ln>
        </p:spPr>
      </p:pic>
      <p:pic>
        <p:nvPicPr>
          <p:cNvPr id="11026" name="Graphic 66" descr="Graphic 66"/>
          <p:cNvPicPr>
            <a:picLocks noChangeAspect="1"/>
          </p:cNvPicPr>
          <p:nvPr/>
        </p:nvPicPr>
        <p:blipFill>
          <a:blip r:embed="rId3">
            <a:extLst/>
          </a:blip>
          <a:stretch>
            <a:fillRect/>
          </a:stretch>
        </p:blipFill>
        <p:spPr>
          <a:xfrm>
            <a:off x="1324739" y="2208205"/>
            <a:ext cx="2257164" cy="2244588"/>
          </a:xfrm>
          <a:prstGeom prst="rect">
            <a:avLst/>
          </a:prstGeom>
          <a:ln w="12700">
            <a:miter lim="400000"/>
          </a:ln>
        </p:spPr>
      </p:pic>
      <p:grpSp>
        <p:nvGrpSpPr>
          <p:cNvPr id="11041" name="Group 37"/>
          <p:cNvGrpSpPr/>
          <p:nvPr/>
        </p:nvGrpSpPr>
        <p:grpSpPr>
          <a:xfrm>
            <a:off x="4285415" y="2059283"/>
            <a:ext cx="3550750" cy="2610488"/>
            <a:chOff x="0" y="0"/>
            <a:chExt cx="3550749" cy="2610486"/>
          </a:xfrm>
        </p:grpSpPr>
        <p:pic>
          <p:nvPicPr>
            <p:cNvPr id="11027" name="Graphic 69" descr="Graphic 69"/>
            <p:cNvPicPr>
              <a:picLocks noChangeAspect="1"/>
            </p:cNvPicPr>
            <p:nvPr/>
          </p:nvPicPr>
          <p:blipFill>
            <a:blip r:embed="rId4">
              <a:extLst/>
            </a:blip>
            <a:stretch>
              <a:fillRect/>
            </a:stretch>
          </p:blipFill>
          <p:spPr>
            <a:xfrm>
              <a:off x="-1" y="0"/>
              <a:ext cx="3055630" cy="2610487"/>
            </a:xfrm>
            <a:prstGeom prst="rect">
              <a:avLst/>
            </a:prstGeom>
            <a:ln w="12700" cap="flat">
              <a:noFill/>
              <a:miter lim="400000"/>
            </a:ln>
            <a:effectLst/>
          </p:spPr>
        </p:pic>
        <p:sp>
          <p:nvSpPr>
            <p:cNvPr id="11028" name="Straight Connector 73"/>
            <p:cNvSpPr/>
            <p:nvPr/>
          </p:nvSpPr>
          <p:spPr>
            <a:xfrm>
              <a:off x="2917516" y="1975627"/>
              <a:ext cx="447142"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29" name="Straight Connector 74"/>
            <p:cNvSpPr/>
            <p:nvPr/>
          </p:nvSpPr>
          <p:spPr>
            <a:xfrm>
              <a:off x="2608487" y="2237659"/>
              <a:ext cx="192822"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0" name="Straight Connector 75"/>
            <p:cNvSpPr/>
            <p:nvPr/>
          </p:nvSpPr>
          <p:spPr>
            <a:xfrm>
              <a:off x="3096878" y="1856053"/>
              <a:ext cx="343874"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1" name="Straight Connector 76"/>
            <p:cNvSpPr/>
            <p:nvPr/>
          </p:nvSpPr>
          <p:spPr>
            <a:xfrm>
              <a:off x="2724694" y="579926"/>
              <a:ext cx="372184"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2" name="Straight Connector 77"/>
            <p:cNvSpPr/>
            <p:nvPr/>
          </p:nvSpPr>
          <p:spPr>
            <a:xfrm>
              <a:off x="3055628" y="444046"/>
              <a:ext cx="184021"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3" name="Straight Connector 78"/>
            <p:cNvSpPr/>
            <p:nvPr/>
          </p:nvSpPr>
          <p:spPr>
            <a:xfrm>
              <a:off x="394453" y="2052862"/>
              <a:ext cx="372184"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4" name="Straight Connector 79"/>
            <p:cNvSpPr/>
            <p:nvPr/>
          </p:nvSpPr>
          <p:spPr>
            <a:xfrm>
              <a:off x="3402704" y="900602"/>
              <a:ext cx="148046"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5" name="Straight Connector 80"/>
            <p:cNvSpPr/>
            <p:nvPr/>
          </p:nvSpPr>
          <p:spPr>
            <a:xfrm>
              <a:off x="3359223" y="2237659"/>
              <a:ext cx="148046"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6" name="Straight Connector 81"/>
            <p:cNvSpPr/>
            <p:nvPr/>
          </p:nvSpPr>
          <p:spPr>
            <a:xfrm>
              <a:off x="88597" y="2316868"/>
              <a:ext cx="148046"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7" name="Straight Connector 82"/>
            <p:cNvSpPr/>
            <p:nvPr/>
          </p:nvSpPr>
          <p:spPr>
            <a:xfrm>
              <a:off x="212181" y="1747136"/>
              <a:ext cx="148046"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8" name="Straight Connector 83"/>
            <p:cNvSpPr/>
            <p:nvPr/>
          </p:nvSpPr>
          <p:spPr>
            <a:xfrm>
              <a:off x="291057" y="505191"/>
              <a:ext cx="251442"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39" name="Straight Connector 85"/>
            <p:cNvSpPr/>
            <p:nvPr/>
          </p:nvSpPr>
          <p:spPr>
            <a:xfrm>
              <a:off x="3135085" y="1329818"/>
              <a:ext cx="372184"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40" name="Straight Connector 86"/>
            <p:cNvSpPr/>
            <p:nvPr/>
          </p:nvSpPr>
          <p:spPr>
            <a:xfrm>
              <a:off x="2881029" y="2237659"/>
              <a:ext cx="66375" cy="1"/>
            </a:xfrm>
            <a:prstGeom prst="line">
              <a:avLst/>
            </a:prstGeom>
            <a:noFill/>
            <a:ln w="19050" cap="rnd">
              <a:solidFill>
                <a:srgbClr val="C8C8C8"/>
              </a:solidFill>
              <a:prstDash val="solid"/>
              <a:round/>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500"/>
                                  </p:stCondLst>
                                  <p:iterate type="el" backwards="0">
                                    <p:tmAbs val="0"/>
                                  </p:iterate>
                                  <p:childTnLst>
                                    <p:set>
                                      <p:cBhvr>
                                        <p:cTn id="6" fill="hold"/>
                                        <p:tgtEl>
                                          <p:spTgt spid="11026"/>
                                        </p:tgtEl>
                                        <p:attrNameLst>
                                          <p:attrName>style.visibility</p:attrName>
                                        </p:attrNameLst>
                                      </p:cBhvr>
                                      <p:to>
                                        <p:strVal val="visible"/>
                                      </p:to>
                                    </p:set>
                                    <p:anim calcmode="lin" valueType="num">
                                      <p:cBhvr>
                                        <p:cTn id="7" dur="500" fill="hold"/>
                                        <p:tgtEl>
                                          <p:spTgt spid="11026"/>
                                        </p:tgtEl>
                                        <p:attrNameLst>
                                          <p:attrName>ppt_w</p:attrName>
                                        </p:attrNameLst>
                                      </p:cBhvr>
                                      <p:tavLst>
                                        <p:tav tm="0">
                                          <p:val>
                                            <p:fltVal val="0"/>
                                          </p:val>
                                        </p:tav>
                                        <p:tav tm="100000">
                                          <p:val>
                                            <p:strVal val="#ppt_w"/>
                                          </p:val>
                                        </p:tav>
                                      </p:tavLst>
                                    </p:anim>
                                    <p:anim calcmode="lin" valueType="num">
                                      <p:cBhvr>
                                        <p:cTn id="8" dur="500" fill="hold"/>
                                        <p:tgtEl>
                                          <p:spTgt spid="11026"/>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ID="9" grpId="2" fill="hold">
                                  <p:stCondLst>
                                    <p:cond delay="750"/>
                                  </p:stCondLst>
                                  <p:iterate type="el" backwards="0">
                                    <p:tmAbs val="0"/>
                                  </p:iterate>
                                  <p:childTnLst>
                                    <p:set>
                                      <p:cBhvr>
                                        <p:cTn id="11" fill="hold"/>
                                        <p:tgtEl>
                                          <p:spTgt spid="11041"/>
                                        </p:tgtEl>
                                        <p:attrNameLst>
                                          <p:attrName>style.visibility</p:attrName>
                                        </p:attrNameLst>
                                      </p:cBhvr>
                                      <p:to>
                                        <p:strVal val="visible"/>
                                      </p:to>
                                    </p:set>
                                    <p:animEffect filter="dissolve" transition="in">
                                      <p:cBhvr>
                                        <p:cTn id="12" dur="500"/>
                                        <p:tgtEl>
                                          <p:spTgt spid="11041"/>
                                        </p:tgtEl>
                                      </p:cBhvr>
                                    </p:animEffect>
                                  </p:childTnLst>
                                </p:cTn>
                              </p:par>
                            </p:childTnLst>
                          </p:cTn>
                        </p:par>
                        <p:par>
                          <p:cTn id="13" fill="hold">
                            <p:stCondLst>
                              <p:cond delay="2250"/>
                            </p:stCondLst>
                            <p:childTnLst>
                              <p:par>
                                <p:cTn id="14" presetClass="entr" nodeType="afterEffect" presetSubtype="16" presetID="23" grpId="3" fill="hold">
                                  <p:stCondLst>
                                    <p:cond delay="1000"/>
                                  </p:stCondLst>
                                  <p:iterate type="el" backwards="0">
                                    <p:tmAbs val="0"/>
                                  </p:iterate>
                                  <p:childTnLst>
                                    <p:set>
                                      <p:cBhvr>
                                        <p:cTn id="15" fill="hold"/>
                                        <p:tgtEl>
                                          <p:spTgt spid="11025"/>
                                        </p:tgtEl>
                                        <p:attrNameLst>
                                          <p:attrName>style.visibility</p:attrName>
                                        </p:attrNameLst>
                                      </p:cBhvr>
                                      <p:to>
                                        <p:strVal val="visible"/>
                                      </p:to>
                                    </p:set>
                                    <p:anim calcmode="lin" valueType="num">
                                      <p:cBhvr>
                                        <p:cTn id="16" dur="500" fill="hold"/>
                                        <p:tgtEl>
                                          <p:spTgt spid="11025"/>
                                        </p:tgtEl>
                                        <p:attrNameLst>
                                          <p:attrName>ppt_w</p:attrName>
                                        </p:attrNameLst>
                                      </p:cBhvr>
                                      <p:tavLst>
                                        <p:tav tm="0">
                                          <p:val>
                                            <p:fltVal val="0"/>
                                          </p:val>
                                        </p:tav>
                                        <p:tav tm="100000">
                                          <p:val>
                                            <p:strVal val="#ppt_w"/>
                                          </p:val>
                                        </p:tav>
                                      </p:tavLst>
                                    </p:anim>
                                    <p:anim calcmode="lin" valueType="num">
                                      <p:cBhvr>
                                        <p:cTn id="17" dur="500" fill="hold"/>
                                        <p:tgtEl>
                                          <p:spTgt spid="11025"/>
                                        </p:tgtEl>
                                        <p:attrNameLst>
                                          <p:attrName>ppt_h</p:attrName>
                                        </p:attrNameLst>
                                      </p:cBhvr>
                                      <p:tavLst>
                                        <p:tav tm="0">
                                          <p:val>
                                            <p:fltVal val="0"/>
                                          </p:val>
                                        </p:tav>
                                        <p:tav tm="100000">
                                          <p:val>
                                            <p:strVal val="#ppt_h"/>
                                          </p:val>
                                        </p:tav>
                                      </p:tavLst>
                                    </p:anim>
                                  </p:childTnLst>
                                </p:cTn>
                              </p:par>
                            </p:childTnLst>
                          </p:cTn>
                        </p:par>
                        <p:par>
                          <p:cTn id="18" fill="hold">
                            <p:stCondLst>
                              <p:cond delay="3750"/>
                            </p:stCondLst>
                            <p:childTnLst>
                              <p:par>
                                <p:cTn id="19" presetClass="entr" nodeType="afterEffect" presetSubtype="4" presetID="2" grpId="4" fill="hold">
                                  <p:stCondLst>
                                    <p:cond delay="500"/>
                                  </p:stCondLst>
                                  <p:iterate type="el" backwards="0">
                                    <p:tmAbs val="0"/>
                                  </p:iterate>
                                  <p:childTnLst>
                                    <p:set>
                                      <p:cBhvr>
                                        <p:cTn id="20" fill="hold"/>
                                        <p:tgtEl>
                                          <p:spTgt spid="11022"/>
                                        </p:tgtEl>
                                        <p:attrNameLst>
                                          <p:attrName>style.visibility</p:attrName>
                                        </p:attrNameLst>
                                      </p:cBhvr>
                                      <p:to>
                                        <p:strVal val="visible"/>
                                      </p:to>
                                    </p:set>
                                    <p:anim calcmode="lin" valueType="num">
                                      <p:cBhvr>
                                        <p:cTn id="21" dur="750" fill="hold"/>
                                        <p:tgtEl>
                                          <p:spTgt spid="11022"/>
                                        </p:tgtEl>
                                        <p:attrNameLst>
                                          <p:attrName>ppt_x</p:attrName>
                                        </p:attrNameLst>
                                      </p:cBhvr>
                                      <p:tavLst>
                                        <p:tav tm="0">
                                          <p:val>
                                            <p:strVal val="#ppt_x"/>
                                          </p:val>
                                        </p:tav>
                                        <p:tav tm="100000">
                                          <p:val>
                                            <p:strVal val="#ppt_x"/>
                                          </p:val>
                                        </p:tav>
                                      </p:tavLst>
                                    </p:anim>
                                    <p:anim calcmode="lin" valueType="num">
                                      <p:cBhvr>
                                        <p:cTn id="22" dur="750" fill="hold"/>
                                        <p:tgtEl>
                                          <p:spTgt spid="11022"/>
                                        </p:tgtEl>
                                        <p:attrNameLst>
                                          <p:attrName>ppt_y</p:attrName>
                                        </p:attrNameLst>
                                      </p:cBhvr>
                                      <p:tavLst>
                                        <p:tav tm="0">
                                          <p:val>
                                            <p:strVal val="1+#ppt_h/2"/>
                                          </p:val>
                                        </p:tav>
                                        <p:tav tm="100000">
                                          <p:val>
                                            <p:strVal val="#ppt_y"/>
                                          </p:val>
                                        </p:tav>
                                      </p:tavLst>
                                    </p:anim>
                                  </p:childTnLst>
                                </p:cTn>
                              </p:par>
                            </p:childTnLst>
                          </p:cTn>
                        </p:par>
                        <p:par>
                          <p:cTn id="23" fill="hold">
                            <p:stCondLst>
                              <p:cond delay="5000"/>
                            </p:stCondLst>
                            <p:childTnLst>
                              <p:par>
                                <p:cTn id="24" presetClass="entr" nodeType="afterEffect" presetSubtype="4" presetID="2" grpId="5" fill="hold">
                                  <p:stCondLst>
                                    <p:cond delay="750"/>
                                  </p:stCondLst>
                                  <p:iterate type="el" backwards="0">
                                    <p:tmAbs val="0"/>
                                  </p:iterate>
                                  <p:childTnLst>
                                    <p:set>
                                      <p:cBhvr>
                                        <p:cTn id="25" fill="hold"/>
                                        <p:tgtEl>
                                          <p:spTgt spid="11023"/>
                                        </p:tgtEl>
                                        <p:attrNameLst>
                                          <p:attrName>style.visibility</p:attrName>
                                        </p:attrNameLst>
                                      </p:cBhvr>
                                      <p:to>
                                        <p:strVal val="visible"/>
                                      </p:to>
                                    </p:set>
                                    <p:anim calcmode="lin" valueType="num">
                                      <p:cBhvr>
                                        <p:cTn id="26" dur="750" fill="hold"/>
                                        <p:tgtEl>
                                          <p:spTgt spid="11023"/>
                                        </p:tgtEl>
                                        <p:attrNameLst>
                                          <p:attrName>ppt_x</p:attrName>
                                        </p:attrNameLst>
                                      </p:cBhvr>
                                      <p:tavLst>
                                        <p:tav tm="0">
                                          <p:val>
                                            <p:strVal val="#ppt_x"/>
                                          </p:val>
                                        </p:tav>
                                        <p:tav tm="100000">
                                          <p:val>
                                            <p:strVal val="#ppt_x"/>
                                          </p:val>
                                        </p:tav>
                                      </p:tavLst>
                                    </p:anim>
                                    <p:anim calcmode="lin" valueType="num">
                                      <p:cBhvr>
                                        <p:cTn id="27" dur="750" fill="hold"/>
                                        <p:tgtEl>
                                          <p:spTgt spid="11023"/>
                                        </p:tgtEl>
                                        <p:attrNameLst>
                                          <p:attrName>ppt_y</p:attrName>
                                        </p:attrNameLst>
                                      </p:cBhvr>
                                      <p:tavLst>
                                        <p:tav tm="0">
                                          <p:val>
                                            <p:strVal val="1+#ppt_h/2"/>
                                          </p:val>
                                        </p:tav>
                                        <p:tav tm="100000">
                                          <p:val>
                                            <p:strVal val="#ppt_y"/>
                                          </p:val>
                                        </p:tav>
                                      </p:tavLst>
                                    </p:anim>
                                  </p:childTnLst>
                                </p:cTn>
                              </p:par>
                            </p:childTnLst>
                          </p:cTn>
                        </p:par>
                        <p:par>
                          <p:cTn id="28" fill="hold">
                            <p:stCondLst>
                              <p:cond delay="6500"/>
                            </p:stCondLst>
                            <p:childTnLst>
                              <p:par>
                                <p:cTn id="29" presetClass="entr" nodeType="afterEffect" presetSubtype="4" presetID="2" grpId="6" fill="hold">
                                  <p:stCondLst>
                                    <p:cond delay="1000"/>
                                  </p:stCondLst>
                                  <p:iterate type="el" backwards="0">
                                    <p:tmAbs val="0"/>
                                  </p:iterate>
                                  <p:childTnLst>
                                    <p:set>
                                      <p:cBhvr>
                                        <p:cTn id="30" fill="hold"/>
                                        <p:tgtEl>
                                          <p:spTgt spid="11024"/>
                                        </p:tgtEl>
                                        <p:attrNameLst>
                                          <p:attrName>style.visibility</p:attrName>
                                        </p:attrNameLst>
                                      </p:cBhvr>
                                      <p:to>
                                        <p:strVal val="visible"/>
                                      </p:to>
                                    </p:set>
                                    <p:anim calcmode="lin" valueType="num">
                                      <p:cBhvr>
                                        <p:cTn id="31" dur="750" fill="hold"/>
                                        <p:tgtEl>
                                          <p:spTgt spid="11024"/>
                                        </p:tgtEl>
                                        <p:attrNameLst>
                                          <p:attrName>ppt_x</p:attrName>
                                        </p:attrNameLst>
                                      </p:cBhvr>
                                      <p:tavLst>
                                        <p:tav tm="0">
                                          <p:val>
                                            <p:strVal val="#ppt_x"/>
                                          </p:val>
                                        </p:tav>
                                        <p:tav tm="100000">
                                          <p:val>
                                            <p:strVal val="#ppt_x"/>
                                          </p:val>
                                        </p:tav>
                                      </p:tavLst>
                                    </p:anim>
                                    <p:anim calcmode="lin" valueType="num">
                                      <p:cBhvr>
                                        <p:cTn id="32" dur="750" fill="hold"/>
                                        <p:tgtEl>
                                          <p:spTgt spid="11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22" grpId="4"/>
      <p:bldP build="whole" bldLvl="1" animBg="1" rev="0" advAuto="0" spid="11041" grpId="2"/>
      <p:bldP build="whole" bldLvl="1" animBg="1" rev="0" advAuto="0" spid="11025" grpId="3"/>
      <p:bldP build="whole" bldLvl="1" animBg="1" rev="0" advAuto="0" spid="11026" grpId="1"/>
      <p:bldP build="whole" bldLvl="1" animBg="1" rev="0" advAuto="0" spid="11024" grpId="6"/>
      <p:bldP build="whole" bldLvl="1" animBg="1" rev="0" advAuto="0" spid="11023" grpId="5"/>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43" name="Title 1"/>
          <p:cNvSpPr txBox="1"/>
          <p:nvPr/>
        </p:nvSpPr>
        <p:spPr>
          <a:xfrm>
            <a:off x="268079" y="491435"/>
            <a:ext cx="11655842" cy="890494"/>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algn="ctr" defTabSz="914366">
              <a:lnSpc>
                <a:spcPct val="90000"/>
              </a:lnSpc>
              <a:defRPr spc="-99" sz="4700">
                <a:solidFill>
                  <a:srgbClr val="505050"/>
                </a:solidFill>
                <a:latin typeface="Segoe UI Light"/>
                <a:ea typeface="Segoe UI Light"/>
                <a:cs typeface="Segoe UI Light"/>
                <a:sym typeface="Segoe UI Light"/>
              </a:defRPr>
            </a:pPr>
            <a:r>
              <a:t>Azure container </a:t>
            </a:r>
            <a:r>
              <a:rPr b="1">
                <a:solidFill>
                  <a:srgbClr val="0072C6"/>
                </a:solidFill>
                <a:latin typeface="Segoe UI Semibold"/>
                <a:ea typeface="Segoe UI Semibold"/>
                <a:cs typeface="Segoe UI Semibold"/>
                <a:sym typeface="Segoe UI Semibold"/>
              </a:rPr>
              <a:t>ecosystem</a:t>
            </a:r>
          </a:p>
        </p:txBody>
      </p:sp>
      <p:grpSp>
        <p:nvGrpSpPr>
          <p:cNvPr id="11046" name="Rectangle: Rounded Corners 241"/>
          <p:cNvGrpSpPr/>
          <p:nvPr/>
        </p:nvGrpSpPr>
        <p:grpSpPr>
          <a:xfrm>
            <a:off x="10494836" y="5403586"/>
            <a:ext cx="307360" cy="848530"/>
            <a:chOff x="0" y="0"/>
            <a:chExt cx="307359" cy="848529"/>
          </a:xfrm>
        </p:grpSpPr>
        <p:sp>
          <p:nvSpPr>
            <p:cNvPr id="11044"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045" name="I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IaaS</a:t>
              </a:r>
            </a:p>
          </p:txBody>
        </p:sp>
      </p:grpSp>
      <p:grpSp>
        <p:nvGrpSpPr>
          <p:cNvPr id="11049" name="Rectangle: Rounded Corners 242"/>
          <p:cNvGrpSpPr/>
          <p:nvPr/>
        </p:nvGrpSpPr>
        <p:grpSpPr>
          <a:xfrm>
            <a:off x="10494836" y="1991206"/>
            <a:ext cx="307360" cy="848530"/>
            <a:chOff x="0" y="0"/>
            <a:chExt cx="307359" cy="848529"/>
          </a:xfrm>
        </p:grpSpPr>
        <p:sp>
          <p:nvSpPr>
            <p:cNvPr id="11047"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048" name="P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PaaS</a:t>
              </a:r>
            </a:p>
          </p:txBody>
        </p:sp>
      </p:grpSp>
      <p:grpSp>
        <p:nvGrpSpPr>
          <p:cNvPr id="11066" name="Group 243"/>
          <p:cNvGrpSpPr/>
          <p:nvPr/>
        </p:nvGrpSpPr>
        <p:grpSpPr>
          <a:xfrm>
            <a:off x="3280116" y="2392326"/>
            <a:ext cx="1582679" cy="3217770"/>
            <a:chOff x="0" y="0"/>
            <a:chExt cx="1582678" cy="3217768"/>
          </a:xfrm>
        </p:grpSpPr>
        <p:grpSp>
          <p:nvGrpSpPr>
            <p:cNvPr id="11052" name="Rectangle: Rounded Corners 273"/>
            <p:cNvGrpSpPr/>
            <p:nvPr/>
          </p:nvGrpSpPr>
          <p:grpSpPr>
            <a:xfrm>
              <a:off x="0" y="0"/>
              <a:ext cx="1582679" cy="3217769"/>
              <a:chOff x="0" y="0"/>
              <a:chExt cx="1582678" cy="3217768"/>
            </a:xfrm>
          </p:grpSpPr>
          <p:sp>
            <p:nvSpPr>
              <p:cNvPr id="11050" name="Rounded Rectangle"/>
              <p:cNvSpPr/>
              <p:nvPr/>
            </p:nvSpPr>
            <p:spPr>
              <a:xfrm>
                <a:off x="0" y="0"/>
                <a:ext cx="1582679" cy="3217769"/>
              </a:xfrm>
              <a:prstGeom prst="roundRect">
                <a:avLst>
                  <a:gd name="adj" fmla="val 1512"/>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051" name="Azure services"/>
              <p:cNvSpPr txBox="1"/>
              <p:nvPr/>
            </p:nvSpPr>
            <p:spPr>
              <a:xfrm>
                <a:off x="7008" y="7009"/>
                <a:ext cx="1568662" cy="344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Azure services</a:t>
                </a:r>
              </a:p>
            </p:txBody>
          </p:sp>
        </p:grpSp>
        <p:grpSp>
          <p:nvGrpSpPr>
            <p:cNvPr id="11065" name="Group 274"/>
            <p:cNvGrpSpPr/>
            <p:nvPr/>
          </p:nvGrpSpPr>
          <p:grpSpPr>
            <a:xfrm>
              <a:off x="105215" y="529413"/>
              <a:ext cx="1372247" cy="2541547"/>
              <a:chOff x="0" y="0"/>
              <a:chExt cx="1372246" cy="2541546"/>
            </a:xfrm>
          </p:grpSpPr>
          <p:grpSp>
            <p:nvGrpSpPr>
              <p:cNvPr id="11055" name="Rectangle: Rounded Corners 275"/>
              <p:cNvGrpSpPr/>
              <p:nvPr/>
            </p:nvGrpSpPr>
            <p:grpSpPr>
              <a:xfrm>
                <a:off x="0" y="-1"/>
                <a:ext cx="1372247" cy="583371"/>
                <a:chOff x="0" y="0"/>
                <a:chExt cx="1372246" cy="583369"/>
              </a:xfrm>
            </p:grpSpPr>
            <p:sp>
              <p:nvSpPr>
                <p:cNvPr id="11053"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054" name="SQL Databas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SQL Database</a:t>
                  </a:r>
                </a:p>
              </p:txBody>
            </p:sp>
          </p:grpSp>
          <p:grpSp>
            <p:nvGrpSpPr>
              <p:cNvPr id="11058" name="Rectangle: Rounded Corners 276"/>
              <p:cNvGrpSpPr/>
              <p:nvPr/>
            </p:nvGrpSpPr>
            <p:grpSpPr>
              <a:xfrm>
                <a:off x="0" y="652725"/>
                <a:ext cx="1372247" cy="583370"/>
                <a:chOff x="0" y="0"/>
                <a:chExt cx="1372246" cy="583369"/>
              </a:xfrm>
            </p:grpSpPr>
            <p:sp>
              <p:nvSpPr>
                <p:cNvPr id="11056"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057" name="Redis Cach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Redis Cache </a:t>
                  </a:r>
                </a:p>
              </p:txBody>
            </p:sp>
          </p:grpSp>
          <p:grpSp>
            <p:nvGrpSpPr>
              <p:cNvPr id="11061" name="Rectangle: Rounded Corners 277"/>
              <p:cNvGrpSpPr/>
              <p:nvPr/>
            </p:nvGrpSpPr>
            <p:grpSpPr>
              <a:xfrm>
                <a:off x="0" y="1305451"/>
                <a:ext cx="1372247" cy="583370"/>
                <a:chOff x="0" y="0"/>
                <a:chExt cx="1372246" cy="583369"/>
              </a:xfrm>
            </p:grpSpPr>
            <p:sp>
              <p:nvSpPr>
                <p:cNvPr id="11059"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1060" name="CosmosDB"/>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CosmosDB</a:t>
                  </a:r>
                </a:p>
              </p:txBody>
            </p:sp>
          </p:grpSp>
          <p:grpSp>
            <p:nvGrpSpPr>
              <p:cNvPr id="11064" name="Rectangle: Rounded Corners 278"/>
              <p:cNvGrpSpPr/>
              <p:nvPr/>
            </p:nvGrpSpPr>
            <p:grpSpPr>
              <a:xfrm>
                <a:off x="0" y="1958177"/>
                <a:ext cx="1372247" cy="583370"/>
                <a:chOff x="0" y="0"/>
                <a:chExt cx="1372246" cy="583369"/>
              </a:xfrm>
            </p:grpSpPr>
            <p:sp>
              <p:nvSpPr>
                <p:cNvPr id="11062"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1063" name="And mor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defRPr sz="900">
                      <a:solidFill>
                        <a:srgbClr val="505050"/>
                      </a:solidFill>
                      <a:latin typeface="Segoe UI"/>
                      <a:ea typeface="Segoe UI"/>
                      <a:cs typeface="Segoe UI"/>
                      <a:sym typeface="Segoe UI"/>
                    </a:defRPr>
                  </a:lvl1pPr>
                </a:lstStyle>
                <a:p>
                  <a:pPr/>
                  <a:r>
                    <a:t>And more!</a:t>
                  </a:r>
                </a:p>
              </p:txBody>
            </p:sp>
          </p:grpSp>
        </p:grpSp>
      </p:grpSp>
      <p:grpSp>
        <p:nvGrpSpPr>
          <p:cNvPr id="11069" name="Rectangle: Rounded Corners 244"/>
          <p:cNvGrpSpPr/>
          <p:nvPr/>
        </p:nvGrpSpPr>
        <p:grpSpPr>
          <a:xfrm>
            <a:off x="1389804" y="2392326"/>
            <a:ext cx="1582679" cy="3222380"/>
            <a:chOff x="0" y="0"/>
            <a:chExt cx="1582678" cy="3222379"/>
          </a:xfrm>
        </p:grpSpPr>
        <p:sp>
          <p:nvSpPr>
            <p:cNvPr id="11067" name="Rounded Rectangle"/>
            <p:cNvSpPr/>
            <p:nvPr/>
          </p:nvSpPr>
          <p:spPr>
            <a:xfrm>
              <a:off x="0" y="0"/>
              <a:ext cx="1582679" cy="3222380"/>
            </a:xfrm>
            <a:prstGeom prst="roundRect">
              <a:avLst>
                <a:gd name="adj" fmla="val 1807"/>
              </a:avLst>
            </a:prstGeom>
            <a:solidFill>
              <a:srgbClr val="008272">
                <a:alpha val="10000"/>
              </a:srgbClr>
            </a:solidFill>
            <a:ln w="12700" cap="flat">
              <a:solidFill>
                <a:srgbClr val="008272">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068" name="Partner services"/>
            <p:cNvSpPr txBox="1"/>
            <p:nvPr/>
          </p:nvSpPr>
          <p:spPr>
            <a:xfrm>
              <a:off x="8375" y="8375"/>
              <a:ext cx="1565928" cy="344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Partner services</a:t>
              </a:r>
            </a:p>
          </p:txBody>
        </p:sp>
      </p:grpSp>
      <p:grpSp>
        <p:nvGrpSpPr>
          <p:cNvPr id="11082" name="Group 245"/>
          <p:cNvGrpSpPr/>
          <p:nvPr/>
        </p:nvGrpSpPr>
        <p:grpSpPr>
          <a:xfrm>
            <a:off x="1495019" y="2921738"/>
            <a:ext cx="1372248" cy="2541548"/>
            <a:chOff x="0" y="0"/>
            <a:chExt cx="1372246" cy="2541546"/>
          </a:xfrm>
        </p:grpSpPr>
        <p:grpSp>
          <p:nvGrpSpPr>
            <p:cNvPr id="11072" name="Rectangle: Rounded Corners 269"/>
            <p:cNvGrpSpPr/>
            <p:nvPr/>
          </p:nvGrpSpPr>
          <p:grpSpPr>
            <a:xfrm>
              <a:off x="0" y="0"/>
              <a:ext cx="1372247" cy="583370"/>
              <a:chOff x="0" y="0"/>
              <a:chExt cx="1372246" cy="583369"/>
            </a:xfrm>
          </p:grpSpPr>
          <p:sp>
            <p:nvSpPr>
              <p:cNvPr id="11070"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1071" name="OpenShift"/>
              <p:cNvSpPr txBox="1"/>
              <p:nvPr/>
            </p:nvSpPr>
            <p:spPr>
              <a:xfrm>
                <a:off x="7120" y="132192"/>
                <a:ext cx="1358007"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OpenShift</a:t>
                </a:r>
              </a:p>
            </p:txBody>
          </p:sp>
        </p:grpSp>
        <p:grpSp>
          <p:nvGrpSpPr>
            <p:cNvPr id="11075" name="Rectangle: Rounded Corners 270"/>
            <p:cNvGrpSpPr/>
            <p:nvPr/>
          </p:nvGrpSpPr>
          <p:grpSpPr>
            <a:xfrm>
              <a:off x="0" y="652725"/>
              <a:ext cx="1372247" cy="583371"/>
              <a:chOff x="0" y="0"/>
              <a:chExt cx="1372246" cy="583369"/>
            </a:xfrm>
          </p:grpSpPr>
          <p:sp>
            <p:nvSpPr>
              <p:cNvPr id="11073"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074" name="Pivotal Cloud Foundry"/>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Pivotal Cloud Foundry </a:t>
                </a:r>
              </a:p>
            </p:txBody>
          </p:sp>
        </p:grpSp>
        <p:grpSp>
          <p:nvGrpSpPr>
            <p:cNvPr id="11078" name="Rectangle: Rounded Corners 271"/>
            <p:cNvGrpSpPr/>
            <p:nvPr/>
          </p:nvGrpSpPr>
          <p:grpSpPr>
            <a:xfrm>
              <a:off x="0" y="1305451"/>
              <a:ext cx="1372247" cy="583371"/>
              <a:chOff x="0" y="0"/>
              <a:chExt cx="1372246" cy="583369"/>
            </a:xfrm>
          </p:grpSpPr>
          <p:sp>
            <p:nvSpPr>
              <p:cNvPr id="11076"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077" name="Docker Enterprise Edition"/>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Docker Enterprise Edition </a:t>
                </a:r>
              </a:p>
            </p:txBody>
          </p:sp>
        </p:grpSp>
        <p:grpSp>
          <p:nvGrpSpPr>
            <p:cNvPr id="11081" name="Rectangle: Rounded Corners 272"/>
            <p:cNvGrpSpPr/>
            <p:nvPr/>
          </p:nvGrpSpPr>
          <p:grpSpPr>
            <a:xfrm>
              <a:off x="0" y="1958177"/>
              <a:ext cx="1372247" cy="583370"/>
              <a:chOff x="0" y="0"/>
              <a:chExt cx="1372246" cy="583369"/>
            </a:xfrm>
          </p:grpSpPr>
          <p:sp>
            <p:nvSpPr>
              <p:cNvPr id="11079"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1080" name="Mesosphere  DC/OS"/>
              <p:cNvSpPr txBox="1"/>
              <p:nvPr/>
            </p:nvSpPr>
            <p:spPr>
              <a:xfrm>
                <a:off x="7120" y="62342"/>
                <a:ext cx="1358007" cy="458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p>
                <a:pPr defTabSz="914101">
                  <a:defRPr sz="900">
                    <a:solidFill>
                      <a:srgbClr val="505050"/>
                    </a:solidFill>
                    <a:latin typeface="Segoe UI"/>
                    <a:ea typeface="Segoe UI"/>
                    <a:cs typeface="Segoe UI"/>
                    <a:sym typeface="Segoe UI"/>
                  </a:defRPr>
                </a:pPr>
                <a:r>
                  <a:t>Mesosphere </a:t>
                </a:r>
                <a:br/>
                <a:r>
                  <a:t>DC/OS</a:t>
                </a:r>
              </a:p>
            </p:txBody>
          </p:sp>
        </p:grpSp>
      </p:grpSp>
      <p:grpSp>
        <p:nvGrpSpPr>
          <p:cNvPr id="11085" name="Rectangle: Rounded Corners 246"/>
          <p:cNvGrpSpPr/>
          <p:nvPr/>
        </p:nvGrpSpPr>
        <p:grpSpPr>
          <a:xfrm>
            <a:off x="1389802" y="5728153"/>
            <a:ext cx="8942022" cy="666872"/>
            <a:chOff x="0" y="0"/>
            <a:chExt cx="8942020" cy="666871"/>
          </a:xfrm>
        </p:grpSpPr>
        <p:sp>
          <p:nvSpPr>
            <p:cNvPr id="11083" name="Rounded Rectangle"/>
            <p:cNvSpPr/>
            <p:nvPr/>
          </p:nvSpPr>
          <p:spPr>
            <a:xfrm>
              <a:off x="0" y="0"/>
              <a:ext cx="8942021" cy="666872"/>
            </a:xfrm>
            <a:prstGeom prst="roundRect">
              <a:avLst>
                <a:gd name="adj" fmla="val 3609"/>
              </a:avLst>
            </a:prstGeom>
            <a:solidFill>
              <a:srgbClr val="505050">
                <a:alpha val="3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084" name="Azure"/>
            <p:cNvSpPr txBox="1"/>
            <p:nvPr/>
          </p:nvSpPr>
          <p:spPr>
            <a:xfrm>
              <a:off x="7048" y="107457"/>
              <a:ext cx="892792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b="1" sz="1100">
                  <a:solidFill>
                    <a:srgbClr val="505050"/>
                  </a:solidFill>
                  <a:latin typeface="Segoe UI Semibold"/>
                  <a:ea typeface="Segoe UI Semibold"/>
                  <a:cs typeface="Segoe UI Semibold"/>
                  <a:sym typeface="Segoe UI Semibold"/>
                </a:defRPr>
              </a:lvl1pPr>
            </a:lstStyle>
            <a:p>
              <a:pPr/>
              <a:r>
                <a:t>Azure</a:t>
              </a:r>
            </a:p>
          </p:txBody>
        </p:sp>
      </p:grpSp>
      <p:grpSp>
        <p:nvGrpSpPr>
          <p:cNvPr id="11088" name="Rectangle: Rounded Corners 247"/>
          <p:cNvGrpSpPr/>
          <p:nvPr/>
        </p:nvGrpSpPr>
        <p:grpSpPr>
          <a:xfrm>
            <a:off x="9507790" y="1991206"/>
            <a:ext cx="823617" cy="3618891"/>
            <a:chOff x="0" y="0"/>
            <a:chExt cx="823616" cy="3618889"/>
          </a:xfrm>
        </p:grpSpPr>
        <p:sp>
          <p:nvSpPr>
            <p:cNvPr id="11086" name="Rounded Rectangle"/>
            <p:cNvSpPr/>
            <p:nvPr/>
          </p:nvSpPr>
          <p:spPr>
            <a:xfrm>
              <a:off x="0" y="0"/>
              <a:ext cx="823617" cy="3618890"/>
            </a:xfrm>
            <a:prstGeom prst="roundRect">
              <a:avLst>
                <a:gd name="adj" fmla="val 255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087" name="Azure Container Registry (ACR)"/>
            <p:cNvSpPr txBox="1"/>
            <p:nvPr/>
          </p:nvSpPr>
          <p:spPr>
            <a:xfrm>
              <a:off x="6165" y="6166"/>
              <a:ext cx="811286" cy="696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Container Registry (ACR)</a:t>
              </a:r>
            </a:p>
          </p:txBody>
        </p:sp>
      </p:grpSp>
      <p:sp>
        <p:nvSpPr>
          <p:cNvPr id="11188" name="Straight Arrow Connector 248"/>
          <p:cNvSpPr/>
          <p:nvPr/>
        </p:nvSpPr>
        <p:spPr>
          <a:xfrm>
            <a:off x="5847588" y="4164033"/>
            <a:ext cx="665"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sp>
        <p:nvSpPr>
          <p:cNvPr id="11090" name="Straight Arrow Connector 249"/>
          <p:cNvSpPr/>
          <p:nvPr/>
        </p:nvSpPr>
        <p:spPr>
          <a:xfrm flipV="1">
            <a:off x="10476162" y="1813817"/>
            <a:ext cx="1" cy="4581207"/>
          </a:xfrm>
          <a:prstGeom prst="line">
            <a:avLst/>
          </a:prstGeom>
          <a:ln w="28575" cap="rnd">
            <a:solidFill>
              <a:srgbClr val="6881D3"/>
            </a:solidFill>
            <a:prstDash val="lgDash"/>
            <a:tailEnd type="triangle"/>
          </a:ln>
        </p:spPr>
        <p:txBody>
          <a:bodyPr lIns="45719" rIns="45719"/>
          <a:lstStyle/>
          <a:p>
            <a:pPr>
              <a:defRPr>
                <a:solidFill>
                  <a:srgbClr val="FFFFFF"/>
                </a:solidFill>
              </a:defRPr>
            </a:pPr>
          </a:p>
        </p:txBody>
      </p:sp>
      <p:grpSp>
        <p:nvGrpSpPr>
          <p:cNvPr id="11093" name="Rectangle: Rounded Corners 250"/>
          <p:cNvGrpSpPr/>
          <p:nvPr/>
        </p:nvGrpSpPr>
        <p:grpSpPr>
          <a:xfrm>
            <a:off x="3280116" y="1812650"/>
            <a:ext cx="1582679" cy="307360"/>
            <a:chOff x="0" y="0"/>
            <a:chExt cx="1582678" cy="307359"/>
          </a:xfrm>
        </p:grpSpPr>
        <p:sp>
          <p:nvSpPr>
            <p:cNvPr id="11091" name="Rounded Rectangle"/>
            <p:cNvSpPr/>
            <p:nvPr/>
          </p:nvSpPr>
          <p:spPr>
            <a:xfrm>
              <a:off x="0" y="0"/>
              <a:ext cx="1582679" cy="307360"/>
            </a:xfrm>
            <a:prstGeom prst="roundRect">
              <a:avLst>
                <a:gd name="adj" fmla="val 5500"/>
              </a:avLst>
            </a:prstGeom>
            <a:solidFill>
              <a:srgbClr val="FEF9F7"/>
            </a:solidFill>
            <a:ln w="12700" cap="flat">
              <a:solidFill>
                <a:srgbClr val="DC3C0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092" name="OSBA"/>
            <p:cNvSpPr txBox="1"/>
            <p:nvPr/>
          </p:nvSpPr>
          <p:spPr>
            <a:xfrm>
              <a:off x="4951" y="83829"/>
              <a:ext cx="157277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OSBA</a:t>
              </a:r>
            </a:p>
          </p:txBody>
        </p:sp>
      </p:grpSp>
      <p:grpSp>
        <p:nvGrpSpPr>
          <p:cNvPr id="11100" name="Group 251"/>
          <p:cNvGrpSpPr/>
          <p:nvPr/>
        </p:nvGrpSpPr>
        <p:grpSpPr>
          <a:xfrm>
            <a:off x="5224445" y="3298449"/>
            <a:ext cx="1248414" cy="859387"/>
            <a:chOff x="0" y="0"/>
            <a:chExt cx="1248413" cy="859386"/>
          </a:xfrm>
        </p:grpSpPr>
        <p:grpSp>
          <p:nvGrpSpPr>
            <p:cNvPr id="11096" name="Rectangle: Rounded Corners 267"/>
            <p:cNvGrpSpPr/>
            <p:nvPr/>
          </p:nvGrpSpPr>
          <p:grpSpPr>
            <a:xfrm>
              <a:off x="0" y="0"/>
              <a:ext cx="1248414" cy="859387"/>
              <a:chOff x="0" y="0"/>
              <a:chExt cx="1248413" cy="859386"/>
            </a:xfrm>
          </p:grpSpPr>
          <p:sp>
            <p:nvSpPr>
              <p:cNvPr id="11094" name="Rounded Rectangle"/>
              <p:cNvSpPr/>
              <p:nvPr/>
            </p:nvSpPr>
            <p:spPr>
              <a:xfrm>
                <a:off x="0" y="0"/>
                <a:ext cx="1248414"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095" name="Azure Kubernetes Service (AKS)"/>
              <p:cNvSpPr txBox="1"/>
              <p:nvPr/>
            </p:nvSpPr>
            <p:spPr>
              <a:xfrm>
                <a:off x="6120" y="6120"/>
                <a:ext cx="1236173"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Kubernetes Service (AKS)</a:t>
                </a:r>
              </a:p>
            </p:txBody>
          </p:sp>
        </p:grpSp>
        <p:grpSp>
          <p:nvGrpSpPr>
            <p:cNvPr id="11099" name="Rectangle: Rounded Corners 268"/>
            <p:cNvGrpSpPr/>
            <p:nvPr/>
          </p:nvGrpSpPr>
          <p:grpSpPr>
            <a:xfrm>
              <a:off x="94231" y="429195"/>
              <a:ext cx="600372" cy="366143"/>
              <a:chOff x="0" y="0"/>
              <a:chExt cx="600370" cy="366141"/>
            </a:xfrm>
          </p:grpSpPr>
          <p:sp>
            <p:nvSpPr>
              <p:cNvPr id="11097" name="Rounded Rectangle"/>
              <p:cNvSpPr/>
              <p:nvPr/>
            </p:nvSpPr>
            <p:spPr>
              <a:xfrm>
                <a:off x="0" y="0"/>
                <a:ext cx="600371" cy="366142"/>
              </a:xfrm>
              <a:prstGeom prst="roundRect">
                <a:avLst>
                  <a:gd name="adj" fmla="val 5500"/>
                </a:avLst>
              </a:prstGeom>
              <a:solidFill>
                <a:srgbClr val="004BBC">
                  <a:alpha val="3000"/>
                </a:srgbClr>
              </a:solidFill>
              <a:ln w="12700" cap="flat">
                <a:solidFill>
                  <a:srgbClr val="004BBC"/>
                </a:solidFill>
                <a:prstDash val="dash"/>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098" name="ACS Engine"/>
              <p:cNvSpPr txBox="1"/>
              <p:nvPr/>
            </p:nvSpPr>
            <p:spPr>
              <a:xfrm>
                <a:off x="5897" y="50355"/>
                <a:ext cx="588576" cy="26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ACS Engine</a:t>
                </a:r>
              </a:p>
            </p:txBody>
          </p:sp>
        </p:grpSp>
      </p:grpSp>
      <p:sp>
        <p:nvSpPr>
          <p:cNvPr id="11101" name="Straight Arrow Connector 252"/>
          <p:cNvSpPr/>
          <p:nvPr/>
        </p:nvSpPr>
        <p:spPr>
          <a:xfrm>
            <a:off x="5848653" y="4157834"/>
            <a:ext cx="1050372" cy="735657"/>
          </a:xfrm>
          <a:prstGeom prst="line">
            <a:avLst/>
          </a:prstGeom>
          <a:ln w="12700">
            <a:solidFill>
              <a:schemeClr val="accent3">
                <a:lumOff val="17647"/>
              </a:schemeClr>
            </a:solidFill>
            <a:prstDash val="dash"/>
            <a:headEnd type="triangle"/>
            <a:tailEnd type="triangle"/>
          </a:ln>
        </p:spPr>
        <p:txBody>
          <a:bodyPr lIns="45719" rIns="45719"/>
          <a:lstStyle/>
          <a:p>
            <a:pPr>
              <a:defRPr>
                <a:solidFill>
                  <a:srgbClr val="FFFFFF"/>
                </a:solidFill>
              </a:defRPr>
            </a:pPr>
          </a:p>
        </p:txBody>
      </p:sp>
      <p:grpSp>
        <p:nvGrpSpPr>
          <p:cNvPr id="11104" name="Rectangle: Rounded Corners 253"/>
          <p:cNvGrpSpPr/>
          <p:nvPr/>
        </p:nvGrpSpPr>
        <p:grpSpPr>
          <a:xfrm>
            <a:off x="8117212" y="3298449"/>
            <a:ext cx="1246031" cy="859387"/>
            <a:chOff x="0" y="0"/>
            <a:chExt cx="1246030" cy="859386"/>
          </a:xfrm>
        </p:grpSpPr>
        <p:sp>
          <p:nvSpPr>
            <p:cNvPr id="11102" name="Rounded Rectangle"/>
            <p:cNvSpPr/>
            <p:nvPr/>
          </p:nvSpPr>
          <p:spPr>
            <a:xfrm>
              <a:off x="0" y="0"/>
              <a:ext cx="1246031" cy="859387"/>
            </a:xfrm>
            <a:prstGeom prst="roundRect">
              <a:avLst>
                <a:gd name="adj" fmla="val 161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03" name="Batch"/>
            <p:cNvSpPr txBox="1"/>
            <p:nvPr/>
          </p:nvSpPr>
          <p:spPr>
            <a:xfrm>
              <a:off x="4067" y="4068"/>
              <a:ext cx="1237896"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Batch</a:t>
              </a:r>
            </a:p>
          </p:txBody>
        </p:sp>
      </p:grpSp>
      <p:grpSp>
        <p:nvGrpSpPr>
          <p:cNvPr id="11107" name="Rectangle: Rounded Corners 254"/>
          <p:cNvGrpSpPr/>
          <p:nvPr/>
        </p:nvGrpSpPr>
        <p:grpSpPr>
          <a:xfrm>
            <a:off x="5223047" y="4893490"/>
            <a:ext cx="1248414" cy="716607"/>
            <a:chOff x="0" y="0"/>
            <a:chExt cx="1248413" cy="716606"/>
          </a:xfrm>
        </p:grpSpPr>
        <p:sp>
          <p:nvSpPr>
            <p:cNvPr id="11105" name="Rounded Rectangle"/>
            <p:cNvSpPr/>
            <p:nvPr/>
          </p:nvSpPr>
          <p:spPr>
            <a:xfrm>
              <a:off x="0" y="0"/>
              <a:ext cx="1248414"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06" name="Azure Container  Instances (ACI)"/>
            <p:cNvSpPr txBox="1"/>
            <p:nvPr/>
          </p:nvSpPr>
          <p:spPr>
            <a:xfrm>
              <a:off x="5162" y="5163"/>
              <a:ext cx="1238089"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Azure Container </a:t>
              </a:r>
              <a:br/>
              <a:r>
                <a:t>Instances (ACI)</a:t>
              </a:r>
            </a:p>
          </p:txBody>
        </p:sp>
      </p:grpSp>
      <p:grpSp>
        <p:nvGrpSpPr>
          <p:cNvPr id="11110" name="Rectangle: Rounded Corners 255"/>
          <p:cNvGrpSpPr/>
          <p:nvPr/>
        </p:nvGrpSpPr>
        <p:grpSpPr>
          <a:xfrm>
            <a:off x="6675418" y="4893490"/>
            <a:ext cx="1246031" cy="716607"/>
            <a:chOff x="0" y="0"/>
            <a:chExt cx="1246030" cy="716606"/>
          </a:xfrm>
        </p:grpSpPr>
        <p:sp>
          <p:nvSpPr>
            <p:cNvPr id="11108"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09" name="Azure Virtual Machines"/>
            <p:cNvSpPr txBox="1"/>
            <p:nvPr/>
          </p:nvSpPr>
          <p:spPr>
            <a:xfrm>
              <a:off x="5162" y="5163"/>
              <a:ext cx="1235706"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Virtual Machines</a:t>
              </a:r>
            </a:p>
          </p:txBody>
        </p:sp>
      </p:grpSp>
      <p:grpSp>
        <p:nvGrpSpPr>
          <p:cNvPr id="11113" name="Rectangle: Rounded Corners 256"/>
          <p:cNvGrpSpPr/>
          <p:nvPr/>
        </p:nvGrpSpPr>
        <p:grpSpPr>
          <a:xfrm>
            <a:off x="8117005" y="4893490"/>
            <a:ext cx="1246031" cy="716607"/>
            <a:chOff x="0" y="0"/>
            <a:chExt cx="1246030" cy="716606"/>
          </a:xfrm>
        </p:grpSpPr>
        <p:sp>
          <p:nvSpPr>
            <p:cNvPr id="11111"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12" name="Virtual Machine  Scale Sets (VMSS)"/>
            <p:cNvSpPr txBox="1"/>
            <p:nvPr/>
          </p:nvSpPr>
          <p:spPr>
            <a:xfrm>
              <a:off x="5162" y="5163"/>
              <a:ext cx="1235706" cy="57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Virtual Machine </a:t>
              </a:r>
              <a:br/>
              <a:r>
                <a:t>Scale Sets (VMSS)</a:t>
              </a:r>
            </a:p>
          </p:txBody>
        </p:sp>
      </p:grpSp>
      <p:grpSp>
        <p:nvGrpSpPr>
          <p:cNvPr id="11116" name="Rectangle: Rounded Corners 257"/>
          <p:cNvGrpSpPr/>
          <p:nvPr/>
        </p:nvGrpSpPr>
        <p:grpSpPr>
          <a:xfrm>
            <a:off x="6675418" y="3298449"/>
            <a:ext cx="1246031" cy="859387"/>
            <a:chOff x="0" y="0"/>
            <a:chExt cx="1246030" cy="859386"/>
          </a:xfrm>
        </p:grpSpPr>
        <p:sp>
          <p:nvSpPr>
            <p:cNvPr id="11114"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15" name="Service Fabric"/>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Service Fabric</a:t>
              </a:r>
            </a:p>
          </p:txBody>
        </p:sp>
      </p:grpSp>
      <p:sp>
        <p:nvSpPr>
          <p:cNvPr id="11189" name="Straight Arrow Connector 258"/>
          <p:cNvSpPr/>
          <p:nvPr/>
        </p:nvSpPr>
        <p:spPr>
          <a:xfrm>
            <a:off x="7710847" y="4164033"/>
            <a:ext cx="684161"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2700">
            <a:solidFill>
              <a:schemeClr val="accent3">
                <a:lumOff val="17647"/>
              </a:schemeClr>
            </a:solidFill>
            <a:prstDash val="dash"/>
            <a:headEnd type="triangle"/>
            <a:tailEnd type="triangle"/>
          </a:ln>
        </p:spPr>
        <p:txBody>
          <a:bodyPr/>
          <a:lstStyle/>
          <a:p>
            <a:pPr/>
          </a:p>
        </p:txBody>
      </p:sp>
      <p:sp>
        <p:nvSpPr>
          <p:cNvPr id="11190" name="Straight Arrow Connector 259"/>
          <p:cNvSpPr/>
          <p:nvPr/>
        </p:nvSpPr>
        <p:spPr>
          <a:xfrm>
            <a:off x="8740069" y="4164033"/>
            <a:ext cx="100"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grpSp>
        <p:nvGrpSpPr>
          <p:cNvPr id="11121" name="Rectangle: Rounded Corners 260"/>
          <p:cNvGrpSpPr/>
          <p:nvPr/>
        </p:nvGrpSpPr>
        <p:grpSpPr>
          <a:xfrm>
            <a:off x="5329463" y="4402154"/>
            <a:ext cx="1034388" cy="280444"/>
            <a:chOff x="0" y="0"/>
            <a:chExt cx="1034386" cy="280443"/>
          </a:xfrm>
        </p:grpSpPr>
        <p:sp>
          <p:nvSpPr>
            <p:cNvPr id="11119" name="Rounded Rectangle"/>
            <p:cNvSpPr/>
            <p:nvPr/>
          </p:nvSpPr>
          <p:spPr>
            <a:xfrm>
              <a:off x="0" y="0"/>
              <a:ext cx="1034387" cy="280444"/>
            </a:xfrm>
            <a:prstGeom prst="roundRect">
              <a:avLst>
                <a:gd name="adj" fmla="val 5500"/>
              </a:avLst>
            </a:prstGeom>
            <a:solidFill>
              <a:srgbClr val="FFFFFF"/>
            </a:solidFill>
            <a:ln w="12700" cap="flat">
              <a:solidFill>
                <a:schemeClr val="accent3">
                  <a:lumOff val="17647"/>
                </a:schemeClr>
              </a:solidFill>
              <a:prstDash val="dash"/>
              <a:round/>
            </a:ln>
            <a:effectLst/>
          </p:spPr>
          <p:txBody>
            <a:bodyPr wrap="square" lIns="45719" tIns="45719" rIns="45719" bIns="45719" numCol="1" anchor="ctr">
              <a:noAutofit/>
            </a:bodyPr>
            <a:lstStyle/>
            <a:p>
              <a:pPr algn="ctr" defTabSz="914101">
                <a:lnSpc>
                  <a:spcPct val="90000"/>
                </a:lnSpc>
                <a:defRPr sz="900">
                  <a:solidFill>
                    <a:srgbClr val="505050"/>
                  </a:solidFill>
                  <a:latin typeface="Segoe UI"/>
                  <a:ea typeface="Segoe UI"/>
                  <a:cs typeface="Segoe UI"/>
                  <a:sym typeface="Segoe UI"/>
                </a:defRPr>
              </a:pPr>
            </a:p>
          </p:txBody>
        </p:sp>
        <p:sp>
          <p:nvSpPr>
            <p:cNvPr id="11120" name="Virtual kubelet"/>
            <p:cNvSpPr txBox="1"/>
            <p:nvPr/>
          </p:nvSpPr>
          <p:spPr>
            <a:xfrm>
              <a:off x="4517" y="70371"/>
              <a:ext cx="1025352"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Virtual kubelet</a:t>
              </a:r>
            </a:p>
          </p:txBody>
        </p:sp>
      </p:grpSp>
      <p:grpSp>
        <p:nvGrpSpPr>
          <p:cNvPr id="11124" name="Rectangle: Rounded Corners 261"/>
          <p:cNvGrpSpPr/>
          <p:nvPr/>
        </p:nvGrpSpPr>
        <p:grpSpPr>
          <a:xfrm>
            <a:off x="8117005" y="1991206"/>
            <a:ext cx="1246031" cy="859387"/>
            <a:chOff x="0" y="0"/>
            <a:chExt cx="1246030" cy="859386"/>
          </a:xfrm>
        </p:grpSpPr>
        <p:sp>
          <p:nvSpPr>
            <p:cNvPr id="11122"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123" name="App Service"/>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App Service</a:t>
              </a:r>
            </a:p>
          </p:txBody>
        </p:sp>
      </p:grpSp>
      <p:sp>
        <p:nvSpPr>
          <p:cNvPr id="11125" name="Connector: Elbow 262"/>
          <p:cNvSpPr/>
          <p:nvPr/>
        </p:nvSpPr>
        <p:spPr>
          <a:xfrm flipV="1" rot="16200000">
            <a:off x="4380467" y="1830261"/>
            <a:ext cx="1715528" cy="1220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1126" name="Connector: Elbow 263"/>
          <p:cNvSpPr/>
          <p:nvPr/>
        </p:nvSpPr>
        <p:spPr>
          <a:xfrm flipV="1" rot="16200000">
            <a:off x="4919907" y="919921"/>
            <a:ext cx="1715528" cy="3041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1127" name="Connector: Elbow 264"/>
          <p:cNvSpPr/>
          <p:nvPr/>
        </p:nvSpPr>
        <p:spPr>
          <a:xfrm flipV="1">
            <a:off x="2867267" y="1582914"/>
            <a:ext cx="647843" cy="1630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9" y="0"/>
                </a:lnTo>
                <a:lnTo>
                  <a:pt x="6609" y="21600"/>
                </a:lnTo>
                <a:lnTo>
                  <a:pt x="21600" y="21600"/>
                </a:lnTo>
                <a:lnTo>
                  <a:pt x="21600" y="18631"/>
                </a:lnTo>
              </a:path>
            </a:pathLst>
          </a:custGeom>
          <a:ln w="12700">
            <a:solidFill>
              <a:srgbClr val="F2B8A4"/>
            </a:solidFill>
            <a:tailEnd type="triangle"/>
          </a:ln>
        </p:spPr>
        <p:txBody>
          <a:bodyPr lIns="45719" rIns="45719" anchor="ctr"/>
          <a:lstStyle/>
          <a:p>
            <a:pPr/>
          </a:p>
        </p:txBody>
      </p:sp>
      <p:sp>
        <p:nvSpPr>
          <p:cNvPr id="11128" name="Connector: Elbow 265"/>
          <p:cNvSpPr/>
          <p:nvPr/>
        </p:nvSpPr>
        <p:spPr>
          <a:xfrm flipV="1">
            <a:off x="2867266" y="1582909"/>
            <a:ext cx="1018742" cy="2283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7" y="0"/>
                </a:lnTo>
                <a:lnTo>
                  <a:pt x="6617" y="21600"/>
                </a:lnTo>
                <a:lnTo>
                  <a:pt x="21600" y="21600"/>
                </a:lnTo>
                <a:lnTo>
                  <a:pt x="21600" y="19480"/>
                </a:lnTo>
              </a:path>
            </a:pathLst>
          </a:custGeom>
          <a:ln w="12700">
            <a:solidFill>
              <a:srgbClr val="F2B8A4"/>
            </a:solidFill>
            <a:tailEnd type="triangle"/>
          </a:ln>
        </p:spPr>
        <p:txBody>
          <a:bodyPr lIns="45719" rIns="45719" anchor="ctr"/>
          <a:lstStyle/>
          <a:p>
            <a:pPr/>
          </a:p>
        </p:txBody>
      </p:sp>
      <p:sp>
        <p:nvSpPr>
          <p:cNvPr id="11191" name="Straight Arrow Connector 266"/>
          <p:cNvSpPr/>
          <p:nvPr/>
        </p:nvSpPr>
        <p:spPr>
          <a:xfrm>
            <a:off x="4071455" y="2126181"/>
            <a:ext cx="1" cy="25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rgbClr val="F2B8A4"/>
            </a:solidFill>
            <a:tailEnd type="triangle"/>
          </a:ln>
        </p:spPr>
        <p:txBody>
          <a:bodyPr/>
          <a:lstStyle/>
          <a:p>
            <a:pPr/>
          </a:p>
        </p:txBody>
      </p:sp>
      <p:sp>
        <p:nvSpPr>
          <p:cNvPr id="11130" name="Freeform: Shape 220"/>
          <p:cNvSpPr/>
          <p:nvPr/>
        </p:nvSpPr>
        <p:spPr>
          <a:xfrm>
            <a:off x="6264383" y="3827541"/>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1" name="Freeform: Shape 221"/>
          <p:cNvSpPr/>
          <p:nvPr/>
        </p:nvSpPr>
        <p:spPr>
          <a:xfrm>
            <a:off x="6264383" y="3847951"/>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2" name="Freeform: Shape 222"/>
          <p:cNvSpPr/>
          <p:nvPr/>
        </p:nvSpPr>
        <p:spPr>
          <a:xfrm>
            <a:off x="6301277" y="3847951"/>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3" name="Freeform: Shape 223"/>
          <p:cNvSpPr/>
          <p:nvPr/>
        </p:nvSpPr>
        <p:spPr>
          <a:xfrm>
            <a:off x="6167306" y="3827541"/>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4" name="Freeform: Shape 224"/>
          <p:cNvSpPr/>
          <p:nvPr/>
        </p:nvSpPr>
        <p:spPr>
          <a:xfrm>
            <a:off x="6167306" y="3847951"/>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5" name="Freeform: Shape 225"/>
          <p:cNvSpPr/>
          <p:nvPr/>
        </p:nvSpPr>
        <p:spPr>
          <a:xfrm>
            <a:off x="6204201" y="3847951"/>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6" name="Freeform: Shape 226"/>
          <p:cNvSpPr/>
          <p:nvPr/>
        </p:nvSpPr>
        <p:spPr>
          <a:xfrm>
            <a:off x="6310434" y="3915721"/>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7" name="Freeform: Shape 227"/>
          <p:cNvSpPr/>
          <p:nvPr/>
        </p:nvSpPr>
        <p:spPr>
          <a:xfrm>
            <a:off x="6310434" y="3936131"/>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8" name="Freeform: Shape 228"/>
          <p:cNvSpPr/>
          <p:nvPr/>
        </p:nvSpPr>
        <p:spPr>
          <a:xfrm>
            <a:off x="6347330" y="3936131"/>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39" name="Freeform: Shape 229"/>
          <p:cNvSpPr/>
          <p:nvPr/>
        </p:nvSpPr>
        <p:spPr>
          <a:xfrm>
            <a:off x="6116282" y="3914412"/>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0" name="Freeform: Shape 230"/>
          <p:cNvSpPr/>
          <p:nvPr/>
        </p:nvSpPr>
        <p:spPr>
          <a:xfrm>
            <a:off x="6116283" y="3934822"/>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1" name="Freeform: Shape 231"/>
          <p:cNvSpPr/>
          <p:nvPr/>
        </p:nvSpPr>
        <p:spPr>
          <a:xfrm>
            <a:off x="6153177" y="3934822"/>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2" name="Freeform: Shape 232"/>
          <p:cNvSpPr/>
          <p:nvPr/>
        </p:nvSpPr>
        <p:spPr>
          <a:xfrm>
            <a:off x="6163904" y="4002330"/>
            <a:ext cx="73789" cy="4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3" name="Freeform: Shape 233"/>
          <p:cNvSpPr/>
          <p:nvPr/>
        </p:nvSpPr>
        <p:spPr>
          <a:xfrm>
            <a:off x="6163905" y="402273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4" name="Freeform: Shape 234"/>
          <p:cNvSpPr/>
          <p:nvPr/>
        </p:nvSpPr>
        <p:spPr>
          <a:xfrm>
            <a:off x="6200799" y="402273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5" name="Freeform: Shape 235"/>
          <p:cNvSpPr/>
          <p:nvPr/>
        </p:nvSpPr>
        <p:spPr>
          <a:xfrm>
            <a:off x="6264383" y="4002330"/>
            <a:ext cx="73789" cy="4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6" name="Freeform: Shape 236"/>
          <p:cNvSpPr/>
          <p:nvPr/>
        </p:nvSpPr>
        <p:spPr>
          <a:xfrm>
            <a:off x="6264383" y="402273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7" name="Freeform: Shape 237"/>
          <p:cNvSpPr/>
          <p:nvPr/>
        </p:nvSpPr>
        <p:spPr>
          <a:xfrm>
            <a:off x="6301277" y="402273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8" name="Freeform: Shape 238"/>
          <p:cNvSpPr/>
          <p:nvPr/>
        </p:nvSpPr>
        <p:spPr>
          <a:xfrm>
            <a:off x="6213359" y="3915721"/>
            <a:ext cx="74050"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49" name="Freeform: Shape 239"/>
          <p:cNvSpPr/>
          <p:nvPr/>
        </p:nvSpPr>
        <p:spPr>
          <a:xfrm>
            <a:off x="6213359" y="3936131"/>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0" name="Freeform: Shape 240"/>
          <p:cNvSpPr/>
          <p:nvPr/>
        </p:nvSpPr>
        <p:spPr>
          <a:xfrm>
            <a:off x="6250253" y="3936131"/>
            <a:ext cx="37157"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1" name="Freeform: Shape 213"/>
          <p:cNvSpPr/>
          <p:nvPr/>
        </p:nvSpPr>
        <p:spPr>
          <a:xfrm>
            <a:off x="6115778" y="5280186"/>
            <a:ext cx="282971" cy="176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2" name="Freeform: Shape 214"/>
          <p:cNvSpPr/>
          <p:nvPr/>
        </p:nvSpPr>
        <p:spPr>
          <a:xfrm>
            <a:off x="6237819" y="5323425"/>
            <a:ext cx="58080" cy="29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3" name="Freeform: Shape 215"/>
          <p:cNvSpPr/>
          <p:nvPr/>
        </p:nvSpPr>
        <p:spPr>
          <a:xfrm>
            <a:off x="6266985" y="5323424"/>
            <a:ext cx="1" cy="89548"/>
          </a:xfrm>
          <a:prstGeom prst="line">
            <a:avLst/>
          </a:prstGeom>
          <a:ln w="6350" cap="rnd">
            <a:solidFill>
              <a:srgbClr val="505050"/>
            </a:solidFill>
          </a:ln>
        </p:spPr>
        <p:txBody>
          <a:bodyPr lIns="45719" rIns="45719"/>
          <a:lstStyle/>
          <a:p>
            <a:pPr>
              <a:defRPr>
                <a:solidFill>
                  <a:srgbClr val="FFFFFF"/>
                </a:solidFill>
              </a:defRPr>
            </a:pPr>
          </a:p>
        </p:txBody>
      </p:sp>
      <p:sp>
        <p:nvSpPr>
          <p:cNvPr id="11154" name="Freeform: Shape 216"/>
          <p:cNvSpPr/>
          <p:nvPr/>
        </p:nvSpPr>
        <p:spPr>
          <a:xfrm>
            <a:off x="6199953" y="5397876"/>
            <a:ext cx="133811" cy="133810"/>
          </a:xfrm>
          <a:prstGeom prst="rect">
            <a:avLst/>
          </a:prstGeom>
          <a:solidFill>
            <a:srgbClr val="F7F9FD"/>
          </a:solidFill>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5" name="Freeform: Shape 217"/>
          <p:cNvSpPr/>
          <p:nvPr/>
        </p:nvSpPr>
        <p:spPr>
          <a:xfrm>
            <a:off x="6266985" y="5429602"/>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1156" name="Freeform: Shape 218"/>
          <p:cNvSpPr/>
          <p:nvPr/>
        </p:nvSpPr>
        <p:spPr>
          <a:xfrm>
            <a:off x="6299479" y="5429602"/>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1157" name="Freeform: Shape 219"/>
          <p:cNvSpPr/>
          <p:nvPr/>
        </p:nvSpPr>
        <p:spPr>
          <a:xfrm>
            <a:off x="6230399" y="5429602"/>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1158" name="Freeform: Shape 200"/>
          <p:cNvSpPr/>
          <p:nvPr/>
        </p:nvSpPr>
        <p:spPr>
          <a:xfrm>
            <a:off x="9906012" y="5252297"/>
            <a:ext cx="318205"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59" name="Freeform: Shape 201"/>
          <p:cNvSpPr/>
          <p:nvPr/>
        </p:nvSpPr>
        <p:spPr>
          <a:xfrm>
            <a:off x="10077773" y="5516699"/>
            <a:ext cx="187010" cy="1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60" name="Freeform: Shape 202"/>
          <p:cNvSpPr/>
          <p:nvPr/>
        </p:nvSpPr>
        <p:spPr>
          <a:xfrm>
            <a:off x="10077773" y="5467214"/>
            <a:ext cx="1" cy="49486"/>
          </a:xfrm>
          <a:prstGeom prst="line">
            <a:avLst/>
          </a:prstGeom>
          <a:ln w="6350" cap="rnd">
            <a:solidFill>
              <a:srgbClr val="505050"/>
            </a:solidFill>
          </a:ln>
        </p:spPr>
        <p:txBody>
          <a:bodyPr lIns="45719" rIns="45719"/>
          <a:lstStyle/>
          <a:p>
            <a:pPr>
              <a:defRPr>
                <a:solidFill>
                  <a:srgbClr val="FFFFFF"/>
                </a:solidFill>
              </a:defRPr>
            </a:pPr>
          </a:p>
        </p:txBody>
      </p:sp>
      <p:sp>
        <p:nvSpPr>
          <p:cNvPr id="11161" name="Freeform: Shape 203"/>
          <p:cNvSpPr/>
          <p:nvPr/>
        </p:nvSpPr>
        <p:spPr>
          <a:xfrm>
            <a:off x="10077773" y="5400753"/>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1162" name="Freeform: Shape 204"/>
          <p:cNvSpPr/>
          <p:nvPr/>
        </p:nvSpPr>
        <p:spPr>
          <a:xfrm>
            <a:off x="10077773" y="5381190"/>
            <a:ext cx="187010" cy="19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63" name="Freeform: Shape 205"/>
          <p:cNvSpPr/>
          <p:nvPr/>
        </p:nvSpPr>
        <p:spPr>
          <a:xfrm flipV="1">
            <a:off x="10122943" y="5381190"/>
            <a:ext cx="1" cy="60132"/>
          </a:xfrm>
          <a:prstGeom prst="line">
            <a:avLst/>
          </a:prstGeom>
          <a:ln w="6350" cap="rnd">
            <a:solidFill>
              <a:srgbClr val="505050"/>
            </a:solidFill>
          </a:ln>
        </p:spPr>
        <p:txBody>
          <a:bodyPr lIns="45719" rIns="45719"/>
          <a:lstStyle/>
          <a:p>
            <a:pPr>
              <a:defRPr>
                <a:solidFill>
                  <a:srgbClr val="FFFFFF"/>
                </a:solidFill>
              </a:defRPr>
            </a:pPr>
          </a:p>
        </p:txBody>
      </p:sp>
      <p:sp>
        <p:nvSpPr>
          <p:cNvPr id="11164" name="Freeform: Shape 206"/>
          <p:cNvSpPr/>
          <p:nvPr/>
        </p:nvSpPr>
        <p:spPr>
          <a:xfrm flipV="1">
            <a:off x="10122656" y="5459446"/>
            <a:ext cx="1" cy="75380"/>
          </a:xfrm>
          <a:prstGeom prst="line">
            <a:avLst/>
          </a:prstGeom>
          <a:ln w="6350" cap="rnd">
            <a:solidFill>
              <a:srgbClr val="505050"/>
            </a:solidFill>
          </a:ln>
        </p:spPr>
        <p:txBody>
          <a:bodyPr lIns="45719" rIns="45719"/>
          <a:lstStyle/>
          <a:p>
            <a:pPr>
              <a:defRPr>
                <a:solidFill>
                  <a:srgbClr val="FFFFFF"/>
                </a:solidFill>
              </a:defRPr>
            </a:pPr>
          </a:p>
        </p:txBody>
      </p:sp>
      <p:sp>
        <p:nvSpPr>
          <p:cNvPr id="11165" name="Freeform: Shape 207"/>
          <p:cNvSpPr/>
          <p:nvPr/>
        </p:nvSpPr>
        <p:spPr>
          <a:xfrm flipV="1">
            <a:off x="10077774" y="5459446"/>
            <a:ext cx="44883" cy="7769"/>
          </a:xfrm>
          <a:prstGeom prst="line">
            <a:avLst/>
          </a:prstGeom>
          <a:ln w="6350" cap="rnd">
            <a:solidFill>
              <a:srgbClr val="505050"/>
            </a:solidFill>
          </a:ln>
        </p:spPr>
        <p:txBody>
          <a:bodyPr lIns="45719" rIns="45719"/>
          <a:lstStyle/>
          <a:p>
            <a:pPr>
              <a:defRPr>
                <a:solidFill>
                  <a:srgbClr val="FFFFFF"/>
                </a:solidFill>
              </a:defRPr>
            </a:pPr>
          </a:p>
        </p:txBody>
      </p:sp>
      <p:sp>
        <p:nvSpPr>
          <p:cNvPr id="11166" name="Freeform: Shape 208"/>
          <p:cNvSpPr/>
          <p:nvPr/>
        </p:nvSpPr>
        <p:spPr>
          <a:xfrm flipV="1">
            <a:off x="10077774" y="5441320"/>
            <a:ext cx="45170" cy="9207"/>
          </a:xfrm>
          <a:prstGeom prst="line">
            <a:avLst/>
          </a:prstGeom>
          <a:ln w="6350" cap="rnd">
            <a:solidFill>
              <a:srgbClr val="505050"/>
            </a:solidFill>
          </a:ln>
        </p:spPr>
        <p:txBody>
          <a:bodyPr lIns="45719" rIns="45719"/>
          <a:lstStyle/>
          <a:p>
            <a:pPr>
              <a:defRPr>
                <a:solidFill>
                  <a:srgbClr val="FFFFFF"/>
                </a:solidFill>
              </a:defRPr>
            </a:pPr>
          </a:p>
        </p:txBody>
      </p:sp>
      <p:sp>
        <p:nvSpPr>
          <p:cNvPr id="11167" name="Freeform: Shape 209"/>
          <p:cNvSpPr/>
          <p:nvPr/>
        </p:nvSpPr>
        <p:spPr>
          <a:xfrm>
            <a:off x="10122654" y="5459446"/>
            <a:ext cx="142128" cy="6331"/>
          </a:xfrm>
          <a:prstGeom prst="line">
            <a:avLst/>
          </a:prstGeom>
          <a:ln w="6350" cap="rnd">
            <a:solidFill>
              <a:srgbClr val="505050"/>
            </a:solidFill>
          </a:ln>
        </p:spPr>
        <p:txBody>
          <a:bodyPr lIns="45719" rIns="45719"/>
          <a:lstStyle/>
          <a:p>
            <a:pPr>
              <a:defRPr>
                <a:solidFill>
                  <a:srgbClr val="FFFFFF"/>
                </a:solidFill>
              </a:defRPr>
            </a:pPr>
          </a:p>
        </p:txBody>
      </p:sp>
      <p:sp>
        <p:nvSpPr>
          <p:cNvPr id="11168" name="Freeform: Shape 210"/>
          <p:cNvSpPr/>
          <p:nvPr/>
        </p:nvSpPr>
        <p:spPr>
          <a:xfrm>
            <a:off x="10122942" y="5441320"/>
            <a:ext cx="141841" cy="9207"/>
          </a:xfrm>
          <a:prstGeom prst="line">
            <a:avLst/>
          </a:prstGeom>
          <a:ln w="6350" cap="rnd">
            <a:solidFill>
              <a:srgbClr val="505050"/>
            </a:solidFill>
          </a:ln>
        </p:spPr>
        <p:txBody>
          <a:bodyPr lIns="45719" rIns="45719"/>
          <a:lstStyle/>
          <a:p>
            <a:pPr>
              <a:defRPr>
                <a:solidFill>
                  <a:srgbClr val="FFFFFF"/>
                </a:solidFill>
              </a:defRPr>
            </a:pPr>
          </a:p>
        </p:txBody>
      </p:sp>
      <p:sp>
        <p:nvSpPr>
          <p:cNvPr id="11169" name="Freeform: Shape 211"/>
          <p:cNvSpPr/>
          <p:nvPr/>
        </p:nvSpPr>
        <p:spPr>
          <a:xfrm>
            <a:off x="10264783" y="5465776"/>
            <a:ext cx="1" cy="50925"/>
          </a:xfrm>
          <a:prstGeom prst="line">
            <a:avLst/>
          </a:prstGeom>
          <a:ln w="6350" cap="rnd">
            <a:solidFill>
              <a:srgbClr val="505050"/>
            </a:solidFill>
          </a:ln>
        </p:spPr>
        <p:txBody>
          <a:bodyPr lIns="45719" rIns="45719"/>
          <a:lstStyle/>
          <a:p>
            <a:pPr>
              <a:defRPr>
                <a:solidFill>
                  <a:srgbClr val="FFFFFF"/>
                </a:solidFill>
              </a:defRPr>
            </a:pPr>
          </a:p>
        </p:txBody>
      </p:sp>
      <p:sp>
        <p:nvSpPr>
          <p:cNvPr id="11170" name="Freeform: Shape 212"/>
          <p:cNvSpPr/>
          <p:nvPr/>
        </p:nvSpPr>
        <p:spPr>
          <a:xfrm>
            <a:off x="10264783" y="5400753"/>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1171" name="Freeform 5"/>
          <p:cNvSpPr/>
          <p:nvPr/>
        </p:nvSpPr>
        <p:spPr>
          <a:xfrm>
            <a:off x="6309878" y="5910576"/>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172" name="Freeform 5"/>
          <p:cNvSpPr/>
          <p:nvPr/>
        </p:nvSpPr>
        <p:spPr>
          <a:xfrm>
            <a:off x="4376256" y="5183482"/>
            <a:ext cx="310071" cy="193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1173" name="Graphic 185" descr="Graphic 185"/>
          <p:cNvPicPr>
            <a:picLocks noChangeAspect="1"/>
          </p:cNvPicPr>
          <p:nvPr/>
        </p:nvPicPr>
        <p:blipFill>
          <a:blip r:embed="rId2">
            <a:extLst/>
          </a:blip>
          <a:stretch>
            <a:fillRect/>
          </a:stretch>
        </p:blipFill>
        <p:spPr>
          <a:xfrm>
            <a:off x="4325961" y="1850725"/>
            <a:ext cx="222566" cy="224813"/>
          </a:xfrm>
          <a:prstGeom prst="rect">
            <a:avLst/>
          </a:prstGeom>
          <a:ln w="12700">
            <a:miter lim="400000"/>
          </a:ln>
        </p:spPr>
      </p:pic>
      <p:pic>
        <p:nvPicPr>
          <p:cNvPr id="11174" name="Graphic 186" descr="Graphic 186"/>
          <p:cNvPicPr>
            <a:picLocks noChangeAspect="1"/>
          </p:cNvPicPr>
          <p:nvPr/>
        </p:nvPicPr>
        <p:blipFill>
          <a:blip r:embed="rId3">
            <a:extLst/>
          </a:blip>
          <a:stretch>
            <a:fillRect/>
          </a:stretch>
        </p:blipFill>
        <p:spPr>
          <a:xfrm>
            <a:off x="4405669" y="3167109"/>
            <a:ext cx="270830" cy="282116"/>
          </a:xfrm>
          <a:prstGeom prst="rect">
            <a:avLst/>
          </a:prstGeom>
          <a:ln w="12700">
            <a:miter lim="400000"/>
          </a:ln>
        </p:spPr>
      </p:pic>
      <p:pic>
        <p:nvPicPr>
          <p:cNvPr id="11175" name="Graphic 187" descr="Graphic 187"/>
          <p:cNvPicPr>
            <a:picLocks noChangeAspect="1"/>
          </p:cNvPicPr>
          <p:nvPr/>
        </p:nvPicPr>
        <p:blipFill>
          <a:blip r:embed="rId4">
            <a:extLst/>
          </a:blip>
          <a:stretch>
            <a:fillRect/>
          </a:stretch>
        </p:blipFill>
        <p:spPr>
          <a:xfrm>
            <a:off x="4433759" y="3816572"/>
            <a:ext cx="244675" cy="280820"/>
          </a:xfrm>
          <a:prstGeom prst="rect">
            <a:avLst/>
          </a:prstGeom>
          <a:ln w="12700">
            <a:miter lim="400000"/>
          </a:ln>
        </p:spPr>
      </p:pic>
      <p:pic>
        <p:nvPicPr>
          <p:cNvPr id="11176" name="Graphic 188" descr="Graphic 188"/>
          <p:cNvPicPr>
            <a:picLocks noChangeAspect="1"/>
          </p:cNvPicPr>
          <p:nvPr/>
        </p:nvPicPr>
        <p:blipFill>
          <a:blip r:embed="rId5">
            <a:extLst/>
          </a:blip>
          <a:stretch>
            <a:fillRect/>
          </a:stretch>
        </p:blipFill>
        <p:spPr>
          <a:xfrm>
            <a:off x="4369915" y="4518071"/>
            <a:ext cx="303310" cy="215994"/>
          </a:xfrm>
          <a:prstGeom prst="rect">
            <a:avLst/>
          </a:prstGeom>
          <a:ln w="12700">
            <a:miter lim="400000"/>
          </a:ln>
        </p:spPr>
      </p:pic>
      <p:pic>
        <p:nvPicPr>
          <p:cNvPr id="11177" name="Graphic 189" descr="Graphic 189"/>
          <p:cNvPicPr>
            <a:picLocks noChangeAspect="1"/>
          </p:cNvPicPr>
          <p:nvPr/>
        </p:nvPicPr>
        <p:blipFill>
          <a:blip r:embed="rId6">
            <a:extLst/>
          </a:blip>
          <a:stretch>
            <a:fillRect/>
          </a:stretch>
        </p:blipFill>
        <p:spPr>
          <a:xfrm>
            <a:off x="9008891" y="2501115"/>
            <a:ext cx="272460" cy="272460"/>
          </a:xfrm>
          <a:prstGeom prst="rect">
            <a:avLst/>
          </a:prstGeom>
          <a:ln w="12700">
            <a:miter lim="400000"/>
          </a:ln>
        </p:spPr>
      </p:pic>
      <p:pic>
        <p:nvPicPr>
          <p:cNvPr id="11178" name="Graphic 190" descr="Graphic 190"/>
          <p:cNvPicPr>
            <a:picLocks noChangeAspect="1"/>
          </p:cNvPicPr>
          <p:nvPr/>
        </p:nvPicPr>
        <p:blipFill>
          <a:blip r:embed="rId7">
            <a:extLst/>
          </a:blip>
          <a:stretch>
            <a:fillRect/>
          </a:stretch>
        </p:blipFill>
        <p:spPr>
          <a:xfrm>
            <a:off x="7549856" y="3808402"/>
            <a:ext cx="292399" cy="273447"/>
          </a:xfrm>
          <a:prstGeom prst="rect">
            <a:avLst/>
          </a:prstGeom>
          <a:ln w="12700">
            <a:miter lim="400000"/>
          </a:ln>
        </p:spPr>
      </p:pic>
      <p:pic>
        <p:nvPicPr>
          <p:cNvPr id="11179" name="Graphic 191" descr="Graphic 191"/>
          <p:cNvPicPr>
            <a:picLocks noChangeAspect="1"/>
          </p:cNvPicPr>
          <p:nvPr/>
        </p:nvPicPr>
        <p:blipFill>
          <a:blip r:embed="rId8">
            <a:extLst/>
          </a:blip>
          <a:stretch>
            <a:fillRect/>
          </a:stretch>
        </p:blipFill>
        <p:spPr>
          <a:xfrm>
            <a:off x="9003748" y="3829108"/>
            <a:ext cx="294993" cy="261354"/>
          </a:xfrm>
          <a:prstGeom prst="rect">
            <a:avLst/>
          </a:prstGeom>
          <a:ln w="12700">
            <a:miter lim="400000"/>
          </a:ln>
        </p:spPr>
      </p:pic>
      <p:pic>
        <p:nvPicPr>
          <p:cNvPr id="11180" name="Graphic 192" descr="Graphic 192"/>
          <p:cNvPicPr>
            <a:picLocks noChangeAspect="1"/>
          </p:cNvPicPr>
          <p:nvPr/>
        </p:nvPicPr>
        <p:blipFill>
          <a:blip r:embed="rId9">
            <a:extLst/>
          </a:blip>
          <a:stretch>
            <a:fillRect/>
          </a:stretch>
        </p:blipFill>
        <p:spPr>
          <a:xfrm>
            <a:off x="7544907" y="5306902"/>
            <a:ext cx="293507" cy="233888"/>
          </a:xfrm>
          <a:prstGeom prst="rect">
            <a:avLst/>
          </a:prstGeom>
          <a:ln w="12700">
            <a:miter lim="400000"/>
          </a:ln>
        </p:spPr>
      </p:pic>
      <p:pic>
        <p:nvPicPr>
          <p:cNvPr id="11181" name="Graphic 193" descr="Graphic 193"/>
          <p:cNvPicPr>
            <a:picLocks noChangeAspect="1"/>
          </p:cNvPicPr>
          <p:nvPr/>
        </p:nvPicPr>
        <p:blipFill>
          <a:blip r:embed="rId10">
            <a:extLst/>
          </a:blip>
          <a:stretch>
            <a:fillRect/>
          </a:stretch>
        </p:blipFill>
        <p:spPr>
          <a:xfrm>
            <a:off x="9003748" y="5293936"/>
            <a:ext cx="277455" cy="231595"/>
          </a:xfrm>
          <a:prstGeom prst="rect">
            <a:avLst/>
          </a:prstGeom>
          <a:ln w="12700">
            <a:miter lim="400000"/>
          </a:ln>
        </p:spPr>
      </p:pic>
      <p:pic>
        <p:nvPicPr>
          <p:cNvPr id="11182" name="Picture 194" descr="Picture 194"/>
          <p:cNvPicPr>
            <a:picLocks noChangeAspect="1"/>
          </p:cNvPicPr>
          <p:nvPr/>
        </p:nvPicPr>
        <p:blipFill>
          <a:blip r:embed="rId11">
            <a:extLst/>
          </a:blip>
          <a:srcRect l="0" t="13129" r="7842" b="0"/>
          <a:stretch>
            <a:fillRect/>
          </a:stretch>
        </p:blipFill>
        <p:spPr>
          <a:xfrm>
            <a:off x="2561202" y="3225720"/>
            <a:ext cx="231386" cy="218111"/>
          </a:xfrm>
          <a:prstGeom prst="rect">
            <a:avLst/>
          </a:prstGeom>
          <a:ln w="12700">
            <a:miter lim="400000"/>
          </a:ln>
        </p:spPr>
      </p:pic>
      <p:pic>
        <p:nvPicPr>
          <p:cNvPr id="11183" name="Picture 195" descr="Picture 195"/>
          <p:cNvPicPr>
            <a:picLocks noChangeAspect="1"/>
          </p:cNvPicPr>
          <p:nvPr/>
        </p:nvPicPr>
        <p:blipFill>
          <a:blip r:embed="rId12">
            <a:extLst/>
          </a:blip>
          <a:stretch>
            <a:fillRect/>
          </a:stretch>
        </p:blipFill>
        <p:spPr>
          <a:xfrm>
            <a:off x="2544467" y="3898551"/>
            <a:ext cx="256100" cy="185906"/>
          </a:xfrm>
          <a:prstGeom prst="rect">
            <a:avLst/>
          </a:prstGeom>
          <a:ln w="12700">
            <a:miter lim="400000"/>
          </a:ln>
        </p:spPr>
      </p:pic>
      <p:pic>
        <p:nvPicPr>
          <p:cNvPr id="11184" name="Picture 196" descr="Picture 196"/>
          <p:cNvPicPr>
            <a:picLocks noChangeAspect="1"/>
          </p:cNvPicPr>
          <p:nvPr/>
        </p:nvPicPr>
        <p:blipFill>
          <a:blip r:embed="rId13">
            <a:extLst/>
          </a:blip>
          <a:srcRect l="0" t="0" r="0" b="30379"/>
          <a:stretch>
            <a:fillRect/>
          </a:stretch>
        </p:blipFill>
        <p:spPr>
          <a:xfrm>
            <a:off x="2511102" y="4576152"/>
            <a:ext cx="308338" cy="180191"/>
          </a:xfrm>
          <a:prstGeom prst="rect">
            <a:avLst/>
          </a:prstGeom>
          <a:ln w="12700">
            <a:miter lim="400000"/>
          </a:ln>
        </p:spPr>
      </p:pic>
      <p:pic>
        <p:nvPicPr>
          <p:cNvPr id="11185" name="Graphic 197" descr="Graphic 197"/>
          <p:cNvPicPr>
            <a:picLocks noChangeAspect="1"/>
          </p:cNvPicPr>
          <p:nvPr/>
        </p:nvPicPr>
        <p:blipFill>
          <a:blip r:embed="rId2">
            <a:extLst/>
          </a:blip>
          <a:stretch>
            <a:fillRect/>
          </a:stretch>
        </p:blipFill>
        <p:spPr>
          <a:xfrm>
            <a:off x="3591798" y="1850725"/>
            <a:ext cx="222566" cy="224813"/>
          </a:xfrm>
          <a:prstGeom prst="rect">
            <a:avLst/>
          </a:prstGeom>
          <a:ln w="12700">
            <a:miter lim="400000"/>
          </a:ln>
        </p:spPr>
      </p:pic>
      <p:pic>
        <p:nvPicPr>
          <p:cNvPr id="11186" name="Picture 198" descr="Picture 198"/>
          <p:cNvPicPr>
            <a:picLocks noChangeAspect="1"/>
          </p:cNvPicPr>
          <p:nvPr/>
        </p:nvPicPr>
        <p:blipFill>
          <a:blip r:embed="rId14">
            <a:extLst/>
          </a:blip>
          <a:stretch>
            <a:fillRect/>
          </a:stretch>
        </p:blipFill>
        <p:spPr>
          <a:xfrm>
            <a:off x="2563115" y="5137346"/>
            <a:ext cx="229432" cy="282965"/>
          </a:xfrm>
          <a:prstGeom prst="rect">
            <a:avLst/>
          </a:prstGeom>
          <a:ln w="12700">
            <a:miter lim="400000"/>
          </a:ln>
        </p:spPr>
      </p:pic>
      <p:sp>
        <p:nvSpPr>
          <p:cNvPr id="11187" name="Freeform 5"/>
          <p:cNvSpPr/>
          <p:nvPr/>
        </p:nvSpPr>
        <p:spPr>
          <a:xfrm>
            <a:off x="5013576" y="5910576"/>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93"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1194"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1195"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1196" name="Title 4"/>
          <p:cNvSpPr txBox="1"/>
          <p:nvPr>
            <p:ph type="title"/>
          </p:nvPr>
        </p:nvSpPr>
        <p:spPr>
          <a:xfrm>
            <a:off x="504238" y="644584"/>
            <a:ext cx="9944715" cy="854372"/>
          </a:xfrm>
          <a:prstGeom prst="rect">
            <a:avLst/>
          </a:prstGeom>
        </p:spPr>
        <p:txBody>
          <a:bodyPr anchor="ctr"/>
          <a:lstStyle>
            <a:lvl1pPr defTabSz="685775">
              <a:defRPr spc="-75" sz="4350">
                <a:solidFill>
                  <a:srgbClr val="FFFFFF"/>
                </a:solidFill>
              </a:defRPr>
            </a:lvl1pPr>
          </a:lstStyle>
          <a:p>
            <a:pPr/>
            <a:r>
              <a:t>Azure Kubernetes Service (AKS)</a:t>
            </a:r>
          </a:p>
        </p:txBody>
      </p:sp>
      <p:sp>
        <p:nvSpPr>
          <p:cNvPr id="11197"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198"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199"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0" name="Hexagon 158"/>
          <p:cNvSpPr/>
          <p:nvPr/>
        </p:nvSpPr>
        <p:spPr>
          <a:xfrm>
            <a:off x="3749831"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1201"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2"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3"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4"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5" name="Hexagon 163"/>
          <p:cNvSpPr/>
          <p:nvPr/>
        </p:nvSpPr>
        <p:spPr>
          <a:xfrm>
            <a:off x="8167565"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06" name="Hexagon 164"/>
          <p:cNvSpPr/>
          <p:nvPr/>
        </p:nvSpPr>
        <p:spPr>
          <a:xfrm>
            <a:off x="8167565" y="193083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1207"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1208" name="Rectangle 166"/>
          <p:cNvSpPr txBox="1"/>
          <p:nvPr/>
        </p:nvSpPr>
        <p:spPr>
          <a:xfrm>
            <a:off x="2479200" y="4305998"/>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1209"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1210" name="Rectangle 168"/>
          <p:cNvSpPr txBox="1"/>
          <p:nvPr/>
        </p:nvSpPr>
        <p:spPr>
          <a:xfrm>
            <a:off x="3995689" y="3374494"/>
            <a:ext cx="113362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b="1" sz="1100">
                <a:solidFill>
                  <a:srgbClr val="505050"/>
                </a:solidFill>
                <a:latin typeface="Segoe UI Semibold"/>
                <a:ea typeface="Segoe UI Semibold"/>
                <a:cs typeface="Segoe UI Semibold"/>
                <a:sym typeface="Segoe UI Semibold"/>
              </a:defRPr>
            </a:lvl1pPr>
          </a:lstStyle>
          <a:p>
            <a:pPr/>
            <a:r>
              <a:t>Azure Kubernetes Service (AKS)</a:t>
            </a:r>
          </a:p>
        </p:txBody>
      </p:sp>
      <p:sp>
        <p:nvSpPr>
          <p:cNvPr id="11211"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1212"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1213"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1214"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1215" name="Rectangle 173"/>
          <p:cNvSpPr txBox="1"/>
          <p:nvPr/>
        </p:nvSpPr>
        <p:spPr>
          <a:xfrm>
            <a:off x="8391924" y="2635567"/>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1216" name="Rectangle 174"/>
          <p:cNvSpPr txBox="1"/>
          <p:nvPr/>
        </p:nvSpPr>
        <p:spPr>
          <a:xfrm>
            <a:off x="8432713" y="4361157"/>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1217" name="Hexagon 25"/>
          <p:cNvSpPr/>
          <p:nvPr/>
        </p:nvSpPr>
        <p:spPr>
          <a:xfrm>
            <a:off x="9701254"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218" name="Rectangle 26"/>
          <p:cNvSpPr txBox="1"/>
          <p:nvPr/>
        </p:nvSpPr>
        <p:spPr>
          <a:xfrm>
            <a:off x="9964353" y="3547643"/>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1222" name="Group 27"/>
          <p:cNvGrpSpPr/>
          <p:nvPr/>
        </p:nvGrpSpPr>
        <p:grpSpPr>
          <a:xfrm>
            <a:off x="1438289" y="3065918"/>
            <a:ext cx="381980" cy="422460"/>
            <a:chOff x="0" y="0"/>
            <a:chExt cx="381978" cy="422458"/>
          </a:xfrm>
        </p:grpSpPr>
        <p:sp>
          <p:nvSpPr>
            <p:cNvPr id="11219"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0"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1"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1223"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11245" name="Group 32"/>
          <p:cNvGrpSpPr/>
          <p:nvPr/>
        </p:nvGrpSpPr>
        <p:grpSpPr>
          <a:xfrm>
            <a:off x="4364118" y="2961663"/>
            <a:ext cx="399103" cy="382344"/>
            <a:chOff x="0" y="0"/>
            <a:chExt cx="399102" cy="382343"/>
          </a:xfrm>
        </p:grpSpPr>
        <p:sp>
          <p:nvSpPr>
            <p:cNvPr id="11224"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5"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6"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7"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8"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29"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0"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1"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2"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3"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4"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5"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6"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7"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8"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39"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0"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1"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2"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3"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4"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255" name="Group 1"/>
          <p:cNvGrpSpPr/>
          <p:nvPr/>
        </p:nvGrpSpPr>
        <p:grpSpPr>
          <a:xfrm>
            <a:off x="2874456" y="3821717"/>
            <a:ext cx="434852" cy="420487"/>
            <a:chOff x="0" y="0"/>
            <a:chExt cx="434851" cy="420485"/>
          </a:xfrm>
        </p:grpSpPr>
        <p:sp>
          <p:nvSpPr>
            <p:cNvPr id="11246"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7"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8"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49"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0"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1"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2"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3"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4"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263" name="Group 78"/>
          <p:cNvGrpSpPr/>
          <p:nvPr/>
        </p:nvGrpSpPr>
        <p:grpSpPr>
          <a:xfrm>
            <a:off x="4352048" y="4692616"/>
            <a:ext cx="421286" cy="374435"/>
            <a:chOff x="0" y="0"/>
            <a:chExt cx="421284" cy="374434"/>
          </a:xfrm>
        </p:grpSpPr>
        <p:sp>
          <p:nvSpPr>
            <p:cNvPr id="11256"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7"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58"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59"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60"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61"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62"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277" name="Group 86"/>
          <p:cNvGrpSpPr/>
          <p:nvPr/>
        </p:nvGrpSpPr>
        <p:grpSpPr>
          <a:xfrm>
            <a:off x="5795685" y="2145748"/>
            <a:ext cx="480714" cy="378555"/>
            <a:chOff x="0" y="0"/>
            <a:chExt cx="480713" cy="378554"/>
          </a:xfrm>
        </p:grpSpPr>
        <p:sp>
          <p:nvSpPr>
            <p:cNvPr id="11264"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65"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66"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67"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68"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69"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0"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1"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2"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3"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4"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5"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6"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278"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11285" name="Group 101"/>
          <p:cNvGrpSpPr/>
          <p:nvPr/>
        </p:nvGrpSpPr>
        <p:grpSpPr>
          <a:xfrm>
            <a:off x="7284803" y="3001056"/>
            <a:ext cx="467752" cy="414886"/>
            <a:chOff x="0" y="0"/>
            <a:chExt cx="467751" cy="414885"/>
          </a:xfrm>
        </p:grpSpPr>
        <p:sp>
          <p:nvSpPr>
            <p:cNvPr id="11279"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0"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1"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82"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3"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4"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1286" name="Graphic 108" descr="Graphic 108"/>
          <p:cNvPicPr>
            <a:picLocks noChangeAspect="1"/>
          </p:cNvPicPr>
          <p:nvPr/>
        </p:nvPicPr>
        <p:blipFill>
          <a:blip r:embed="rId5">
            <a:extLst/>
          </a:blip>
          <a:stretch>
            <a:fillRect/>
          </a:stretch>
        </p:blipFill>
        <p:spPr>
          <a:xfrm>
            <a:off x="8767882" y="2158352"/>
            <a:ext cx="424705" cy="408212"/>
          </a:xfrm>
          <a:prstGeom prst="rect">
            <a:avLst/>
          </a:prstGeom>
          <a:ln w="12700">
            <a:miter lim="400000"/>
          </a:ln>
        </p:spPr>
      </p:pic>
      <p:grpSp>
        <p:nvGrpSpPr>
          <p:cNvPr id="11290" name="Group 15"/>
          <p:cNvGrpSpPr/>
          <p:nvPr/>
        </p:nvGrpSpPr>
        <p:grpSpPr>
          <a:xfrm>
            <a:off x="8837549" y="3838337"/>
            <a:ext cx="285374" cy="414308"/>
            <a:chOff x="0" y="0"/>
            <a:chExt cx="285372" cy="414306"/>
          </a:xfrm>
        </p:grpSpPr>
        <p:sp>
          <p:nvSpPr>
            <p:cNvPr id="11287"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8"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89"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293" name="Group 20"/>
          <p:cNvGrpSpPr/>
          <p:nvPr/>
        </p:nvGrpSpPr>
        <p:grpSpPr>
          <a:xfrm>
            <a:off x="10314027" y="3005346"/>
            <a:ext cx="399795" cy="399795"/>
            <a:chOff x="0" y="0"/>
            <a:chExt cx="399794" cy="399794"/>
          </a:xfrm>
        </p:grpSpPr>
        <p:sp>
          <p:nvSpPr>
            <p:cNvPr id="11291"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292"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95" name="Rectangle 26"/>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296"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297" name="Straight Connector 8"/>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298" name="Rectangle: Rounded Corners 126"/>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299" name="Rectangle: Rounded Corners 130"/>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300" name="Rectangle: Rounded Corners 131"/>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301" name="Rectangle: Rounded Corners 132"/>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302" name="Rectangle: Rounded Corners 133"/>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324" name="Group 21"/>
          <p:cNvGrpSpPr/>
          <p:nvPr/>
        </p:nvGrpSpPr>
        <p:grpSpPr>
          <a:xfrm>
            <a:off x="783437" y="388305"/>
            <a:ext cx="527876" cy="505709"/>
            <a:chOff x="0" y="0"/>
            <a:chExt cx="527874" cy="505707"/>
          </a:xfrm>
        </p:grpSpPr>
        <p:sp>
          <p:nvSpPr>
            <p:cNvPr id="11303" name="Freeform: Shape 146"/>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4" name="Freeform: Shape 147"/>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5" name="Freeform: Shape 148"/>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6" name="Freeform: Shape 149"/>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7" name="Freeform: Shape 150"/>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8" name="Freeform: Shape 151"/>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09" name="Freeform: Shape 152"/>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0" name="Freeform: Shape 153"/>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1" name="Freeform: Shape 154"/>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2" name="Freeform: Shape 155"/>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3" name="Freeform: Shape 156"/>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4" name="Freeform: Shape 157"/>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5" name="Freeform: Shape 158"/>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6" name="Freeform: Shape 159"/>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7" name="Freeform: Shape 160"/>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8" name="Freeform: Shape 161"/>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19" name="Freeform: Shape 162"/>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0" name="Freeform: Shape 163"/>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1" name="Freeform: Shape 164"/>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2" name="Freeform: Shape 165"/>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3" name="Freeform: Shape 166"/>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332" name="Group 175"/>
          <p:cNvGrpSpPr/>
          <p:nvPr/>
        </p:nvGrpSpPr>
        <p:grpSpPr>
          <a:xfrm>
            <a:off x="730195" y="1660666"/>
            <a:ext cx="551234" cy="489930"/>
            <a:chOff x="0" y="0"/>
            <a:chExt cx="551232" cy="489928"/>
          </a:xfrm>
        </p:grpSpPr>
        <p:sp>
          <p:nvSpPr>
            <p:cNvPr id="11325" name="Freeform: Shape 176"/>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6" name="Freeform: Shape 177"/>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7" name="Freeform: Shape 178"/>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28" name="Freeform: Shape 179"/>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29" name="Freeform: Shape 180"/>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30" name="Freeform: Shape 181"/>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31" name="Freeform: Shape 182"/>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339" name="Group 183"/>
          <p:cNvGrpSpPr/>
          <p:nvPr/>
        </p:nvGrpSpPr>
        <p:grpSpPr>
          <a:xfrm>
            <a:off x="762683" y="5461115"/>
            <a:ext cx="586921" cy="520587"/>
            <a:chOff x="0" y="0"/>
            <a:chExt cx="586919" cy="520585"/>
          </a:xfrm>
        </p:grpSpPr>
        <p:sp>
          <p:nvSpPr>
            <p:cNvPr id="11333" name="Freeform: Shape 184"/>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34" name="Freeform: Shape 185"/>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35" name="Freeform: Shape 186"/>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36" name="Freeform: Shape 187"/>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37" name="Freeform: Shape 188"/>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38" name="Freeform: Shape 189"/>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353" name="Group 190"/>
          <p:cNvGrpSpPr/>
          <p:nvPr/>
        </p:nvGrpSpPr>
        <p:grpSpPr>
          <a:xfrm>
            <a:off x="700567" y="2932480"/>
            <a:ext cx="627257" cy="493959"/>
            <a:chOff x="0" y="0"/>
            <a:chExt cx="627255" cy="493957"/>
          </a:xfrm>
        </p:grpSpPr>
        <p:sp>
          <p:nvSpPr>
            <p:cNvPr id="11340" name="Freeform: Shape 191"/>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41" name="Freeform: Shape 192"/>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42" name="Freeform: Shape 193"/>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3" name="Freeform: Shape 194"/>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4" name="Freeform: Shape 195"/>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345" name="Freeform: Shape 196"/>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6" name="Freeform: Shape 197"/>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7" name="Freeform: Shape 198"/>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8" name="Freeform: Shape 199"/>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49" name="Freeform: Shape 200"/>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50" name="Freeform: Shape 201"/>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51" name="Freeform: Shape 202"/>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352" name="Freeform: Shape 203"/>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354" name="Graphic 167" descr="Graphic 167"/>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1357" name="Rectangle: Rounded Corners 52"/>
          <p:cNvGrpSpPr/>
          <p:nvPr/>
        </p:nvGrpSpPr>
        <p:grpSpPr>
          <a:xfrm>
            <a:off x="11576501" y="5375128"/>
            <a:ext cx="307360" cy="848530"/>
            <a:chOff x="0" y="0"/>
            <a:chExt cx="307359" cy="848529"/>
          </a:xfrm>
        </p:grpSpPr>
        <p:sp>
          <p:nvSpPr>
            <p:cNvPr id="11355"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356" name="I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IaaS</a:t>
              </a:r>
            </a:p>
          </p:txBody>
        </p:sp>
      </p:grpSp>
      <p:grpSp>
        <p:nvGrpSpPr>
          <p:cNvPr id="11360" name="Rectangle: Rounded Corners 53"/>
          <p:cNvGrpSpPr/>
          <p:nvPr/>
        </p:nvGrpSpPr>
        <p:grpSpPr>
          <a:xfrm>
            <a:off x="11576501" y="1962748"/>
            <a:ext cx="307360" cy="848531"/>
            <a:chOff x="0" y="0"/>
            <a:chExt cx="307359" cy="848529"/>
          </a:xfrm>
        </p:grpSpPr>
        <p:sp>
          <p:nvSpPr>
            <p:cNvPr id="11358"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359" name="P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PaaS</a:t>
              </a:r>
            </a:p>
          </p:txBody>
        </p:sp>
      </p:grpSp>
      <p:grpSp>
        <p:nvGrpSpPr>
          <p:cNvPr id="11377" name="Group 55"/>
          <p:cNvGrpSpPr/>
          <p:nvPr/>
        </p:nvGrpSpPr>
        <p:grpSpPr>
          <a:xfrm>
            <a:off x="4361781" y="2363869"/>
            <a:ext cx="1582679" cy="3217770"/>
            <a:chOff x="0" y="0"/>
            <a:chExt cx="1582678" cy="3217768"/>
          </a:xfrm>
        </p:grpSpPr>
        <p:grpSp>
          <p:nvGrpSpPr>
            <p:cNvPr id="11363" name="Rectangle: Rounded Corners 120"/>
            <p:cNvGrpSpPr/>
            <p:nvPr/>
          </p:nvGrpSpPr>
          <p:grpSpPr>
            <a:xfrm>
              <a:off x="0" y="0"/>
              <a:ext cx="1582679" cy="3217769"/>
              <a:chOff x="0" y="0"/>
              <a:chExt cx="1582678" cy="3217768"/>
            </a:xfrm>
          </p:grpSpPr>
          <p:sp>
            <p:nvSpPr>
              <p:cNvPr id="11361" name="Rounded Rectangle"/>
              <p:cNvSpPr/>
              <p:nvPr/>
            </p:nvSpPr>
            <p:spPr>
              <a:xfrm>
                <a:off x="0" y="0"/>
                <a:ext cx="1582679" cy="3217769"/>
              </a:xfrm>
              <a:prstGeom prst="roundRect">
                <a:avLst>
                  <a:gd name="adj" fmla="val 1512"/>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362" name="Azure services"/>
              <p:cNvSpPr txBox="1"/>
              <p:nvPr/>
            </p:nvSpPr>
            <p:spPr>
              <a:xfrm>
                <a:off x="7008" y="7009"/>
                <a:ext cx="1568662" cy="344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Azure services</a:t>
                </a:r>
              </a:p>
            </p:txBody>
          </p:sp>
        </p:grpSp>
        <p:grpSp>
          <p:nvGrpSpPr>
            <p:cNvPr id="11376" name="Group 121"/>
            <p:cNvGrpSpPr/>
            <p:nvPr/>
          </p:nvGrpSpPr>
          <p:grpSpPr>
            <a:xfrm>
              <a:off x="105215" y="529413"/>
              <a:ext cx="1372247" cy="2541547"/>
              <a:chOff x="0" y="0"/>
              <a:chExt cx="1372246" cy="2541546"/>
            </a:xfrm>
          </p:grpSpPr>
          <p:grpSp>
            <p:nvGrpSpPr>
              <p:cNvPr id="11366" name="Rectangle: Rounded Corners 122"/>
              <p:cNvGrpSpPr/>
              <p:nvPr/>
            </p:nvGrpSpPr>
            <p:grpSpPr>
              <a:xfrm>
                <a:off x="0" y="-1"/>
                <a:ext cx="1372247" cy="583371"/>
                <a:chOff x="0" y="0"/>
                <a:chExt cx="1372246" cy="583369"/>
              </a:xfrm>
            </p:grpSpPr>
            <p:sp>
              <p:nvSpPr>
                <p:cNvPr id="11364"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365" name="SQL Databas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SQL Database</a:t>
                  </a:r>
                </a:p>
              </p:txBody>
            </p:sp>
          </p:grpSp>
          <p:grpSp>
            <p:nvGrpSpPr>
              <p:cNvPr id="11369" name="Rectangle: Rounded Corners 123"/>
              <p:cNvGrpSpPr/>
              <p:nvPr/>
            </p:nvGrpSpPr>
            <p:grpSpPr>
              <a:xfrm>
                <a:off x="0" y="652725"/>
                <a:ext cx="1372247" cy="583370"/>
                <a:chOff x="0" y="0"/>
                <a:chExt cx="1372246" cy="583369"/>
              </a:xfrm>
            </p:grpSpPr>
            <p:sp>
              <p:nvSpPr>
                <p:cNvPr id="11367"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368" name="Redis Cach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Redis Cache </a:t>
                  </a:r>
                </a:p>
              </p:txBody>
            </p:sp>
          </p:grpSp>
          <p:grpSp>
            <p:nvGrpSpPr>
              <p:cNvPr id="11372" name="Rectangle: Rounded Corners 124"/>
              <p:cNvGrpSpPr/>
              <p:nvPr/>
            </p:nvGrpSpPr>
            <p:grpSpPr>
              <a:xfrm>
                <a:off x="0" y="1305451"/>
                <a:ext cx="1372247" cy="583370"/>
                <a:chOff x="0" y="0"/>
                <a:chExt cx="1372246" cy="583369"/>
              </a:xfrm>
            </p:grpSpPr>
            <p:sp>
              <p:nvSpPr>
                <p:cNvPr id="11370"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1371" name="CosmosDB"/>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CosmosDB</a:t>
                  </a:r>
                </a:p>
              </p:txBody>
            </p:sp>
          </p:grpSp>
          <p:grpSp>
            <p:nvGrpSpPr>
              <p:cNvPr id="11375" name="Rectangle: Rounded Corners 125"/>
              <p:cNvGrpSpPr/>
              <p:nvPr/>
            </p:nvGrpSpPr>
            <p:grpSpPr>
              <a:xfrm>
                <a:off x="0" y="1958177"/>
                <a:ext cx="1372247" cy="583370"/>
                <a:chOff x="0" y="0"/>
                <a:chExt cx="1372246" cy="583369"/>
              </a:xfrm>
            </p:grpSpPr>
            <p:sp>
              <p:nvSpPr>
                <p:cNvPr id="11373"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1374" name="And mor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defRPr sz="900">
                      <a:solidFill>
                        <a:srgbClr val="505050"/>
                      </a:solidFill>
                      <a:latin typeface="Segoe UI"/>
                      <a:ea typeface="Segoe UI"/>
                      <a:cs typeface="Segoe UI"/>
                      <a:sym typeface="Segoe UI"/>
                    </a:defRPr>
                  </a:lvl1pPr>
                </a:lstStyle>
                <a:p>
                  <a:pPr/>
                  <a:r>
                    <a:t>And more!</a:t>
                  </a:r>
                </a:p>
              </p:txBody>
            </p:sp>
          </p:grpSp>
        </p:grpSp>
      </p:grpSp>
      <p:grpSp>
        <p:nvGrpSpPr>
          <p:cNvPr id="11380" name="Rectangle: Rounded Corners 57"/>
          <p:cNvGrpSpPr/>
          <p:nvPr/>
        </p:nvGrpSpPr>
        <p:grpSpPr>
          <a:xfrm>
            <a:off x="2471468" y="2363869"/>
            <a:ext cx="1582679" cy="3222380"/>
            <a:chOff x="0" y="0"/>
            <a:chExt cx="1582678" cy="3222379"/>
          </a:xfrm>
        </p:grpSpPr>
        <p:sp>
          <p:nvSpPr>
            <p:cNvPr id="11378" name="Rounded Rectangle"/>
            <p:cNvSpPr/>
            <p:nvPr/>
          </p:nvSpPr>
          <p:spPr>
            <a:xfrm>
              <a:off x="0" y="0"/>
              <a:ext cx="1582679" cy="3222380"/>
            </a:xfrm>
            <a:prstGeom prst="roundRect">
              <a:avLst>
                <a:gd name="adj" fmla="val 1807"/>
              </a:avLst>
            </a:prstGeom>
            <a:solidFill>
              <a:srgbClr val="008272">
                <a:alpha val="10000"/>
              </a:srgbClr>
            </a:solidFill>
            <a:ln w="12700" cap="flat">
              <a:solidFill>
                <a:srgbClr val="008272">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379" name="Partner services"/>
            <p:cNvSpPr txBox="1"/>
            <p:nvPr/>
          </p:nvSpPr>
          <p:spPr>
            <a:xfrm>
              <a:off x="8375" y="8375"/>
              <a:ext cx="1565928" cy="344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Partner services</a:t>
              </a:r>
            </a:p>
          </p:txBody>
        </p:sp>
      </p:grpSp>
      <p:grpSp>
        <p:nvGrpSpPr>
          <p:cNvPr id="11393" name="Group 58"/>
          <p:cNvGrpSpPr/>
          <p:nvPr/>
        </p:nvGrpSpPr>
        <p:grpSpPr>
          <a:xfrm>
            <a:off x="2576684" y="2893281"/>
            <a:ext cx="1372248" cy="2541548"/>
            <a:chOff x="0" y="0"/>
            <a:chExt cx="1372246" cy="2541546"/>
          </a:xfrm>
        </p:grpSpPr>
        <p:grpSp>
          <p:nvGrpSpPr>
            <p:cNvPr id="11383" name="Rectangle: Rounded Corners 116"/>
            <p:cNvGrpSpPr/>
            <p:nvPr/>
          </p:nvGrpSpPr>
          <p:grpSpPr>
            <a:xfrm>
              <a:off x="0" y="0"/>
              <a:ext cx="1372247" cy="583370"/>
              <a:chOff x="0" y="0"/>
              <a:chExt cx="1372246" cy="583369"/>
            </a:xfrm>
          </p:grpSpPr>
          <p:sp>
            <p:nvSpPr>
              <p:cNvPr id="11381"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1382" name="OpenShift"/>
              <p:cNvSpPr txBox="1"/>
              <p:nvPr/>
            </p:nvSpPr>
            <p:spPr>
              <a:xfrm>
                <a:off x="7120" y="132192"/>
                <a:ext cx="1358007"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OpenShift</a:t>
                </a:r>
              </a:p>
            </p:txBody>
          </p:sp>
        </p:grpSp>
        <p:grpSp>
          <p:nvGrpSpPr>
            <p:cNvPr id="11386" name="Rectangle: Rounded Corners 117"/>
            <p:cNvGrpSpPr/>
            <p:nvPr/>
          </p:nvGrpSpPr>
          <p:grpSpPr>
            <a:xfrm>
              <a:off x="0" y="652725"/>
              <a:ext cx="1372247" cy="583371"/>
              <a:chOff x="0" y="0"/>
              <a:chExt cx="1372246" cy="583369"/>
            </a:xfrm>
          </p:grpSpPr>
          <p:sp>
            <p:nvSpPr>
              <p:cNvPr id="11384"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385" name="Pivotal Cloud Foundry"/>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Pivotal Cloud Foundry </a:t>
                </a:r>
              </a:p>
            </p:txBody>
          </p:sp>
        </p:grpSp>
        <p:grpSp>
          <p:nvGrpSpPr>
            <p:cNvPr id="11389" name="Rectangle: Rounded Corners 118"/>
            <p:cNvGrpSpPr/>
            <p:nvPr/>
          </p:nvGrpSpPr>
          <p:grpSpPr>
            <a:xfrm>
              <a:off x="0" y="1305451"/>
              <a:ext cx="1372247" cy="583371"/>
              <a:chOff x="0" y="0"/>
              <a:chExt cx="1372246" cy="583369"/>
            </a:xfrm>
          </p:grpSpPr>
          <p:sp>
            <p:nvSpPr>
              <p:cNvPr id="11387"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388" name="Docker Enterprise Edition"/>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Docker Enterprise Edition </a:t>
                </a:r>
              </a:p>
            </p:txBody>
          </p:sp>
        </p:grpSp>
        <p:grpSp>
          <p:nvGrpSpPr>
            <p:cNvPr id="11392" name="Rectangle: Rounded Corners 119"/>
            <p:cNvGrpSpPr/>
            <p:nvPr/>
          </p:nvGrpSpPr>
          <p:grpSpPr>
            <a:xfrm>
              <a:off x="0" y="1958177"/>
              <a:ext cx="1372247" cy="583370"/>
              <a:chOff x="0" y="0"/>
              <a:chExt cx="1372246" cy="583369"/>
            </a:xfrm>
          </p:grpSpPr>
          <p:sp>
            <p:nvSpPr>
              <p:cNvPr id="11390"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1391" name="Mesosphere  DC/OS"/>
              <p:cNvSpPr txBox="1"/>
              <p:nvPr/>
            </p:nvSpPr>
            <p:spPr>
              <a:xfrm>
                <a:off x="7120" y="62342"/>
                <a:ext cx="1358007" cy="458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p>
                <a:pPr defTabSz="914101">
                  <a:defRPr sz="900">
                    <a:solidFill>
                      <a:srgbClr val="505050"/>
                    </a:solidFill>
                    <a:latin typeface="Segoe UI"/>
                    <a:ea typeface="Segoe UI"/>
                    <a:cs typeface="Segoe UI"/>
                    <a:sym typeface="Segoe UI"/>
                  </a:defRPr>
                </a:pPr>
                <a:r>
                  <a:t>Mesosphere </a:t>
                </a:r>
                <a:br/>
                <a:r>
                  <a:t>DC/OS</a:t>
                </a:r>
              </a:p>
            </p:txBody>
          </p:sp>
        </p:grpSp>
      </p:grpSp>
      <p:grpSp>
        <p:nvGrpSpPr>
          <p:cNvPr id="11396" name="Rectangle: Rounded Corners 59"/>
          <p:cNvGrpSpPr/>
          <p:nvPr/>
        </p:nvGrpSpPr>
        <p:grpSpPr>
          <a:xfrm>
            <a:off x="2471468" y="5699695"/>
            <a:ext cx="8942022" cy="666872"/>
            <a:chOff x="0" y="0"/>
            <a:chExt cx="8942020" cy="666871"/>
          </a:xfrm>
        </p:grpSpPr>
        <p:sp>
          <p:nvSpPr>
            <p:cNvPr id="11394" name="Rounded Rectangle"/>
            <p:cNvSpPr/>
            <p:nvPr/>
          </p:nvSpPr>
          <p:spPr>
            <a:xfrm>
              <a:off x="0" y="0"/>
              <a:ext cx="8942021" cy="666872"/>
            </a:xfrm>
            <a:prstGeom prst="roundRect">
              <a:avLst>
                <a:gd name="adj" fmla="val 3609"/>
              </a:avLst>
            </a:prstGeom>
            <a:solidFill>
              <a:srgbClr val="505050">
                <a:alpha val="3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395" name="Azure"/>
            <p:cNvSpPr txBox="1"/>
            <p:nvPr/>
          </p:nvSpPr>
          <p:spPr>
            <a:xfrm>
              <a:off x="7048" y="107457"/>
              <a:ext cx="892792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b="1" sz="1100">
                  <a:solidFill>
                    <a:srgbClr val="505050"/>
                  </a:solidFill>
                  <a:latin typeface="Segoe UI Semibold"/>
                  <a:ea typeface="Segoe UI Semibold"/>
                  <a:cs typeface="Segoe UI Semibold"/>
                  <a:sym typeface="Segoe UI Semibold"/>
                </a:defRPr>
              </a:lvl1pPr>
            </a:lstStyle>
            <a:p>
              <a:pPr/>
              <a:r>
                <a:t>Azure</a:t>
              </a:r>
            </a:p>
          </p:txBody>
        </p:sp>
      </p:grpSp>
      <p:grpSp>
        <p:nvGrpSpPr>
          <p:cNvPr id="11399" name="Rectangle: Rounded Corners 60"/>
          <p:cNvGrpSpPr/>
          <p:nvPr/>
        </p:nvGrpSpPr>
        <p:grpSpPr>
          <a:xfrm>
            <a:off x="10589455" y="1962749"/>
            <a:ext cx="823617" cy="3618891"/>
            <a:chOff x="0" y="0"/>
            <a:chExt cx="823616" cy="3618889"/>
          </a:xfrm>
        </p:grpSpPr>
        <p:sp>
          <p:nvSpPr>
            <p:cNvPr id="11397" name="Rounded Rectangle"/>
            <p:cNvSpPr/>
            <p:nvPr/>
          </p:nvSpPr>
          <p:spPr>
            <a:xfrm>
              <a:off x="0" y="0"/>
              <a:ext cx="823617" cy="3618890"/>
            </a:xfrm>
            <a:prstGeom prst="roundRect">
              <a:avLst>
                <a:gd name="adj" fmla="val 255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398" name="Azure Container Registry (ACR)"/>
            <p:cNvSpPr txBox="1"/>
            <p:nvPr/>
          </p:nvSpPr>
          <p:spPr>
            <a:xfrm>
              <a:off x="6165" y="6166"/>
              <a:ext cx="811286" cy="696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Container Registry (ACR)</a:t>
              </a:r>
            </a:p>
          </p:txBody>
        </p:sp>
      </p:grpSp>
      <p:sp>
        <p:nvSpPr>
          <p:cNvPr id="11503" name="Straight Arrow Connector 61"/>
          <p:cNvSpPr/>
          <p:nvPr/>
        </p:nvSpPr>
        <p:spPr>
          <a:xfrm>
            <a:off x="6929255" y="4135575"/>
            <a:ext cx="664"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sp>
        <p:nvSpPr>
          <p:cNvPr id="11401" name="Straight Arrow Connector 62"/>
          <p:cNvSpPr/>
          <p:nvPr/>
        </p:nvSpPr>
        <p:spPr>
          <a:xfrm flipV="1">
            <a:off x="11557827" y="1785360"/>
            <a:ext cx="1" cy="4581208"/>
          </a:xfrm>
          <a:prstGeom prst="line">
            <a:avLst/>
          </a:prstGeom>
          <a:ln w="28575" cap="rnd">
            <a:solidFill>
              <a:srgbClr val="6881D3"/>
            </a:solidFill>
            <a:prstDash val="lgDash"/>
            <a:tailEnd type="triangle"/>
          </a:ln>
        </p:spPr>
        <p:txBody>
          <a:bodyPr lIns="45719" rIns="45719"/>
          <a:lstStyle/>
          <a:p>
            <a:pPr>
              <a:defRPr>
                <a:solidFill>
                  <a:srgbClr val="FFFFFF"/>
                </a:solidFill>
              </a:defRPr>
            </a:pPr>
          </a:p>
        </p:txBody>
      </p:sp>
      <p:grpSp>
        <p:nvGrpSpPr>
          <p:cNvPr id="11404" name="Rectangle: Rounded Corners 63"/>
          <p:cNvGrpSpPr/>
          <p:nvPr/>
        </p:nvGrpSpPr>
        <p:grpSpPr>
          <a:xfrm>
            <a:off x="4361782" y="1784193"/>
            <a:ext cx="1582679" cy="307360"/>
            <a:chOff x="0" y="0"/>
            <a:chExt cx="1582678" cy="307359"/>
          </a:xfrm>
        </p:grpSpPr>
        <p:sp>
          <p:nvSpPr>
            <p:cNvPr id="11402" name="Rounded Rectangle"/>
            <p:cNvSpPr/>
            <p:nvPr/>
          </p:nvSpPr>
          <p:spPr>
            <a:xfrm>
              <a:off x="0" y="0"/>
              <a:ext cx="1582679" cy="307360"/>
            </a:xfrm>
            <a:prstGeom prst="roundRect">
              <a:avLst>
                <a:gd name="adj" fmla="val 5500"/>
              </a:avLst>
            </a:prstGeom>
            <a:solidFill>
              <a:srgbClr val="FEF9F7"/>
            </a:solidFill>
            <a:ln w="12700" cap="flat">
              <a:solidFill>
                <a:srgbClr val="DC3C0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403" name="OSBA"/>
            <p:cNvSpPr txBox="1"/>
            <p:nvPr/>
          </p:nvSpPr>
          <p:spPr>
            <a:xfrm>
              <a:off x="4951" y="83829"/>
              <a:ext cx="157277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OSBA</a:t>
              </a:r>
            </a:p>
          </p:txBody>
        </p:sp>
      </p:grpSp>
      <p:sp>
        <p:nvSpPr>
          <p:cNvPr id="11405" name="Straight Arrow Connector 66"/>
          <p:cNvSpPr/>
          <p:nvPr/>
        </p:nvSpPr>
        <p:spPr>
          <a:xfrm>
            <a:off x="6930318" y="4129376"/>
            <a:ext cx="1050373" cy="735657"/>
          </a:xfrm>
          <a:prstGeom prst="line">
            <a:avLst/>
          </a:prstGeom>
          <a:ln w="12700">
            <a:solidFill>
              <a:schemeClr val="accent3">
                <a:lumOff val="17647"/>
              </a:schemeClr>
            </a:solidFill>
            <a:prstDash val="dash"/>
            <a:headEnd type="triangle"/>
            <a:tailEnd type="triangle"/>
          </a:ln>
        </p:spPr>
        <p:txBody>
          <a:bodyPr lIns="45719" rIns="45719"/>
          <a:lstStyle/>
          <a:p>
            <a:pPr>
              <a:defRPr>
                <a:solidFill>
                  <a:srgbClr val="FFFFFF"/>
                </a:solidFill>
              </a:defRPr>
            </a:pPr>
          </a:p>
        </p:txBody>
      </p:sp>
      <p:grpSp>
        <p:nvGrpSpPr>
          <p:cNvPr id="11408" name="Rectangle: Rounded Corners 73"/>
          <p:cNvGrpSpPr/>
          <p:nvPr/>
        </p:nvGrpSpPr>
        <p:grpSpPr>
          <a:xfrm>
            <a:off x="9198877" y="3269991"/>
            <a:ext cx="1246031" cy="859387"/>
            <a:chOff x="0" y="0"/>
            <a:chExt cx="1246030" cy="859386"/>
          </a:xfrm>
        </p:grpSpPr>
        <p:sp>
          <p:nvSpPr>
            <p:cNvPr id="11406" name="Rounded Rectangle"/>
            <p:cNvSpPr/>
            <p:nvPr/>
          </p:nvSpPr>
          <p:spPr>
            <a:xfrm>
              <a:off x="0" y="0"/>
              <a:ext cx="1246031" cy="859387"/>
            </a:xfrm>
            <a:prstGeom prst="roundRect">
              <a:avLst>
                <a:gd name="adj" fmla="val 161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07" name="Batch"/>
            <p:cNvSpPr txBox="1"/>
            <p:nvPr/>
          </p:nvSpPr>
          <p:spPr>
            <a:xfrm>
              <a:off x="4067" y="4068"/>
              <a:ext cx="1237896"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Batch</a:t>
              </a:r>
            </a:p>
          </p:txBody>
        </p:sp>
      </p:grpSp>
      <p:grpSp>
        <p:nvGrpSpPr>
          <p:cNvPr id="11411" name="Rectangle: Rounded Corners 86"/>
          <p:cNvGrpSpPr/>
          <p:nvPr/>
        </p:nvGrpSpPr>
        <p:grpSpPr>
          <a:xfrm>
            <a:off x="6304714" y="4865032"/>
            <a:ext cx="1248414" cy="716607"/>
            <a:chOff x="0" y="0"/>
            <a:chExt cx="1248413" cy="716606"/>
          </a:xfrm>
        </p:grpSpPr>
        <p:sp>
          <p:nvSpPr>
            <p:cNvPr id="11409" name="Rounded Rectangle"/>
            <p:cNvSpPr/>
            <p:nvPr/>
          </p:nvSpPr>
          <p:spPr>
            <a:xfrm>
              <a:off x="0" y="0"/>
              <a:ext cx="1248414"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10" name="Azure Container  Instances (ACI)"/>
            <p:cNvSpPr txBox="1"/>
            <p:nvPr/>
          </p:nvSpPr>
          <p:spPr>
            <a:xfrm>
              <a:off x="5162" y="5163"/>
              <a:ext cx="1238089"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Azure Container </a:t>
              </a:r>
              <a:br/>
              <a:r>
                <a:t>Instances (ACI)</a:t>
              </a:r>
            </a:p>
          </p:txBody>
        </p:sp>
      </p:grpSp>
      <p:grpSp>
        <p:nvGrpSpPr>
          <p:cNvPr id="11414" name="Rectangle: Rounded Corners 94"/>
          <p:cNvGrpSpPr/>
          <p:nvPr/>
        </p:nvGrpSpPr>
        <p:grpSpPr>
          <a:xfrm>
            <a:off x="7757083" y="4865032"/>
            <a:ext cx="1246031" cy="716607"/>
            <a:chOff x="0" y="0"/>
            <a:chExt cx="1246030" cy="716606"/>
          </a:xfrm>
        </p:grpSpPr>
        <p:sp>
          <p:nvSpPr>
            <p:cNvPr id="11412"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13" name="Azure Virtual Machines"/>
            <p:cNvSpPr txBox="1"/>
            <p:nvPr/>
          </p:nvSpPr>
          <p:spPr>
            <a:xfrm>
              <a:off x="5162" y="5163"/>
              <a:ext cx="1235706"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Virtual Machines</a:t>
              </a:r>
            </a:p>
          </p:txBody>
        </p:sp>
      </p:grpSp>
      <p:grpSp>
        <p:nvGrpSpPr>
          <p:cNvPr id="11417" name="Rectangle: Rounded Corners 102"/>
          <p:cNvGrpSpPr/>
          <p:nvPr/>
        </p:nvGrpSpPr>
        <p:grpSpPr>
          <a:xfrm>
            <a:off x="9198670" y="4865032"/>
            <a:ext cx="1246031" cy="716607"/>
            <a:chOff x="0" y="0"/>
            <a:chExt cx="1246030" cy="716606"/>
          </a:xfrm>
        </p:grpSpPr>
        <p:sp>
          <p:nvSpPr>
            <p:cNvPr id="11415"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16" name="Virtual Machine  Scale Sets (VMSS)"/>
            <p:cNvSpPr txBox="1"/>
            <p:nvPr/>
          </p:nvSpPr>
          <p:spPr>
            <a:xfrm>
              <a:off x="5162" y="5163"/>
              <a:ext cx="1235706" cy="57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Virtual Machine </a:t>
              </a:r>
              <a:br/>
              <a:r>
                <a:t>Scale Sets (VMSS)</a:t>
              </a:r>
            </a:p>
          </p:txBody>
        </p:sp>
      </p:grpSp>
      <p:grpSp>
        <p:nvGrpSpPr>
          <p:cNvPr id="11420" name="Rectangle: Rounded Corners 103"/>
          <p:cNvGrpSpPr/>
          <p:nvPr/>
        </p:nvGrpSpPr>
        <p:grpSpPr>
          <a:xfrm>
            <a:off x="7757083" y="3269991"/>
            <a:ext cx="1246031" cy="859387"/>
            <a:chOff x="0" y="0"/>
            <a:chExt cx="1246030" cy="859386"/>
          </a:xfrm>
        </p:grpSpPr>
        <p:sp>
          <p:nvSpPr>
            <p:cNvPr id="11418"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19" name="Service Fabric"/>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Service Fabric</a:t>
              </a:r>
            </a:p>
          </p:txBody>
        </p:sp>
      </p:grpSp>
      <p:sp>
        <p:nvSpPr>
          <p:cNvPr id="11504" name="Straight Arrow Connector 104"/>
          <p:cNvSpPr/>
          <p:nvPr/>
        </p:nvSpPr>
        <p:spPr>
          <a:xfrm>
            <a:off x="8792512" y="4135575"/>
            <a:ext cx="684161"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2700">
            <a:solidFill>
              <a:schemeClr val="accent3">
                <a:lumOff val="17647"/>
              </a:schemeClr>
            </a:solidFill>
            <a:prstDash val="dash"/>
            <a:headEnd type="triangle"/>
            <a:tailEnd type="triangle"/>
          </a:ln>
        </p:spPr>
        <p:txBody>
          <a:bodyPr/>
          <a:lstStyle/>
          <a:p>
            <a:pPr/>
          </a:p>
        </p:txBody>
      </p:sp>
      <p:sp>
        <p:nvSpPr>
          <p:cNvPr id="11505" name="Straight Arrow Connector 106"/>
          <p:cNvSpPr/>
          <p:nvPr/>
        </p:nvSpPr>
        <p:spPr>
          <a:xfrm>
            <a:off x="9821734" y="4135575"/>
            <a:ext cx="100"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grpSp>
        <p:nvGrpSpPr>
          <p:cNvPr id="11425" name="Rectangle: Rounded Corners 107"/>
          <p:cNvGrpSpPr/>
          <p:nvPr/>
        </p:nvGrpSpPr>
        <p:grpSpPr>
          <a:xfrm>
            <a:off x="6411129" y="4373696"/>
            <a:ext cx="1034388" cy="280444"/>
            <a:chOff x="0" y="0"/>
            <a:chExt cx="1034386" cy="280443"/>
          </a:xfrm>
        </p:grpSpPr>
        <p:sp>
          <p:nvSpPr>
            <p:cNvPr id="11423" name="Rounded Rectangle"/>
            <p:cNvSpPr/>
            <p:nvPr/>
          </p:nvSpPr>
          <p:spPr>
            <a:xfrm>
              <a:off x="0" y="0"/>
              <a:ext cx="1034387" cy="280444"/>
            </a:xfrm>
            <a:prstGeom prst="roundRect">
              <a:avLst>
                <a:gd name="adj" fmla="val 5500"/>
              </a:avLst>
            </a:prstGeom>
            <a:solidFill>
              <a:srgbClr val="FFFFFF"/>
            </a:solidFill>
            <a:ln w="12700" cap="flat">
              <a:solidFill>
                <a:schemeClr val="accent3">
                  <a:lumOff val="17647"/>
                </a:schemeClr>
              </a:solidFill>
              <a:prstDash val="dash"/>
              <a:round/>
            </a:ln>
            <a:effectLst/>
          </p:spPr>
          <p:txBody>
            <a:bodyPr wrap="square" lIns="45719" tIns="45719" rIns="45719" bIns="45719" numCol="1" anchor="ctr">
              <a:noAutofit/>
            </a:bodyPr>
            <a:lstStyle/>
            <a:p>
              <a:pPr algn="ctr" defTabSz="914101">
                <a:lnSpc>
                  <a:spcPct val="90000"/>
                </a:lnSpc>
                <a:defRPr sz="900">
                  <a:solidFill>
                    <a:srgbClr val="505050"/>
                  </a:solidFill>
                  <a:latin typeface="Segoe UI"/>
                  <a:ea typeface="Segoe UI"/>
                  <a:cs typeface="Segoe UI"/>
                  <a:sym typeface="Segoe UI"/>
                </a:defRPr>
              </a:pPr>
            </a:p>
          </p:txBody>
        </p:sp>
        <p:sp>
          <p:nvSpPr>
            <p:cNvPr id="11424" name="Virtual kubelet"/>
            <p:cNvSpPr txBox="1"/>
            <p:nvPr/>
          </p:nvSpPr>
          <p:spPr>
            <a:xfrm>
              <a:off x="4517" y="70371"/>
              <a:ext cx="1025352"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Virtual kubelet</a:t>
              </a:r>
            </a:p>
          </p:txBody>
        </p:sp>
      </p:grpSp>
      <p:grpSp>
        <p:nvGrpSpPr>
          <p:cNvPr id="11428" name="Rectangle: Rounded Corners 108"/>
          <p:cNvGrpSpPr/>
          <p:nvPr/>
        </p:nvGrpSpPr>
        <p:grpSpPr>
          <a:xfrm>
            <a:off x="9198670" y="1962748"/>
            <a:ext cx="1246031" cy="859388"/>
            <a:chOff x="0" y="0"/>
            <a:chExt cx="1246030" cy="859386"/>
          </a:xfrm>
        </p:grpSpPr>
        <p:sp>
          <p:nvSpPr>
            <p:cNvPr id="11426"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27" name="App Service"/>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App Service</a:t>
              </a:r>
            </a:p>
          </p:txBody>
        </p:sp>
      </p:grpSp>
      <p:sp>
        <p:nvSpPr>
          <p:cNvPr id="11429" name="Connector: Elbow 109"/>
          <p:cNvSpPr/>
          <p:nvPr/>
        </p:nvSpPr>
        <p:spPr>
          <a:xfrm flipV="1" rot="16200000">
            <a:off x="5462132" y="1801804"/>
            <a:ext cx="1715528" cy="1220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1430" name="Connector: Elbow 110"/>
          <p:cNvSpPr/>
          <p:nvPr/>
        </p:nvSpPr>
        <p:spPr>
          <a:xfrm flipV="1" rot="16200000">
            <a:off x="6001572" y="891464"/>
            <a:ext cx="1715528" cy="3041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1431" name="Connector: Elbow 111"/>
          <p:cNvSpPr/>
          <p:nvPr/>
        </p:nvSpPr>
        <p:spPr>
          <a:xfrm flipV="1">
            <a:off x="3948931" y="1554456"/>
            <a:ext cx="647843" cy="163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9" y="0"/>
                </a:lnTo>
                <a:lnTo>
                  <a:pt x="6609" y="21600"/>
                </a:lnTo>
                <a:lnTo>
                  <a:pt x="21600" y="21600"/>
                </a:lnTo>
                <a:lnTo>
                  <a:pt x="21600" y="18631"/>
                </a:lnTo>
              </a:path>
            </a:pathLst>
          </a:custGeom>
          <a:ln w="12700">
            <a:solidFill>
              <a:srgbClr val="F2B8A4"/>
            </a:solidFill>
            <a:tailEnd type="triangle"/>
          </a:ln>
        </p:spPr>
        <p:txBody>
          <a:bodyPr lIns="45719" rIns="45719" anchor="ctr"/>
          <a:lstStyle/>
          <a:p>
            <a:pPr/>
          </a:p>
        </p:txBody>
      </p:sp>
      <p:sp>
        <p:nvSpPr>
          <p:cNvPr id="11432" name="Connector: Elbow 112"/>
          <p:cNvSpPr/>
          <p:nvPr/>
        </p:nvSpPr>
        <p:spPr>
          <a:xfrm flipV="1">
            <a:off x="3948931" y="1554452"/>
            <a:ext cx="1018742" cy="2283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7" y="0"/>
                </a:lnTo>
                <a:lnTo>
                  <a:pt x="6617" y="21600"/>
                </a:lnTo>
                <a:lnTo>
                  <a:pt x="21600" y="21600"/>
                </a:lnTo>
                <a:lnTo>
                  <a:pt x="21600" y="19480"/>
                </a:lnTo>
              </a:path>
            </a:pathLst>
          </a:custGeom>
          <a:ln w="12700">
            <a:solidFill>
              <a:srgbClr val="F2B8A4"/>
            </a:solidFill>
            <a:tailEnd type="triangle"/>
          </a:ln>
        </p:spPr>
        <p:txBody>
          <a:bodyPr lIns="45719" rIns="45719" anchor="ctr"/>
          <a:lstStyle/>
          <a:p>
            <a:pPr/>
          </a:p>
        </p:txBody>
      </p:sp>
      <p:sp>
        <p:nvSpPr>
          <p:cNvPr id="11506" name="Straight Arrow Connector 113"/>
          <p:cNvSpPr/>
          <p:nvPr/>
        </p:nvSpPr>
        <p:spPr>
          <a:xfrm>
            <a:off x="5153121" y="2097724"/>
            <a:ext cx="1" cy="25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rgbClr val="F2B8A4"/>
            </a:solidFill>
            <a:tailEnd type="triangle"/>
          </a:ln>
        </p:spPr>
        <p:txBody>
          <a:bodyPr/>
          <a:lstStyle/>
          <a:p>
            <a:pPr/>
          </a:p>
        </p:txBody>
      </p:sp>
      <p:grpSp>
        <p:nvGrpSpPr>
          <p:cNvPr id="11463" name="Group 11"/>
          <p:cNvGrpSpPr/>
          <p:nvPr/>
        </p:nvGrpSpPr>
        <p:grpSpPr>
          <a:xfrm>
            <a:off x="6306111" y="3269991"/>
            <a:ext cx="1248415" cy="859387"/>
            <a:chOff x="0" y="0"/>
            <a:chExt cx="1248413" cy="859386"/>
          </a:xfrm>
        </p:grpSpPr>
        <p:grpSp>
          <p:nvGrpSpPr>
            <p:cNvPr id="11440" name="Group 65"/>
            <p:cNvGrpSpPr/>
            <p:nvPr/>
          </p:nvGrpSpPr>
          <p:grpSpPr>
            <a:xfrm>
              <a:off x="0" y="0"/>
              <a:ext cx="1248414" cy="859387"/>
              <a:chOff x="0" y="0"/>
              <a:chExt cx="1248413" cy="859386"/>
            </a:xfrm>
          </p:grpSpPr>
          <p:grpSp>
            <p:nvGrpSpPr>
              <p:cNvPr id="11436" name="Rectangle: Rounded Corners 114"/>
              <p:cNvGrpSpPr/>
              <p:nvPr/>
            </p:nvGrpSpPr>
            <p:grpSpPr>
              <a:xfrm>
                <a:off x="-1" y="0"/>
                <a:ext cx="1248414" cy="859387"/>
                <a:chOff x="0" y="0"/>
                <a:chExt cx="1248413" cy="859386"/>
              </a:xfrm>
            </p:grpSpPr>
            <p:sp>
              <p:nvSpPr>
                <p:cNvPr id="11434" name="Rounded Rectangle"/>
                <p:cNvSpPr/>
                <p:nvPr/>
              </p:nvSpPr>
              <p:spPr>
                <a:xfrm>
                  <a:off x="0" y="0"/>
                  <a:ext cx="1248414" cy="859387"/>
                </a:xfrm>
                <a:prstGeom prst="roundRect">
                  <a:avLst>
                    <a:gd name="adj" fmla="val 2432"/>
                  </a:avLst>
                </a:prstGeom>
                <a:solidFill>
                  <a:srgbClr val="0072C6">
                    <a:alpha val="70000"/>
                  </a:srgbClr>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1435" name="Azure Kubernetes Service (AKS)"/>
                <p:cNvSpPr txBox="1"/>
                <p:nvPr/>
              </p:nvSpPr>
              <p:spPr>
                <a:xfrm>
                  <a:off x="6120" y="6120"/>
                  <a:ext cx="1236173"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FFFFFF"/>
                      </a:solidFill>
                      <a:latin typeface="Segoe UI"/>
                      <a:ea typeface="Segoe UI"/>
                      <a:cs typeface="Segoe UI"/>
                      <a:sym typeface="Segoe UI"/>
                    </a:defRPr>
                  </a:lvl1pPr>
                </a:lstStyle>
                <a:p>
                  <a:pPr/>
                  <a:r>
                    <a:t>Azure Kubernetes Service (AKS)</a:t>
                  </a:r>
                </a:p>
              </p:txBody>
            </p:sp>
          </p:grpSp>
          <p:grpSp>
            <p:nvGrpSpPr>
              <p:cNvPr id="11439" name="Rectangle: Rounded Corners 115"/>
              <p:cNvGrpSpPr/>
              <p:nvPr/>
            </p:nvGrpSpPr>
            <p:grpSpPr>
              <a:xfrm>
                <a:off x="94231" y="429195"/>
                <a:ext cx="600372" cy="366143"/>
                <a:chOff x="0" y="0"/>
                <a:chExt cx="600370" cy="366141"/>
              </a:xfrm>
            </p:grpSpPr>
            <p:sp>
              <p:nvSpPr>
                <p:cNvPr id="11437" name="Rounded Rectangle"/>
                <p:cNvSpPr/>
                <p:nvPr/>
              </p:nvSpPr>
              <p:spPr>
                <a:xfrm>
                  <a:off x="0" y="0"/>
                  <a:ext cx="600371" cy="366142"/>
                </a:xfrm>
                <a:prstGeom prst="roundRect">
                  <a:avLst>
                    <a:gd name="adj" fmla="val 5500"/>
                  </a:avLst>
                </a:prstGeom>
                <a:solidFill>
                  <a:srgbClr val="004BBC">
                    <a:alpha val="30000"/>
                  </a:srgbClr>
                </a:solidFill>
                <a:ln w="12700" cap="flat">
                  <a:solidFill>
                    <a:srgbClr val="004BBC"/>
                  </a:solidFill>
                  <a:prstDash val="dash"/>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1438" name="ACS Engine"/>
                <p:cNvSpPr txBox="1"/>
                <p:nvPr/>
              </p:nvSpPr>
              <p:spPr>
                <a:xfrm>
                  <a:off x="5897" y="50355"/>
                  <a:ext cx="588576" cy="26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900">
                      <a:solidFill>
                        <a:srgbClr val="FFFFFF"/>
                      </a:solidFill>
                      <a:latin typeface="Segoe UI"/>
                      <a:ea typeface="Segoe UI"/>
                      <a:cs typeface="Segoe UI"/>
                      <a:sym typeface="Segoe UI"/>
                    </a:defRPr>
                  </a:lvl1pPr>
                </a:lstStyle>
                <a:p>
                  <a:pPr/>
                  <a:r>
                    <a:t>ACS Engine</a:t>
                  </a:r>
                </a:p>
              </p:txBody>
            </p:sp>
          </p:grpSp>
        </p:grpSp>
        <p:grpSp>
          <p:nvGrpSpPr>
            <p:cNvPr id="11462" name="Group 204"/>
            <p:cNvGrpSpPr/>
            <p:nvPr/>
          </p:nvGrpSpPr>
          <p:grpSpPr>
            <a:xfrm>
              <a:off x="891836" y="529092"/>
              <a:ext cx="267942" cy="256690"/>
              <a:chOff x="0" y="0"/>
              <a:chExt cx="267941" cy="256689"/>
            </a:xfrm>
          </p:grpSpPr>
          <p:sp>
            <p:nvSpPr>
              <p:cNvPr id="11441" name="Freeform: Shape 205"/>
              <p:cNvSpPr/>
              <p:nvPr/>
            </p:nvSpPr>
            <p:spPr>
              <a:xfrm>
                <a:off x="148100" y="0"/>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2" name="Freeform: Shape 206"/>
              <p:cNvSpPr/>
              <p:nvPr/>
            </p:nvSpPr>
            <p:spPr>
              <a:xfrm>
                <a:off x="148100" y="2040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3" name="Freeform: Shape 207"/>
              <p:cNvSpPr/>
              <p:nvPr/>
            </p:nvSpPr>
            <p:spPr>
              <a:xfrm>
                <a:off x="184994" y="2040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4" name="Freeform: Shape 208"/>
              <p:cNvSpPr/>
              <p:nvPr/>
            </p:nvSpPr>
            <p:spPr>
              <a:xfrm>
                <a:off x="51024" y="0"/>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5" name="Freeform: Shape 209"/>
              <p:cNvSpPr/>
              <p:nvPr/>
            </p:nvSpPr>
            <p:spPr>
              <a:xfrm>
                <a:off x="51024" y="2040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6" name="Freeform: Shape 210"/>
              <p:cNvSpPr/>
              <p:nvPr/>
            </p:nvSpPr>
            <p:spPr>
              <a:xfrm>
                <a:off x="87918" y="20409"/>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7" name="Freeform: Shape 211"/>
              <p:cNvSpPr/>
              <p:nvPr/>
            </p:nvSpPr>
            <p:spPr>
              <a:xfrm>
                <a:off x="194152" y="88179"/>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8" name="Freeform: Shape 212"/>
              <p:cNvSpPr/>
              <p:nvPr/>
            </p:nvSpPr>
            <p:spPr>
              <a:xfrm>
                <a:off x="194152" y="108589"/>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49" name="Freeform: Shape 213"/>
              <p:cNvSpPr/>
              <p:nvPr/>
            </p:nvSpPr>
            <p:spPr>
              <a:xfrm>
                <a:off x="231046" y="108589"/>
                <a:ext cx="36896"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0" name="Freeform: Shape 214"/>
              <p:cNvSpPr/>
              <p:nvPr/>
            </p:nvSpPr>
            <p:spPr>
              <a:xfrm>
                <a:off x="0" y="86871"/>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1" name="Freeform: Shape 215"/>
              <p:cNvSpPr/>
              <p:nvPr/>
            </p:nvSpPr>
            <p:spPr>
              <a:xfrm>
                <a:off x="0" y="107280"/>
                <a:ext cx="36895" cy="61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2" name="Freeform: Shape 216"/>
              <p:cNvSpPr/>
              <p:nvPr/>
            </p:nvSpPr>
            <p:spPr>
              <a:xfrm>
                <a:off x="36894" y="107280"/>
                <a:ext cx="36895" cy="61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3" name="Freeform: Shape 217"/>
              <p:cNvSpPr/>
              <p:nvPr/>
            </p:nvSpPr>
            <p:spPr>
              <a:xfrm>
                <a:off x="47622" y="174789"/>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4" name="Freeform: Shape 218"/>
              <p:cNvSpPr/>
              <p:nvPr/>
            </p:nvSpPr>
            <p:spPr>
              <a:xfrm>
                <a:off x="47622" y="195198"/>
                <a:ext cx="36895" cy="61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5" name="Freeform: Shape 219"/>
              <p:cNvSpPr/>
              <p:nvPr/>
            </p:nvSpPr>
            <p:spPr>
              <a:xfrm>
                <a:off x="84516" y="195198"/>
                <a:ext cx="36895" cy="61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6" name="Freeform: Shape 220"/>
              <p:cNvSpPr/>
              <p:nvPr/>
            </p:nvSpPr>
            <p:spPr>
              <a:xfrm>
                <a:off x="148100" y="174789"/>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7" name="Freeform: Shape 221"/>
              <p:cNvSpPr/>
              <p:nvPr/>
            </p:nvSpPr>
            <p:spPr>
              <a:xfrm>
                <a:off x="148100" y="195198"/>
                <a:ext cx="36895" cy="61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8" name="Freeform: Shape 222"/>
              <p:cNvSpPr/>
              <p:nvPr/>
            </p:nvSpPr>
            <p:spPr>
              <a:xfrm>
                <a:off x="184994" y="195198"/>
                <a:ext cx="36895" cy="61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59" name="Freeform: Shape 223"/>
              <p:cNvSpPr/>
              <p:nvPr/>
            </p:nvSpPr>
            <p:spPr>
              <a:xfrm>
                <a:off x="97076" y="88179"/>
                <a:ext cx="74051"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60" name="Freeform: Shape 224"/>
              <p:cNvSpPr/>
              <p:nvPr/>
            </p:nvSpPr>
            <p:spPr>
              <a:xfrm>
                <a:off x="97076" y="108589"/>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61" name="Freeform: Shape 225"/>
              <p:cNvSpPr/>
              <p:nvPr/>
            </p:nvSpPr>
            <p:spPr>
              <a:xfrm>
                <a:off x="133970" y="108589"/>
                <a:ext cx="37157"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1471" name="Group 226"/>
          <p:cNvGrpSpPr/>
          <p:nvPr/>
        </p:nvGrpSpPr>
        <p:grpSpPr>
          <a:xfrm>
            <a:off x="7197444" y="5251728"/>
            <a:ext cx="282971" cy="251501"/>
            <a:chOff x="0" y="0"/>
            <a:chExt cx="282969" cy="251499"/>
          </a:xfrm>
        </p:grpSpPr>
        <p:sp>
          <p:nvSpPr>
            <p:cNvPr id="11464" name="Freeform: Shape 227"/>
            <p:cNvSpPr/>
            <p:nvPr/>
          </p:nvSpPr>
          <p:spPr>
            <a:xfrm>
              <a:off x="0" y="0"/>
              <a:ext cx="282970" cy="176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65" name="Freeform: Shape 228"/>
            <p:cNvSpPr/>
            <p:nvPr/>
          </p:nvSpPr>
          <p:spPr>
            <a:xfrm>
              <a:off x="122040" y="43238"/>
              <a:ext cx="58079" cy="29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66" name="Freeform: Shape 229"/>
            <p:cNvSpPr/>
            <p:nvPr/>
          </p:nvSpPr>
          <p:spPr>
            <a:xfrm flipH="1">
              <a:off x="151207" y="43238"/>
              <a:ext cx="1" cy="89548"/>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67" name="Freeform: Shape 230"/>
            <p:cNvSpPr/>
            <p:nvPr/>
          </p:nvSpPr>
          <p:spPr>
            <a:xfrm>
              <a:off x="84174" y="117690"/>
              <a:ext cx="133811" cy="133810"/>
            </a:xfrm>
            <a:prstGeom prst="rect">
              <a:avLst/>
            </a:prstGeom>
            <a:solidFill>
              <a:srgbClr val="F7F9FD"/>
            </a:solid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68" name="Freeform: Shape 231"/>
            <p:cNvSpPr/>
            <p:nvPr/>
          </p:nvSpPr>
          <p:spPr>
            <a:xfrm flipH="1">
              <a:off x="151207" y="149415"/>
              <a:ext cx="1" cy="71383"/>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69" name="Freeform: Shape 232"/>
            <p:cNvSpPr/>
            <p:nvPr/>
          </p:nvSpPr>
          <p:spPr>
            <a:xfrm flipH="1">
              <a:off x="183699" y="149415"/>
              <a:ext cx="1" cy="71383"/>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70" name="Freeform: Shape 233"/>
            <p:cNvSpPr/>
            <p:nvPr/>
          </p:nvSpPr>
          <p:spPr>
            <a:xfrm flipH="1">
              <a:off x="114620" y="149415"/>
              <a:ext cx="1" cy="71383"/>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485" name="Group 234"/>
          <p:cNvGrpSpPr/>
          <p:nvPr/>
        </p:nvGrpSpPr>
        <p:grpSpPr>
          <a:xfrm>
            <a:off x="10987678" y="5223840"/>
            <a:ext cx="358770" cy="282529"/>
            <a:chOff x="0" y="0"/>
            <a:chExt cx="358769" cy="282528"/>
          </a:xfrm>
        </p:grpSpPr>
        <p:sp>
          <p:nvSpPr>
            <p:cNvPr id="11472" name="Freeform: Shape 235"/>
            <p:cNvSpPr/>
            <p:nvPr/>
          </p:nvSpPr>
          <p:spPr>
            <a:xfrm>
              <a:off x="0" y="0"/>
              <a:ext cx="318204"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73" name="Freeform: Shape 236"/>
            <p:cNvSpPr/>
            <p:nvPr/>
          </p:nvSpPr>
          <p:spPr>
            <a:xfrm>
              <a:off x="171760" y="264402"/>
              <a:ext cx="187010" cy="1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74" name="Freeform: Shape 237"/>
            <p:cNvSpPr/>
            <p:nvPr/>
          </p:nvSpPr>
          <p:spPr>
            <a:xfrm>
              <a:off x="171760" y="214916"/>
              <a:ext cx="1" cy="49487"/>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75" name="Freeform: Shape 238"/>
            <p:cNvSpPr/>
            <p:nvPr/>
          </p:nvSpPr>
          <p:spPr>
            <a:xfrm>
              <a:off x="171760" y="148456"/>
              <a:ext cx="1" cy="49775"/>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76" name="Freeform: Shape 239"/>
            <p:cNvSpPr/>
            <p:nvPr/>
          </p:nvSpPr>
          <p:spPr>
            <a:xfrm>
              <a:off x="171760" y="128892"/>
              <a:ext cx="187010" cy="1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635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477" name="Freeform: Shape 240"/>
            <p:cNvSpPr/>
            <p:nvPr/>
          </p:nvSpPr>
          <p:spPr>
            <a:xfrm flipV="1">
              <a:off x="216930" y="128892"/>
              <a:ext cx="1" cy="60132"/>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78" name="Freeform: Shape 241"/>
            <p:cNvSpPr/>
            <p:nvPr/>
          </p:nvSpPr>
          <p:spPr>
            <a:xfrm flipV="1">
              <a:off x="216642" y="207148"/>
              <a:ext cx="1" cy="75381"/>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79" name="Freeform: Shape 242"/>
            <p:cNvSpPr/>
            <p:nvPr/>
          </p:nvSpPr>
          <p:spPr>
            <a:xfrm flipV="1">
              <a:off x="171760" y="207148"/>
              <a:ext cx="44883" cy="7770"/>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0" name="Freeform: Shape 243"/>
            <p:cNvSpPr/>
            <p:nvPr/>
          </p:nvSpPr>
          <p:spPr>
            <a:xfrm flipV="1">
              <a:off x="171760" y="189023"/>
              <a:ext cx="45171" cy="9207"/>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1" name="Freeform: Shape 244"/>
            <p:cNvSpPr/>
            <p:nvPr/>
          </p:nvSpPr>
          <p:spPr>
            <a:xfrm>
              <a:off x="216642" y="207148"/>
              <a:ext cx="142128" cy="6331"/>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2" name="Freeform: Shape 245"/>
            <p:cNvSpPr/>
            <p:nvPr/>
          </p:nvSpPr>
          <p:spPr>
            <a:xfrm>
              <a:off x="216930" y="189023"/>
              <a:ext cx="141840" cy="9207"/>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3" name="Freeform: Shape 246"/>
            <p:cNvSpPr/>
            <p:nvPr/>
          </p:nvSpPr>
          <p:spPr>
            <a:xfrm>
              <a:off x="358769" y="213478"/>
              <a:ext cx="1" cy="50925"/>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4" name="Freeform: Shape 247"/>
            <p:cNvSpPr/>
            <p:nvPr/>
          </p:nvSpPr>
          <p:spPr>
            <a:xfrm>
              <a:off x="358769" y="148456"/>
              <a:ext cx="1" cy="49775"/>
            </a:xfrm>
            <a:prstGeom prst="line">
              <a:avLst/>
            </a:prstGeom>
            <a:noFill/>
            <a:ln w="635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1486" name="Freeform 5"/>
          <p:cNvSpPr/>
          <p:nvPr/>
        </p:nvSpPr>
        <p:spPr>
          <a:xfrm>
            <a:off x="7391544"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1487" name="Freeform 5"/>
          <p:cNvSpPr/>
          <p:nvPr/>
        </p:nvSpPr>
        <p:spPr>
          <a:xfrm>
            <a:off x="5457921" y="5155024"/>
            <a:ext cx="310071" cy="193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1488" name="Graphic 168" descr="Graphic 168"/>
          <p:cNvPicPr>
            <a:picLocks noChangeAspect="1"/>
          </p:cNvPicPr>
          <p:nvPr/>
        </p:nvPicPr>
        <p:blipFill>
          <a:blip r:embed="rId3">
            <a:extLst/>
          </a:blip>
          <a:stretch>
            <a:fillRect/>
          </a:stretch>
        </p:blipFill>
        <p:spPr>
          <a:xfrm>
            <a:off x="5407626" y="1822268"/>
            <a:ext cx="222566" cy="224813"/>
          </a:xfrm>
          <a:prstGeom prst="rect">
            <a:avLst/>
          </a:prstGeom>
          <a:ln w="12700">
            <a:miter lim="400000"/>
          </a:ln>
        </p:spPr>
      </p:pic>
      <p:pic>
        <p:nvPicPr>
          <p:cNvPr id="11489" name="Graphic 169" descr="Graphic 169"/>
          <p:cNvPicPr>
            <a:picLocks noChangeAspect="1"/>
          </p:cNvPicPr>
          <p:nvPr/>
        </p:nvPicPr>
        <p:blipFill>
          <a:blip r:embed="rId4">
            <a:extLst/>
          </a:blip>
          <a:stretch>
            <a:fillRect/>
          </a:stretch>
        </p:blipFill>
        <p:spPr>
          <a:xfrm>
            <a:off x="5487334" y="3138652"/>
            <a:ext cx="270830" cy="282116"/>
          </a:xfrm>
          <a:prstGeom prst="rect">
            <a:avLst/>
          </a:prstGeom>
          <a:ln w="12700">
            <a:miter lim="400000"/>
          </a:ln>
        </p:spPr>
      </p:pic>
      <p:pic>
        <p:nvPicPr>
          <p:cNvPr id="11490" name="Graphic 170" descr="Graphic 170"/>
          <p:cNvPicPr>
            <a:picLocks noChangeAspect="1"/>
          </p:cNvPicPr>
          <p:nvPr/>
        </p:nvPicPr>
        <p:blipFill>
          <a:blip r:embed="rId5">
            <a:extLst/>
          </a:blip>
          <a:stretch>
            <a:fillRect/>
          </a:stretch>
        </p:blipFill>
        <p:spPr>
          <a:xfrm>
            <a:off x="5515426" y="3788114"/>
            <a:ext cx="244675" cy="280820"/>
          </a:xfrm>
          <a:prstGeom prst="rect">
            <a:avLst/>
          </a:prstGeom>
          <a:ln w="12700">
            <a:miter lim="400000"/>
          </a:ln>
        </p:spPr>
      </p:pic>
      <p:pic>
        <p:nvPicPr>
          <p:cNvPr id="11491" name="Graphic 171" descr="Graphic 171"/>
          <p:cNvPicPr>
            <a:picLocks noChangeAspect="1"/>
          </p:cNvPicPr>
          <p:nvPr/>
        </p:nvPicPr>
        <p:blipFill>
          <a:blip r:embed="rId6">
            <a:extLst/>
          </a:blip>
          <a:stretch>
            <a:fillRect/>
          </a:stretch>
        </p:blipFill>
        <p:spPr>
          <a:xfrm>
            <a:off x="5451580" y="4489613"/>
            <a:ext cx="303310" cy="215994"/>
          </a:xfrm>
          <a:prstGeom prst="rect">
            <a:avLst/>
          </a:prstGeom>
          <a:ln w="12700">
            <a:miter lim="400000"/>
          </a:ln>
        </p:spPr>
      </p:pic>
      <p:pic>
        <p:nvPicPr>
          <p:cNvPr id="11492" name="Graphic 172" descr="Graphic 172"/>
          <p:cNvPicPr>
            <a:picLocks noChangeAspect="1"/>
          </p:cNvPicPr>
          <p:nvPr/>
        </p:nvPicPr>
        <p:blipFill>
          <a:blip r:embed="rId7">
            <a:extLst/>
          </a:blip>
          <a:stretch>
            <a:fillRect/>
          </a:stretch>
        </p:blipFill>
        <p:spPr>
          <a:xfrm>
            <a:off x="10090556" y="2472657"/>
            <a:ext cx="272460" cy="272460"/>
          </a:xfrm>
          <a:prstGeom prst="rect">
            <a:avLst/>
          </a:prstGeom>
          <a:ln w="12700">
            <a:miter lim="400000"/>
          </a:ln>
        </p:spPr>
      </p:pic>
      <p:pic>
        <p:nvPicPr>
          <p:cNvPr id="11493" name="Graphic 173" descr="Graphic 173"/>
          <p:cNvPicPr>
            <a:picLocks noChangeAspect="1"/>
          </p:cNvPicPr>
          <p:nvPr/>
        </p:nvPicPr>
        <p:blipFill>
          <a:blip r:embed="rId8">
            <a:extLst/>
          </a:blip>
          <a:stretch>
            <a:fillRect/>
          </a:stretch>
        </p:blipFill>
        <p:spPr>
          <a:xfrm>
            <a:off x="8631521" y="3779944"/>
            <a:ext cx="292399" cy="273447"/>
          </a:xfrm>
          <a:prstGeom prst="rect">
            <a:avLst/>
          </a:prstGeom>
          <a:ln w="12700">
            <a:miter lim="400000"/>
          </a:ln>
        </p:spPr>
      </p:pic>
      <p:pic>
        <p:nvPicPr>
          <p:cNvPr id="11494" name="Graphic 174" descr="Graphic 174"/>
          <p:cNvPicPr>
            <a:picLocks noChangeAspect="1"/>
          </p:cNvPicPr>
          <p:nvPr/>
        </p:nvPicPr>
        <p:blipFill>
          <a:blip r:embed="rId9">
            <a:extLst/>
          </a:blip>
          <a:stretch>
            <a:fillRect/>
          </a:stretch>
        </p:blipFill>
        <p:spPr>
          <a:xfrm>
            <a:off x="10085413" y="3800652"/>
            <a:ext cx="294993" cy="261354"/>
          </a:xfrm>
          <a:prstGeom prst="rect">
            <a:avLst/>
          </a:prstGeom>
          <a:ln w="12700">
            <a:miter lim="400000"/>
          </a:ln>
        </p:spPr>
      </p:pic>
      <p:pic>
        <p:nvPicPr>
          <p:cNvPr id="11495" name="Graphic 248" descr="Graphic 248"/>
          <p:cNvPicPr>
            <a:picLocks noChangeAspect="1"/>
          </p:cNvPicPr>
          <p:nvPr/>
        </p:nvPicPr>
        <p:blipFill>
          <a:blip r:embed="rId10">
            <a:extLst/>
          </a:blip>
          <a:stretch>
            <a:fillRect/>
          </a:stretch>
        </p:blipFill>
        <p:spPr>
          <a:xfrm>
            <a:off x="8626572" y="5278444"/>
            <a:ext cx="293507" cy="233888"/>
          </a:xfrm>
          <a:prstGeom prst="rect">
            <a:avLst/>
          </a:prstGeom>
          <a:ln w="12700">
            <a:miter lim="400000"/>
          </a:ln>
        </p:spPr>
      </p:pic>
      <p:pic>
        <p:nvPicPr>
          <p:cNvPr id="11496" name="Graphic 249" descr="Graphic 249"/>
          <p:cNvPicPr>
            <a:picLocks noChangeAspect="1"/>
          </p:cNvPicPr>
          <p:nvPr/>
        </p:nvPicPr>
        <p:blipFill>
          <a:blip r:embed="rId11">
            <a:extLst/>
          </a:blip>
          <a:stretch>
            <a:fillRect/>
          </a:stretch>
        </p:blipFill>
        <p:spPr>
          <a:xfrm>
            <a:off x="10085413" y="5265478"/>
            <a:ext cx="277455" cy="231595"/>
          </a:xfrm>
          <a:prstGeom prst="rect">
            <a:avLst/>
          </a:prstGeom>
          <a:ln w="12700">
            <a:miter lim="400000"/>
          </a:ln>
        </p:spPr>
      </p:pic>
      <p:pic>
        <p:nvPicPr>
          <p:cNvPr id="11497" name="Picture 251" descr="Picture 251"/>
          <p:cNvPicPr>
            <a:picLocks noChangeAspect="1"/>
          </p:cNvPicPr>
          <p:nvPr/>
        </p:nvPicPr>
        <p:blipFill>
          <a:blip r:embed="rId12">
            <a:extLst/>
          </a:blip>
          <a:srcRect l="0" t="13129" r="7842" b="0"/>
          <a:stretch>
            <a:fillRect/>
          </a:stretch>
        </p:blipFill>
        <p:spPr>
          <a:xfrm>
            <a:off x="3642867" y="3197263"/>
            <a:ext cx="231386" cy="218111"/>
          </a:xfrm>
          <a:prstGeom prst="rect">
            <a:avLst/>
          </a:prstGeom>
          <a:ln w="12700">
            <a:miter lim="400000"/>
          </a:ln>
        </p:spPr>
      </p:pic>
      <p:pic>
        <p:nvPicPr>
          <p:cNvPr id="11498" name="Picture 2" descr="Picture 2"/>
          <p:cNvPicPr>
            <a:picLocks noChangeAspect="1"/>
          </p:cNvPicPr>
          <p:nvPr/>
        </p:nvPicPr>
        <p:blipFill>
          <a:blip r:embed="rId13">
            <a:extLst/>
          </a:blip>
          <a:stretch>
            <a:fillRect/>
          </a:stretch>
        </p:blipFill>
        <p:spPr>
          <a:xfrm>
            <a:off x="3626134" y="3870094"/>
            <a:ext cx="256100" cy="185906"/>
          </a:xfrm>
          <a:prstGeom prst="rect">
            <a:avLst/>
          </a:prstGeom>
          <a:ln w="12700">
            <a:miter lim="400000"/>
          </a:ln>
        </p:spPr>
      </p:pic>
      <p:pic>
        <p:nvPicPr>
          <p:cNvPr id="11499" name="Picture 5" descr="Picture 5"/>
          <p:cNvPicPr>
            <a:picLocks noChangeAspect="1"/>
          </p:cNvPicPr>
          <p:nvPr/>
        </p:nvPicPr>
        <p:blipFill>
          <a:blip r:embed="rId14">
            <a:extLst/>
          </a:blip>
          <a:srcRect l="0" t="0" r="0" b="30379"/>
          <a:stretch>
            <a:fillRect/>
          </a:stretch>
        </p:blipFill>
        <p:spPr>
          <a:xfrm>
            <a:off x="3592767" y="4547694"/>
            <a:ext cx="308338" cy="180191"/>
          </a:xfrm>
          <a:prstGeom prst="rect">
            <a:avLst/>
          </a:prstGeom>
          <a:ln w="12700">
            <a:miter lim="400000"/>
          </a:ln>
        </p:spPr>
      </p:pic>
      <p:pic>
        <p:nvPicPr>
          <p:cNvPr id="11500" name="Graphic 252" descr="Graphic 252"/>
          <p:cNvPicPr>
            <a:picLocks noChangeAspect="1"/>
          </p:cNvPicPr>
          <p:nvPr/>
        </p:nvPicPr>
        <p:blipFill>
          <a:blip r:embed="rId3">
            <a:extLst/>
          </a:blip>
          <a:stretch>
            <a:fillRect/>
          </a:stretch>
        </p:blipFill>
        <p:spPr>
          <a:xfrm>
            <a:off x="4673465" y="1822268"/>
            <a:ext cx="222566" cy="224813"/>
          </a:xfrm>
          <a:prstGeom prst="rect">
            <a:avLst/>
          </a:prstGeom>
          <a:ln w="12700">
            <a:miter lim="400000"/>
          </a:ln>
        </p:spPr>
      </p:pic>
      <p:pic>
        <p:nvPicPr>
          <p:cNvPr id="11501" name="Picture 7" descr="Picture 7"/>
          <p:cNvPicPr>
            <a:picLocks noChangeAspect="1"/>
          </p:cNvPicPr>
          <p:nvPr/>
        </p:nvPicPr>
        <p:blipFill>
          <a:blip r:embed="rId15">
            <a:extLst/>
          </a:blip>
          <a:stretch>
            <a:fillRect/>
          </a:stretch>
        </p:blipFill>
        <p:spPr>
          <a:xfrm>
            <a:off x="3644779" y="5108890"/>
            <a:ext cx="229432" cy="282965"/>
          </a:xfrm>
          <a:prstGeom prst="rect">
            <a:avLst/>
          </a:prstGeom>
          <a:ln w="12700">
            <a:miter lim="400000"/>
          </a:ln>
        </p:spPr>
      </p:pic>
      <p:sp>
        <p:nvSpPr>
          <p:cNvPr id="11502" name="Freeform 5"/>
          <p:cNvSpPr/>
          <p:nvPr/>
        </p:nvSpPr>
        <p:spPr>
          <a:xfrm>
            <a:off x="6095241"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250"/>
                                  </p:stCondLst>
                                  <p:childTnLst>
                                    <p:animEffect filter="fade" transition="out">
                                      <p:cBhvr>
                                        <p:cTn id="6" dur="2000" fill="hold" tmFilter="0, 0; .2, .5; .8, .5; 1, 0"/>
                                        <p:tgtEl>
                                          <p:spTgt spid="11463"/>
                                        </p:tgtEl>
                                      </p:cBhvr>
                                    </p:animEffect>
                                    <p:animScale>
                                      <p:cBhvr>
                                        <p:cTn id="7" dur="1000" fill="hold" autoRev="1"/>
                                        <p:tgtEl>
                                          <p:spTgt spid="11463"/>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463"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94" name="Rectangle 2"/>
          <p:cNvSpPr/>
          <p:nvPr/>
        </p:nvSpPr>
        <p:spPr>
          <a:xfrm>
            <a:off x="-10019" y="0"/>
            <a:ext cx="12202019" cy="6858000"/>
          </a:xfrm>
          <a:prstGeom prst="rect">
            <a:avLst/>
          </a:prstGeom>
          <a:solidFill>
            <a:srgbClr val="000000"/>
          </a:solidFill>
          <a:ln w="12700">
            <a:miter lim="400000"/>
          </a:ln>
        </p:spPr>
        <p:txBody>
          <a:bodyPr lIns="22859" tIns="22859" rIns="22859" bIns="22859" anchor="ctr"/>
          <a:lstStyle/>
          <a:p>
            <a:pPr algn="ctr" defTabSz="457200">
              <a:defRPr sz="900"/>
            </a:pPr>
          </a:p>
        </p:txBody>
      </p:sp>
      <p:pic>
        <p:nvPicPr>
          <p:cNvPr id="9795" name="Picture 4" descr="Picture 4"/>
          <p:cNvPicPr>
            <a:picLocks noChangeAspect="1"/>
          </p:cNvPicPr>
          <p:nvPr/>
        </p:nvPicPr>
        <p:blipFill>
          <a:blip r:embed="rId3">
            <a:extLst/>
          </a:blip>
          <a:stretch>
            <a:fillRect/>
          </a:stretch>
        </p:blipFill>
        <p:spPr>
          <a:xfrm>
            <a:off x="244928" y="486228"/>
            <a:ext cx="11681312" cy="582137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08"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509" name="TextBox 3"/>
          <p:cNvSpPr txBox="1"/>
          <p:nvPr/>
        </p:nvSpPr>
        <p:spPr>
          <a:xfrm>
            <a:off x="3648569" y="1302410"/>
            <a:ext cx="6986511"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Simplify the deployment, management, and operations of Kubernetes</a:t>
            </a:r>
          </a:p>
        </p:txBody>
      </p:sp>
      <p:sp>
        <p:nvSpPr>
          <p:cNvPr id="11510" name="Oval 29"/>
          <p:cNvSpPr/>
          <p:nvPr/>
        </p:nvSpPr>
        <p:spPr>
          <a:xfrm rot="16200000">
            <a:off x="3872195" y="5707343"/>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511" name="Oval 30"/>
          <p:cNvSpPr/>
          <p:nvPr/>
        </p:nvSpPr>
        <p:spPr>
          <a:xfrm rot="16200000">
            <a:off x="7069814" y="5707343"/>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512" name="Oval 31"/>
          <p:cNvSpPr/>
          <p:nvPr/>
        </p:nvSpPr>
        <p:spPr>
          <a:xfrm rot="16200000">
            <a:off x="10267430" y="5707343"/>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513" name="TextBox 42"/>
          <p:cNvSpPr txBox="1"/>
          <p:nvPr/>
        </p:nvSpPr>
        <p:spPr>
          <a:xfrm>
            <a:off x="5925642" y="4422726"/>
            <a:ext cx="2432366"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sz="1700">
                <a:solidFill>
                  <a:srgbClr val="505050"/>
                </a:solidFill>
                <a:latin typeface="Segoe UI"/>
                <a:ea typeface="Segoe UI"/>
                <a:cs typeface="Segoe UI"/>
                <a:sym typeface="Segoe UI"/>
              </a:defRPr>
            </a:pPr>
            <a:r>
              <a:t>Work how you </a:t>
            </a:r>
            <a:br/>
            <a:r>
              <a:t>want with open-source APIs</a:t>
            </a:r>
          </a:p>
        </p:txBody>
      </p:sp>
      <p:sp>
        <p:nvSpPr>
          <p:cNvPr id="11514" name="TextBox 44"/>
          <p:cNvSpPr txBox="1"/>
          <p:nvPr/>
        </p:nvSpPr>
        <p:spPr>
          <a:xfrm>
            <a:off x="9123260" y="4422726"/>
            <a:ext cx="2432366"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Scale and run applications with confidence</a:t>
            </a:r>
          </a:p>
        </p:txBody>
      </p:sp>
      <p:sp>
        <p:nvSpPr>
          <p:cNvPr id="11515" name="TextBox 46"/>
          <p:cNvSpPr txBox="1"/>
          <p:nvPr/>
        </p:nvSpPr>
        <p:spPr>
          <a:xfrm>
            <a:off x="2728024" y="4422726"/>
            <a:ext cx="2432366"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Focus on your containers not the infrastructure</a:t>
            </a:r>
          </a:p>
        </p:txBody>
      </p:sp>
      <p:sp>
        <p:nvSpPr>
          <p:cNvPr id="11516" name="Straight Connector 48"/>
          <p:cNvSpPr/>
          <p:nvPr/>
        </p:nvSpPr>
        <p:spPr>
          <a:xfrm>
            <a:off x="4137088" y="5779356"/>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1517" name="Straight Connector 50"/>
          <p:cNvSpPr/>
          <p:nvPr/>
        </p:nvSpPr>
        <p:spPr>
          <a:xfrm>
            <a:off x="7334707" y="5779356"/>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1518" name="Rectangle 32"/>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519" name="Straight Connector 33"/>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520" name="Rectangle: Rounded Corners 34"/>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521" name="Rectangle: Rounded Corners 35"/>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522" name="Rectangle: Rounded Corners 36"/>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523" name="Rectangle: Rounded Corners 37"/>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524" name="Rectangle: Rounded Corners 38"/>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546" name="Group 61"/>
          <p:cNvGrpSpPr/>
          <p:nvPr/>
        </p:nvGrpSpPr>
        <p:grpSpPr>
          <a:xfrm>
            <a:off x="783437" y="388305"/>
            <a:ext cx="527876" cy="505709"/>
            <a:chOff x="0" y="0"/>
            <a:chExt cx="527874" cy="505707"/>
          </a:xfrm>
        </p:grpSpPr>
        <p:sp>
          <p:nvSpPr>
            <p:cNvPr id="11525" name="Freeform: Shape 62"/>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26" name="Freeform: Shape 63"/>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27" name="Freeform: Shape 64"/>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28" name="Freeform: Shape 65"/>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29" name="Freeform: Shape 66"/>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0" name="Freeform: Shape 67"/>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1" name="Freeform: Shape 68"/>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2" name="Freeform: Shape 69"/>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3" name="Freeform: Shape 70"/>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4" name="Freeform: Shape 71"/>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5" name="Freeform: Shape 72"/>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6" name="Freeform: Shape 73"/>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7" name="Freeform: Shape 74"/>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8" name="Freeform: Shape 75"/>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39" name="Freeform: Shape 76"/>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0" name="Freeform: Shape 77"/>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1" name="Freeform: Shape 78"/>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2" name="Freeform: Shape 79"/>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3" name="Freeform: Shape 80"/>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4" name="Freeform: Shape 81"/>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5" name="Freeform: Shape 82"/>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554" name="Group 83"/>
          <p:cNvGrpSpPr/>
          <p:nvPr/>
        </p:nvGrpSpPr>
        <p:grpSpPr>
          <a:xfrm>
            <a:off x="730195" y="1660666"/>
            <a:ext cx="551234" cy="489930"/>
            <a:chOff x="0" y="0"/>
            <a:chExt cx="551232" cy="489928"/>
          </a:xfrm>
        </p:grpSpPr>
        <p:sp>
          <p:nvSpPr>
            <p:cNvPr id="11547" name="Freeform: Shape 84"/>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8" name="Freeform: Shape 85"/>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49" name="Freeform: Shape 86"/>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50" name="Freeform: Shape 87"/>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51" name="Freeform: Shape 88"/>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52" name="Freeform: Shape 89"/>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53" name="Freeform: Shape 90"/>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561" name="Group 91"/>
          <p:cNvGrpSpPr/>
          <p:nvPr/>
        </p:nvGrpSpPr>
        <p:grpSpPr>
          <a:xfrm>
            <a:off x="762683" y="5461115"/>
            <a:ext cx="586921" cy="520587"/>
            <a:chOff x="0" y="0"/>
            <a:chExt cx="586919" cy="520585"/>
          </a:xfrm>
        </p:grpSpPr>
        <p:sp>
          <p:nvSpPr>
            <p:cNvPr id="11555" name="Freeform: Shape 92"/>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56" name="Freeform: Shape 93"/>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57" name="Freeform: Shape 94"/>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58" name="Freeform: Shape 95"/>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59" name="Freeform: Shape 96"/>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60" name="Freeform: Shape 97"/>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575" name="Group 98"/>
          <p:cNvGrpSpPr/>
          <p:nvPr/>
        </p:nvGrpSpPr>
        <p:grpSpPr>
          <a:xfrm>
            <a:off x="700567" y="2932480"/>
            <a:ext cx="627257" cy="493959"/>
            <a:chOff x="0" y="0"/>
            <a:chExt cx="627255" cy="493957"/>
          </a:xfrm>
        </p:grpSpPr>
        <p:sp>
          <p:nvSpPr>
            <p:cNvPr id="11562" name="Freeform: Shape 99"/>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63" name="Freeform: Shape 100"/>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64" name="Freeform: Shape 101"/>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65" name="Freeform: Shape 102"/>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66" name="Freeform: Shape 103"/>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567" name="Freeform: Shape 104"/>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68" name="Freeform: Shape 105"/>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69" name="Freeform: Shape 106"/>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70" name="Freeform: Shape 107"/>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71" name="Freeform: Shape 108"/>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72" name="Freeform: Shape 109"/>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73" name="Freeform: Shape 110"/>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74" name="Freeform: Shape 111"/>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576" name="Graphic 112" descr="Graphic 112"/>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1577" name="Graphic 122" descr="Graphic 122"/>
          <p:cNvPicPr>
            <a:picLocks noChangeAspect="1"/>
          </p:cNvPicPr>
          <p:nvPr/>
        </p:nvPicPr>
        <p:blipFill>
          <a:blip r:embed="rId3">
            <a:extLst/>
          </a:blip>
          <a:stretch>
            <a:fillRect/>
          </a:stretch>
        </p:blipFill>
        <p:spPr>
          <a:xfrm>
            <a:off x="2617647" y="2517097"/>
            <a:ext cx="2653122" cy="1775881"/>
          </a:xfrm>
          <a:prstGeom prst="rect">
            <a:avLst/>
          </a:prstGeom>
          <a:ln w="12700">
            <a:miter lim="400000"/>
          </a:ln>
        </p:spPr>
      </p:pic>
      <p:pic>
        <p:nvPicPr>
          <p:cNvPr id="11578" name="Graphic 123" descr="Graphic 123"/>
          <p:cNvPicPr>
            <a:picLocks noChangeAspect="1"/>
          </p:cNvPicPr>
          <p:nvPr/>
        </p:nvPicPr>
        <p:blipFill>
          <a:blip r:embed="rId4">
            <a:extLst/>
          </a:blip>
          <a:stretch>
            <a:fillRect/>
          </a:stretch>
        </p:blipFill>
        <p:spPr>
          <a:xfrm>
            <a:off x="5887256" y="2557909"/>
            <a:ext cx="2509142" cy="1694259"/>
          </a:xfrm>
          <a:prstGeom prst="rect">
            <a:avLst/>
          </a:prstGeom>
          <a:ln w="12700">
            <a:miter lim="400000"/>
          </a:ln>
        </p:spPr>
      </p:pic>
      <p:pic>
        <p:nvPicPr>
          <p:cNvPr id="11579" name="Graphic 124" descr="Graphic 124"/>
          <p:cNvPicPr>
            <a:picLocks noChangeAspect="1"/>
          </p:cNvPicPr>
          <p:nvPr/>
        </p:nvPicPr>
        <p:blipFill>
          <a:blip r:embed="rId5">
            <a:extLst/>
          </a:blip>
          <a:stretch>
            <a:fillRect/>
          </a:stretch>
        </p:blipFill>
        <p:spPr>
          <a:xfrm>
            <a:off x="9014993" y="2609721"/>
            <a:ext cx="2648897" cy="15906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81"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582" name="TextBox 3"/>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A fully managed Kubernetes cluster</a:t>
            </a:r>
          </a:p>
        </p:txBody>
      </p:sp>
      <p:sp>
        <p:nvSpPr>
          <p:cNvPr id="11583" name="Freeform 5"/>
          <p:cNvSpPr/>
          <p:nvPr/>
        </p:nvSpPr>
        <p:spPr>
          <a:xfrm>
            <a:off x="6099888" y="2054884"/>
            <a:ext cx="2083875" cy="1298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solidFill>
            <a:srgbClr val="004BBC">
              <a:alpha val="3000"/>
            </a:srgbClr>
          </a:solidFill>
          <a:ln w="12700">
            <a:solidFill>
              <a:srgbClr val="004BBC"/>
            </a:solidFill>
          </a:ln>
        </p:spPr>
        <p:txBody>
          <a:bodyPr lIns="45719" rIns="45719"/>
          <a:lstStyle/>
          <a:p>
            <a:pPr algn="ctr" defTabSz="914101">
              <a:lnSpc>
                <a:spcPct val="90000"/>
              </a:lnSpc>
              <a:defRPr sz="1100">
                <a:solidFill>
                  <a:srgbClr val="FFFFFF"/>
                </a:solidFill>
                <a:latin typeface="Segoe UI"/>
                <a:ea typeface="Segoe UI"/>
                <a:cs typeface="Segoe UI"/>
                <a:sym typeface="Segoe UI"/>
              </a:defRPr>
            </a:pPr>
          </a:p>
        </p:txBody>
      </p:sp>
      <p:pic>
        <p:nvPicPr>
          <p:cNvPr id="11584" name="Picture 33" descr="Picture 33"/>
          <p:cNvPicPr>
            <a:picLocks noChangeAspect="1"/>
          </p:cNvPicPr>
          <p:nvPr/>
        </p:nvPicPr>
        <p:blipFill>
          <a:blip r:embed="rId2">
            <a:extLst/>
          </a:blip>
          <a:srcRect l="0" t="23199" r="0" b="23199"/>
          <a:stretch>
            <a:fillRect/>
          </a:stretch>
        </p:blipFill>
        <p:spPr>
          <a:xfrm>
            <a:off x="6515489" y="2537214"/>
            <a:ext cx="1252669" cy="502240"/>
          </a:xfrm>
          <a:prstGeom prst="rect">
            <a:avLst/>
          </a:prstGeom>
          <a:ln w="12700">
            <a:miter lim="400000"/>
          </a:ln>
        </p:spPr>
      </p:pic>
      <p:sp>
        <p:nvSpPr>
          <p:cNvPr id="11585" name="TextBox 34"/>
          <p:cNvSpPr txBox="1"/>
          <p:nvPr/>
        </p:nvSpPr>
        <p:spPr>
          <a:xfrm>
            <a:off x="6404133" y="3030115"/>
            <a:ext cx="14753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Managed</a:t>
            </a:r>
          </a:p>
        </p:txBody>
      </p:sp>
      <p:pic>
        <p:nvPicPr>
          <p:cNvPr id="11586" name="Picture 35" descr="Picture 35"/>
          <p:cNvPicPr>
            <a:picLocks noChangeAspect="1"/>
          </p:cNvPicPr>
          <p:nvPr/>
        </p:nvPicPr>
        <p:blipFill>
          <a:blip r:embed="rId3">
            <a:extLst/>
          </a:blip>
          <a:stretch>
            <a:fillRect/>
          </a:stretch>
        </p:blipFill>
        <p:spPr>
          <a:xfrm>
            <a:off x="6816152" y="3801988"/>
            <a:ext cx="651346" cy="651346"/>
          </a:xfrm>
          <a:prstGeom prst="rect">
            <a:avLst/>
          </a:prstGeom>
          <a:ln w="12700">
            <a:miter lim="400000"/>
          </a:ln>
        </p:spPr>
      </p:pic>
      <p:grpSp>
        <p:nvGrpSpPr>
          <p:cNvPr id="11589" name="Rectangle: Rounded Corners 36"/>
          <p:cNvGrpSpPr/>
          <p:nvPr/>
        </p:nvGrpSpPr>
        <p:grpSpPr>
          <a:xfrm>
            <a:off x="5254052" y="5434200"/>
            <a:ext cx="3775557" cy="1067619"/>
            <a:chOff x="0" y="0"/>
            <a:chExt cx="3775555" cy="1067617"/>
          </a:xfrm>
        </p:grpSpPr>
        <p:sp>
          <p:nvSpPr>
            <p:cNvPr id="11587" name="Rounded Rectangle"/>
            <p:cNvSpPr/>
            <p:nvPr/>
          </p:nvSpPr>
          <p:spPr>
            <a:xfrm>
              <a:off x="0" y="0"/>
              <a:ext cx="3775556" cy="1067618"/>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t">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588" name="Azure infrastructure services"/>
            <p:cNvSpPr txBox="1"/>
            <p:nvPr/>
          </p:nvSpPr>
          <p:spPr>
            <a:xfrm>
              <a:off x="9771" y="9771"/>
              <a:ext cx="3756014"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infrastructure services</a:t>
              </a:r>
            </a:p>
          </p:txBody>
        </p:sp>
      </p:grpSp>
      <p:grpSp>
        <p:nvGrpSpPr>
          <p:cNvPr id="11592" name="Rectangle: Rounded Corners 37"/>
          <p:cNvGrpSpPr/>
          <p:nvPr/>
        </p:nvGrpSpPr>
        <p:grpSpPr>
          <a:xfrm>
            <a:off x="5254054" y="4883333"/>
            <a:ext cx="3775552" cy="451957"/>
            <a:chOff x="0" y="0"/>
            <a:chExt cx="3775550" cy="451955"/>
          </a:xfrm>
        </p:grpSpPr>
        <p:sp>
          <p:nvSpPr>
            <p:cNvPr id="11590" name="Rounded Rectangle"/>
            <p:cNvSpPr/>
            <p:nvPr/>
          </p:nvSpPr>
          <p:spPr>
            <a:xfrm>
              <a:off x="0" y="18231"/>
              <a:ext cx="3775551" cy="415494"/>
            </a:xfrm>
            <a:prstGeom prst="roundRect">
              <a:avLst>
                <a:gd name="adj" fmla="val 3125"/>
              </a:avLst>
            </a:prstGeom>
            <a:solidFill>
              <a:srgbClr val="00B0F0">
                <a:alpha val="10000"/>
              </a:srgbClr>
            </a:solidFill>
            <a:ln w="12700" cap="flat">
              <a:solidFill>
                <a:srgbClr val="00B0F0">
                  <a:alpha val="8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1591" name="Docker"/>
            <p:cNvSpPr txBox="1"/>
            <p:nvPr/>
          </p:nvSpPr>
          <p:spPr>
            <a:xfrm>
              <a:off x="3802" y="-1"/>
              <a:ext cx="3767946"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Docker</a:t>
              </a:r>
            </a:p>
          </p:txBody>
        </p:sp>
      </p:grpSp>
      <p:sp>
        <p:nvSpPr>
          <p:cNvPr id="11593" name="Straight Arrow Connector 24"/>
          <p:cNvSpPr/>
          <p:nvPr/>
        </p:nvSpPr>
        <p:spPr>
          <a:xfrm>
            <a:off x="7141823" y="3353758"/>
            <a:ext cx="1" cy="379965"/>
          </a:xfrm>
          <a:prstGeom prst="line">
            <a:avLst/>
          </a:prstGeom>
          <a:ln w="12700">
            <a:solidFill>
              <a:schemeClr val="accent3">
                <a:lumOff val="17647"/>
              </a:schemeClr>
            </a:solidFill>
            <a:tailEnd type="triangle"/>
          </a:ln>
        </p:spPr>
        <p:txBody>
          <a:bodyPr lIns="45719" rIns="45719"/>
          <a:lstStyle/>
          <a:p>
            <a:pPr>
              <a:defRPr>
                <a:solidFill>
                  <a:srgbClr val="FFFFFF"/>
                </a:solidFill>
              </a:defRPr>
            </a:pPr>
          </a:p>
        </p:txBody>
      </p:sp>
      <p:sp>
        <p:nvSpPr>
          <p:cNvPr id="11594" name="TextBox 47"/>
          <p:cNvSpPr txBox="1"/>
          <p:nvPr/>
        </p:nvSpPr>
        <p:spPr>
          <a:xfrm>
            <a:off x="6404133" y="4492276"/>
            <a:ext cx="14753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Kubernetes</a:t>
            </a:r>
          </a:p>
        </p:txBody>
      </p:sp>
      <p:grpSp>
        <p:nvGrpSpPr>
          <p:cNvPr id="11597" name="Group 8"/>
          <p:cNvGrpSpPr/>
          <p:nvPr/>
        </p:nvGrpSpPr>
        <p:grpSpPr>
          <a:xfrm>
            <a:off x="9161854" y="2054884"/>
            <a:ext cx="200417" cy="2618429"/>
            <a:chOff x="0" y="0"/>
            <a:chExt cx="200416" cy="2618427"/>
          </a:xfrm>
        </p:grpSpPr>
        <p:sp>
          <p:nvSpPr>
            <p:cNvPr id="11595" name="Left Bracket 51"/>
            <p:cNvSpPr/>
            <p:nvPr/>
          </p:nvSpPr>
          <p:spPr>
            <a:xfrm flipH="1">
              <a:off x="0" y="0"/>
              <a:ext cx="83632" cy="2618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73"/>
                    <a:pt x="0" y="21540"/>
                  </a:cubicBezTo>
                  <a:lnTo>
                    <a:pt x="0" y="60"/>
                  </a:lnTo>
                  <a:cubicBezTo>
                    <a:pt x="0" y="27"/>
                    <a:pt x="9671" y="0"/>
                    <a:pt x="21600" y="0"/>
                  </a:cubicBezTo>
                </a:path>
              </a:pathLst>
            </a:custGeom>
            <a:noFill/>
            <a:ln w="12700" cap="flat">
              <a:solidFill>
                <a:schemeClr val="accent3">
                  <a:lumOff val="17647"/>
                </a:schemeClr>
              </a:solidFill>
              <a:prstDash val="solid"/>
              <a:round/>
            </a:ln>
            <a:effectLst/>
          </p:spPr>
          <p:txBody>
            <a:bodyPr wrap="square" lIns="45719" tIns="45719" rIns="45719" bIns="45719" numCol="1" anchor="ctr">
              <a:noAutofit/>
            </a:bodyPr>
            <a:lstStyle/>
            <a:p>
              <a:pPr algn="ctr" defTabSz="914366">
                <a:defRPr sz="1700">
                  <a:solidFill>
                    <a:srgbClr val="505050"/>
                  </a:solidFill>
                  <a:latin typeface="Segoe UI"/>
                  <a:ea typeface="Segoe UI"/>
                  <a:cs typeface="Segoe UI"/>
                  <a:sym typeface="Segoe UI"/>
                </a:defRPr>
              </a:pPr>
            </a:p>
          </p:txBody>
        </p:sp>
        <p:sp>
          <p:nvSpPr>
            <p:cNvPr id="11596" name="Straight Connector 53"/>
            <p:cNvSpPr/>
            <p:nvPr/>
          </p:nvSpPr>
          <p:spPr>
            <a:xfrm flipH="1">
              <a:off x="83632" y="730335"/>
              <a:ext cx="116786" cy="1"/>
            </a:xfrm>
            <a:prstGeom prst="line">
              <a:avLst/>
            </a:prstGeom>
            <a:noFill/>
            <a:ln w="12700" cap="flat">
              <a:solidFill>
                <a:schemeClr val="accent3">
                  <a:lumOff val="17647"/>
                </a:schemeClr>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1598" name="TextBox 59"/>
          <p:cNvSpPr txBox="1"/>
          <p:nvPr/>
        </p:nvSpPr>
        <p:spPr>
          <a:xfrm>
            <a:off x="9489970" y="2668133"/>
            <a:ext cx="2214374"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168071" indent="-168071" defTabSz="914366">
              <a:spcBef>
                <a:spcPts val="500"/>
              </a:spcBef>
              <a:buSzPct val="100000"/>
              <a:buFont typeface="Arial"/>
              <a:buChar char="•"/>
              <a:defRPr sz="1100">
                <a:solidFill>
                  <a:srgbClr val="505050"/>
                </a:solidFill>
                <a:latin typeface="Segoe UI"/>
                <a:ea typeface="Segoe UI"/>
                <a:cs typeface="Segoe UI"/>
                <a:sym typeface="Segoe UI"/>
              </a:defRPr>
            </a:pPr>
            <a:r>
              <a:t>Managed control pane</a:t>
            </a:r>
          </a:p>
          <a:p>
            <a:pPr marL="168071" indent="-168071" defTabSz="914366">
              <a:spcBef>
                <a:spcPts val="500"/>
              </a:spcBef>
              <a:buSzPct val="100000"/>
              <a:buFont typeface="Arial"/>
              <a:buChar char="•"/>
              <a:defRPr sz="1100">
                <a:solidFill>
                  <a:srgbClr val="505050"/>
                </a:solidFill>
                <a:latin typeface="Segoe UI"/>
                <a:ea typeface="Segoe UI"/>
                <a:cs typeface="Segoe UI"/>
                <a:sym typeface="Segoe UI"/>
              </a:defRPr>
            </a:pPr>
            <a:r>
              <a:t>Automated upgrades, patches</a:t>
            </a:r>
          </a:p>
          <a:p>
            <a:pPr marL="168071" indent="-168071" defTabSz="914366">
              <a:spcBef>
                <a:spcPts val="500"/>
              </a:spcBef>
              <a:buSzPct val="100000"/>
              <a:buFont typeface="Arial"/>
              <a:buChar char="•"/>
              <a:defRPr sz="1100">
                <a:solidFill>
                  <a:srgbClr val="505050"/>
                </a:solidFill>
                <a:latin typeface="Segoe UI"/>
                <a:ea typeface="Segoe UI"/>
                <a:cs typeface="Segoe UI"/>
                <a:sym typeface="Segoe UI"/>
              </a:defRPr>
            </a:pPr>
            <a:r>
              <a:t>Easy cluster scaling</a:t>
            </a:r>
          </a:p>
          <a:p>
            <a:pPr marL="168071" indent="-168071" defTabSz="914366">
              <a:spcBef>
                <a:spcPts val="500"/>
              </a:spcBef>
              <a:buSzPct val="100000"/>
              <a:buFont typeface="Arial"/>
              <a:buChar char="•"/>
              <a:defRPr sz="1100">
                <a:solidFill>
                  <a:srgbClr val="505050"/>
                </a:solidFill>
                <a:latin typeface="Segoe UI"/>
                <a:ea typeface="Segoe UI"/>
                <a:cs typeface="Segoe UI"/>
                <a:sym typeface="Segoe UI"/>
              </a:defRPr>
            </a:pPr>
            <a:r>
              <a:t>Self-healing </a:t>
            </a:r>
          </a:p>
          <a:p>
            <a:pPr marL="168071" indent="-168071" defTabSz="914366">
              <a:spcBef>
                <a:spcPts val="500"/>
              </a:spcBef>
              <a:buSzPct val="100000"/>
              <a:buFont typeface="Arial"/>
              <a:buChar char="•"/>
              <a:defRPr sz="1100">
                <a:solidFill>
                  <a:srgbClr val="505050"/>
                </a:solidFill>
                <a:latin typeface="Segoe UI"/>
                <a:ea typeface="Segoe UI"/>
                <a:cs typeface="Segoe UI"/>
                <a:sym typeface="Segoe UI"/>
              </a:defRPr>
            </a:pPr>
            <a:r>
              <a:t>Cost savings</a:t>
            </a:r>
          </a:p>
        </p:txBody>
      </p:sp>
      <p:grpSp>
        <p:nvGrpSpPr>
          <p:cNvPr id="11603" name="Group 87"/>
          <p:cNvGrpSpPr/>
          <p:nvPr/>
        </p:nvGrpSpPr>
        <p:grpSpPr>
          <a:xfrm>
            <a:off x="3258449" y="2972973"/>
            <a:ext cx="368301" cy="611499"/>
            <a:chOff x="0" y="0"/>
            <a:chExt cx="368300" cy="611498"/>
          </a:xfrm>
        </p:grpSpPr>
        <p:sp>
          <p:nvSpPr>
            <p:cNvPr id="11599" name="Freeform 9"/>
            <p:cNvSpPr/>
            <p:nvPr/>
          </p:nvSpPr>
          <p:spPr>
            <a:xfrm>
              <a:off x="-1" y="249202"/>
              <a:ext cx="368301" cy="362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4121"/>
                    <a:pt x="21600" y="4121"/>
                    <a:pt x="21600" y="4121"/>
                  </a:cubicBezTo>
                  <a:cubicBezTo>
                    <a:pt x="21600" y="1847"/>
                    <a:pt x="19765" y="0"/>
                    <a:pt x="17506" y="0"/>
                  </a:cubicBezTo>
                  <a:cubicBezTo>
                    <a:pt x="4094" y="0"/>
                    <a:pt x="4094" y="0"/>
                    <a:pt x="4094" y="0"/>
                  </a:cubicBezTo>
                  <a:cubicBezTo>
                    <a:pt x="1835" y="0"/>
                    <a:pt x="0" y="1847"/>
                    <a:pt x="0" y="4121"/>
                  </a:cubicBezTo>
                  <a:cubicBezTo>
                    <a:pt x="0" y="21600"/>
                    <a:pt x="0" y="21600"/>
                    <a:pt x="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00" name="Oval 12"/>
            <p:cNvSpPr/>
            <p:nvPr/>
          </p:nvSpPr>
          <p:spPr>
            <a:xfrm>
              <a:off x="82066" y="-1"/>
              <a:ext cx="205169" cy="203167"/>
            </a:xfrm>
            <a:prstGeom prst="ellipse">
              <a:avLst/>
            </a:pr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01" name="Line 13"/>
            <p:cNvSpPr/>
            <p:nvPr/>
          </p:nvSpPr>
          <p:spPr>
            <a:xfrm>
              <a:off x="0" y="611497"/>
              <a:ext cx="368300"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1602" name="Freeform 14"/>
            <p:cNvSpPr/>
            <p:nvPr/>
          </p:nvSpPr>
          <p:spPr>
            <a:xfrm>
              <a:off x="219178" y="339276"/>
              <a:ext cx="84070" cy="98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3" y="16859"/>
                  </a:moveTo>
                  <a:cubicBezTo>
                    <a:pt x="11109" y="21600"/>
                    <a:pt x="11109" y="21600"/>
                    <a:pt x="11109" y="21600"/>
                  </a:cubicBezTo>
                  <a:cubicBezTo>
                    <a:pt x="617" y="16859"/>
                    <a:pt x="617" y="16859"/>
                    <a:pt x="617" y="16859"/>
                  </a:cubicBezTo>
                  <a:cubicBezTo>
                    <a:pt x="0" y="16859"/>
                    <a:pt x="0" y="16859"/>
                    <a:pt x="0" y="16332"/>
                  </a:cubicBezTo>
                  <a:cubicBezTo>
                    <a:pt x="0" y="527"/>
                    <a:pt x="0" y="527"/>
                    <a:pt x="0" y="527"/>
                  </a:cubicBezTo>
                  <a:cubicBezTo>
                    <a:pt x="0" y="0"/>
                    <a:pt x="0" y="0"/>
                    <a:pt x="617" y="0"/>
                  </a:cubicBezTo>
                  <a:cubicBezTo>
                    <a:pt x="20983" y="0"/>
                    <a:pt x="20983" y="0"/>
                    <a:pt x="20983" y="0"/>
                  </a:cubicBezTo>
                  <a:cubicBezTo>
                    <a:pt x="21600" y="0"/>
                    <a:pt x="21600" y="0"/>
                    <a:pt x="21600" y="527"/>
                  </a:cubicBezTo>
                  <a:cubicBezTo>
                    <a:pt x="21600" y="16332"/>
                    <a:pt x="21600" y="16332"/>
                    <a:pt x="21600" y="16332"/>
                  </a:cubicBezTo>
                  <a:cubicBezTo>
                    <a:pt x="21600" y="16859"/>
                    <a:pt x="21600" y="16859"/>
                    <a:pt x="20983" y="16859"/>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
        <p:nvSpPr>
          <p:cNvPr id="11604" name="TextBox 89"/>
          <p:cNvSpPr txBox="1"/>
          <p:nvPr/>
        </p:nvSpPr>
        <p:spPr>
          <a:xfrm>
            <a:off x="2875589" y="3665975"/>
            <a:ext cx="1134019"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Application architect</a:t>
            </a:r>
          </a:p>
        </p:txBody>
      </p:sp>
      <p:sp>
        <p:nvSpPr>
          <p:cNvPr id="11605" name="TextBox 90"/>
          <p:cNvSpPr txBox="1"/>
          <p:nvPr/>
        </p:nvSpPr>
        <p:spPr>
          <a:xfrm>
            <a:off x="2875589" y="4964620"/>
            <a:ext cx="1134019"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Infrastructure architect</a:t>
            </a:r>
          </a:p>
        </p:txBody>
      </p:sp>
      <p:grpSp>
        <p:nvGrpSpPr>
          <p:cNvPr id="11608" name="Group 16"/>
          <p:cNvGrpSpPr/>
          <p:nvPr/>
        </p:nvGrpSpPr>
        <p:grpSpPr>
          <a:xfrm>
            <a:off x="3982296" y="3277218"/>
            <a:ext cx="2731146" cy="1298469"/>
            <a:chOff x="0" y="0"/>
            <a:chExt cx="2731145" cy="1298467"/>
          </a:xfrm>
        </p:grpSpPr>
        <p:sp>
          <p:nvSpPr>
            <p:cNvPr id="11606" name="Connector: Elbow 95"/>
            <p:cNvSpPr/>
            <p:nvPr/>
          </p:nvSpPr>
          <p:spPr>
            <a:xfrm flipH="1" rot="10800000">
              <a:off x="-1" y="942546"/>
              <a:ext cx="2731147" cy="355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615" y="0"/>
                  </a:lnTo>
                  <a:lnTo>
                    <a:pt x="3615" y="21600"/>
                  </a:lnTo>
                  <a:lnTo>
                    <a:pt x="21600" y="21600"/>
                  </a:lnTo>
                </a:path>
              </a:pathLst>
            </a:custGeom>
            <a:noFill/>
            <a:ln w="12700" cap="flat">
              <a:solidFill>
                <a:schemeClr val="accent3">
                  <a:lumOff val="17647"/>
                </a:schemeClr>
              </a:solidFill>
              <a:prstDash val="solid"/>
              <a:round/>
              <a:tailEnd type="triangle" w="med" len="med"/>
            </a:ln>
            <a:effectLst/>
          </p:spPr>
          <p:txBody>
            <a:bodyPr wrap="square" lIns="45719" tIns="45719" rIns="45719" bIns="45719" numCol="1" anchor="ctr">
              <a:noAutofit/>
            </a:bodyPr>
            <a:lstStyle/>
            <a:p>
              <a:pPr/>
            </a:p>
          </p:txBody>
        </p:sp>
        <p:sp>
          <p:nvSpPr>
            <p:cNvPr id="11607" name="Connector: Elbow 96"/>
            <p:cNvSpPr/>
            <p:nvPr/>
          </p:nvSpPr>
          <p:spPr>
            <a:xfrm>
              <a:off x="-1" y="-1"/>
              <a:ext cx="2731147" cy="758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67" y="0"/>
                  </a:lnTo>
                  <a:lnTo>
                    <a:pt x="3567" y="21600"/>
                  </a:lnTo>
                  <a:lnTo>
                    <a:pt x="21600" y="21600"/>
                  </a:lnTo>
                </a:path>
              </a:pathLst>
            </a:custGeom>
            <a:noFill/>
            <a:ln w="12700" cap="flat">
              <a:solidFill>
                <a:schemeClr val="accent3">
                  <a:lumOff val="17647"/>
                </a:schemeClr>
              </a:solidFill>
              <a:prstDash val="solid"/>
              <a:round/>
              <a:tailEnd type="triangle" w="med" len="med"/>
            </a:ln>
            <a:effectLst/>
          </p:spPr>
          <p:txBody>
            <a:bodyPr wrap="square" lIns="45719" tIns="45719" rIns="45719" bIns="45719" numCol="1" anchor="ctr">
              <a:noAutofit/>
            </a:bodyPr>
            <a:lstStyle/>
            <a:p>
              <a:pPr/>
            </a:p>
          </p:txBody>
        </p:sp>
      </p:grpSp>
      <p:sp>
        <p:nvSpPr>
          <p:cNvPr id="11609" name="TextBox 101"/>
          <p:cNvSpPr txBox="1"/>
          <p:nvPr/>
        </p:nvSpPr>
        <p:spPr>
          <a:xfrm>
            <a:off x="4978427" y="3777501"/>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Applications</a:t>
            </a:r>
          </a:p>
        </p:txBody>
      </p:sp>
      <p:sp>
        <p:nvSpPr>
          <p:cNvPr id="11610" name="TextBox 102"/>
          <p:cNvSpPr txBox="1"/>
          <p:nvPr/>
        </p:nvSpPr>
        <p:spPr>
          <a:xfrm>
            <a:off x="4978427" y="4295037"/>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Operations</a:t>
            </a:r>
          </a:p>
        </p:txBody>
      </p:sp>
      <p:grpSp>
        <p:nvGrpSpPr>
          <p:cNvPr id="11626" name="Group 14"/>
          <p:cNvGrpSpPr/>
          <p:nvPr/>
        </p:nvGrpSpPr>
        <p:grpSpPr>
          <a:xfrm>
            <a:off x="6116201" y="5890750"/>
            <a:ext cx="429888" cy="446265"/>
            <a:chOff x="0" y="0"/>
            <a:chExt cx="429887" cy="446263"/>
          </a:xfrm>
        </p:grpSpPr>
        <p:sp>
          <p:nvSpPr>
            <p:cNvPr id="11611" name="Freeform: Shape 108"/>
            <p:cNvSpPr/>
            <p:nvPr/>
          </p:nvSpPr>
          <p:spPr>
            <a:xfrm>
              <a:off x="0" y="0"/>
              <a:ext cx="429888" cy="123735"/>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2" name="Freeform: Shape 109"/>
            <p:cNvSpPr/>
            <p:nvPr/>
          </p:nvSpPr>
          <p:spPr>
            <a:xfrm>
              <a:off x="0" y="161036"/>
              <a:ext cx="429888" cy="123736"/>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3" name="Freeform: Shape 110"/>
            <p:cNvSpPr/>
            <p:nvPr/>
          </p:nvSpPr>
          <p:spPr>
            <a:xfrm>
              <a:off x="0" y="322528"/>
              <a:ext cx="429888" cy="123736"/>
            </a:xfrm>
            <a:prstGeom prst="rect">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4" name="Freeform: Shape 111"/>
            <p:cNvSpPr/>
            <p:nvPr/>
          </p:nvSpPr>
          <p:spPr>
            <a:xfrm>
              <a:off x="39122" y="44580"/>
              <a:ext cx="34573"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5" name="Freeform: Shape 112"/>
            <p:cNvSpPr/>
            <p:nvPr/>
          </p:nvSpPr>
          <p:spPr>
            <a:xfrm>
              <a:off x="104628" y="44580"/>
              <a:ext cx="34574"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6" name="Freeform: Shape 113"/>
            <p:cNvSpPr/>
            <p:nvPr/>
          </p:nvSpPr>
          <p:spPr>
            <a:xfrm>
              <a:off x="39122" y="205617"/>
              <a:ext cx="34573"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7" name="Freeform: Shape 114"/>
            <p:cNvSpPr/>
            <p:nvPr/>
          </p:nvSpPr>
          <p:spPr>
            <a:xfrm>
              <a:off x="104628" y="205617"/>
              <a:ext cx="34574"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8" name="Freeform: Shape 115"/>
            <p:cNvSpPr/>
            <p:nvPr/>
          </p:nvSpPr>
          <p:spPr>
            <a:xfrm>
              <a:off x="39122" y="367109"/>
              <a:ext cx="34573"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19" name="Freeform: Shape 116"/>
            <p:cNvSpPr/>
            <p:nvPr/>
          </p:nvSpPr>
          <p:spPr>
            <a:xfrm>
              <a:off x="104628" y="367109"/>
              <a:ext cx="34574" cy="34574"/>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20" name="Freeform: Shape 117"/>
            <p:cNvSpPr/>
            <p:nvPr/>
          </p:nvSpPr>
          <p:spPr>
            <a:xfrm>
              <a:off x="283862" y="44580"/>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1" name="Freeform: Shape 118"/>
            <p:cNvSpPr/>
            <p:nvPr/>
          </p:nvSpPr>
          <p:spPr>
            <a:xfrm>
              <a:off x="283862" y="79153"/>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2" name="Freeform: Shape 119"/>
            <p:cNvSpPr/>
            <p:nvPr/>
          </p:nvSpPr>
          <p:spPr>
            <a:xfrm>
              <a:off x="283862" y="205617"/>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3" name="Freeform: Shape 120"/>
            <p:cNvSpPr/>
            <p:nvPr/>
          </p:nvSpPr>
          <p:spPr>
            <a:xfrm>
              <a:off x="283862" y="240190"/>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4" name="Freeform: Shape 121"/>
            <p:cNvSpPr/>
            <p:nvPr/>
          </p:nvSpPr>
          <p:spPr>
            <a:xfrm>
              <a:off x="283862" y="367109"/>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5" name="Freeform: Shape 122"/>
            <p:cNvSpPr/>
            <p:nvPr/>
          </p:nvSpPr>
          <p:spPr>
            <a:xfrm>
              <a:off x="283862" y="401682"/>
              <a:ext cx="105084" cy="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642" name="Group 13"/>
          <p:cNvGrpSpPr/>
          <p:nvPr/>
        </p:nvGrpSpPr>
        <p:grpSpPr>
          <a:xfrm>
            <a:off x="6887701" y="5885832"/>
            <a:ext cx="530411" cy="455235"/>
            <a:chOff x="0" y="0"/>
            <a:chExt cx="530409" cy="455233"/>
          </a:xfrm>
        </p:grpSpPr>
        <p:sp>
          <p:nvSpPr>
            <p:cNvPr id="11627" name="Freeform: Shape 126"/>
            <p:cNvSpPr/>
            <p:nvPr/>
          </p:nvSpPr>
          <p:spPr>
            <a:xfrm>
              <a:off x="121581" y="74712"/>
              <a:ext cx="328085" cy="30581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8" name="Freeform: Shape 127"/>
            <p:cNvSpPr/>
            <p:nvPr/>
          </p:nvSpPr>
          <p:spPr>
            <a:xfrm flipH="1">
              <a:off x="449665" y="212535"/>
              <a:ext cx="50582" cy="16798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29" name="Freeform: Shape 128"/>
            <p:cNvSpPr/>
            <p:nvPr/>
          </p:nvSpPr>
          <p:spPr>
            <a:xfrm flipV="1">
              <a:off x="23202" y="212535"/>
              <a:ext cx="477045" cy="25988"/>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0" name="Freeform: Shape 129"/>
            <p:cNvSpPr/>
            <p:nvPr/>
          </p:nvSpPr>
          <p:spPr>
            <a:xfrm flipH="1" flipV="1">
              <a:off x="23202" y="238522"/>
              <a:ext cx="177733" cy="192118"/>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1" name="Freeform: Shape 130"/>
            <p:cNvSpPr/>
            <p:nvPr/>
          </p:nvSpPr>
          <p:spPr>
            <a:xfrm flipH="1">
              <a:off x="200934" y="30163"/>
              <a:ext cx="121582" cy="40047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2" name="Freeform: Shape 131"/>
            <p:cNvSpPr/>
            <p:nvPr/>
          </p:nvSpPr>
          <p:spPr>
            <a:xfrm flipH="1">
              <a:off x="200934" y="212535"/>
              <a:ext cx="299313" cy="21810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3" name="Freeform: Shape 132"/>
            <p:cNvSpPr/>
            <p:nvPr/>
          </p:nvSpPr>
          <p:spPr>
            <a:xfrm flipV="1">
              <a:off x="23202" y="30163"/>
              <a:ext cx="299314" cy="20836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4" name="Freeform: Shape 133"/>
            <p:cNvSpPr/>
            <p:nvPr/>
          </p:nvSpPr>
          <p:spPr>
            <a:xfrm flipV="1">
              <a:off x="121581" y="30163"/>
              <a:ext cx="200935" cy="4455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35" name="Freeform: Shape 134"/>
            <p:cNvSpPr/>
            <p:nvPr/>
          </p:nvSpPr>
          <p:spPr>
            <a:xfrm>
              <a:off x="91418" y="44548"/>
              <a:ext cx="60327" cy="60328"/>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36" name="Freeform: Shape 135"/>
            <p:cNvSpPr/>
            <p:nvPr/>
          </p:nvSpPr>
          <p:spPr>
            <a:xfrm>
              <a:off x="292351" y="0"/>
              <a:ext cx="60328" cy="60327"/>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37" name="Freeform: Shape 136"/>
            <p:cNvSpPr/>
            <p:nvPr/>
          </p:nvSpPr>
          <p:spPr>
            <a:xfrm>
              <a:off x="235273" y="187940"/>
              <a:ext cx="60328" cy="60328"/>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38" name="Freeform: Shape 137"/>
            <p:cNvSpPr/>
            <p:nvPr/>
          </p:nvSpPr>
          <p:spPr>
            <a:xfrm>
              <a:off x="470083" y="182372"/>
              <a:ext cx="60327" cy="60327"/>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39" name="Freeform: Shape 138"/>
            <p:cNvSpPr/>
            <p:nvPr/>
          </p:nvSpPr>
          <p:spPr>
            <a:xfrm>
              <a:off x="172626" y="394907"/>
              <a:ext cx="60328" cy="60327"/>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40" name="Freeform: Shape 139"/>
            <p:cNvSpPr/>
            <p:nvPr/>
          </p:nvSpPr>
          <p:spPr>
            <a:xfrm>
              <a:off x="419501" y="350358"/>
              <a:ext cx="60328" cy="60328"/>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41" name="Freeform: Shape 125"/>
            <p:cNvSpPr/>
            <p:nvPr/>
          </p:nvSpPr>
          <p:spPr>
            <a:xfrm>
              <a:off x="0" y="207894"/>
              <a:ext cx="60327" cy="60328"/>
            </a:xfrm>
            <a:prstGeom prst="ellipse">
              <a:avLst/>
            </a:prstGeom>
            <a:solidFill>
              <a:srgbClr val="F7F9FD"/>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647" name="Group 4"/>
          <p:cNvGrpSpPr/>
          <p:nvPr/>
        </p:nvGrpSpPr>
        <p:grpSpPr>
          <a:xfrm>
            <a:off x="7779222" y="5894430"/>
            <a:ext cx="354549" cy="435718"/>
            <a:chOff x="0" y="0"/>
            <a:chExt cx="354548" cy="435716"/>
          </a:xfrm>
        </p:grpSpPr>
        <p:sp>
          <p:nvSpPr>
            <p:cNvPr id="11643" name="Freeform 5"/>
            <p:cNvSpPr/>
            <p:nvPr/>
          </p:nvSpPr>
          <p:spPr>
            <a:xfrm>
              <a:off x="-1" y="274141"/>
              <a:ext cx="354549" cy="161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789"/>
                  </a:moveTo>
                  <a:cubicBezTo>
                    <a:pt x="4790" y="6789"/>
                    <a:pt x="0" y="3703"/>
                    <a:pt x="0" y="0"/>
                  </a:cubicBezTo>
                  <a:cubicBezTo>
                    <a:pt x="0" y="14606"/>
                    <a:pt x="0" y="14606"/>
                    <a:pt x="0" y="14606"/>
                  </a:cubicBezTo>
                  <a:cubicBezTo>
                    <a:pt x="0" y="18514"/>
                    <a:pt x="4790" y="21600"/>
                    <a:pt x="10800" y="21600"/>
                  </a:cubicBezTo>
                  <a:cubicBezTo>
                    <a:pt x="16717" y="21600"/>
                    <a:pt x="21600" y="18514"/>
                    <a:pt x="21600" y="14606"/>
                  </a:cubicBezTo>
                  <a:cubicBezTo>
                    <a:pt x="21600" y="0"/>
                    <a:pt x="21600" y="0"/>
                    <a:pt x="21600" y="0"/>
                  </a:cubicBezTo>
                  <a:cubicBezTo>
                    <a:pt x="21600" y="3703"/>
                    <a:pt x="16717" y="6789"/>
                    <a:pt x="10800" y="6789"/>
                  </a:cubicBezTo>
                  <a:close/>
                </a:path>
              </a:pathLst>
            </a:custGeom>
            <a:noFill/>
            <a:ln w="12700" cap="flat">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44" name="Oval 6"/>
            <p:cNvSpPr/>
            <p:nvPr/>
          </p:nvSpPr>
          <p:spPr>
            <a:xfrm>
              <a:off x="-1" y="0"/>
              <a:ext cx="354550" cy="106440"/>
            </a:xfrm>
            <a:prstGeom prst="ellipse">
              <a:avLst/>
            </a:prstGeom>
            <a:noFill/>
            <a:ln w="12700" cap="flat">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45" name="Freeform 7"/>
            <p:cNvSpPr/>
            <p:nvPr/>
          </p:nvSpPr>
          <p:spPr>
            <a:xfrm>
              <a:off x="-1" y="56666"/>
              <a:ext cx="354549" cy="160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854"/>
                  </a:moveTo>
                  <a:cubicBezTo>
                    <a:pt x="4790" y="6854"/>
                    <a:pt x="0" y="3738"/>
                    <a:pt x="0" y="0"/>
                  </a:cubicBezTo>
                  <a:cubicBezTo>
                    <a:pt x="0" y="14538"/>
                    <a:pt x="0" y="14538"/>
                    <a:pt x="0" y="14538"/>
                  </a:cubicBezTo>
                  <a:cubicBezTo>
                    <a:pt x="0" y="18485"/>
                    <a:pt x="4790" y="21600"/>
                    <a:pt x="10800" y="21600"/>
                  </a:cubicBezTo>
                  <a:cubicBezTo>
                    <a:pt x="16717" y="21600"/>
                    <a:pt x="21600" y="18485"/>
                    <a:pt x="21600" y="14538"/>
                  </a:cubicBezTo>
                  <a:cubicBezTo>
                    <a:pt x="21600" y="0"/>
                    <a:pt x="21600" y="0"/>
                    <a:pt x="21600" y="0"/>
                  </a:cubicBezTo>
                  <a:cubicBezTo>
                    <a:pt x="21600" y="3738"/>
                    <a:pt x="16717" y="6854"/>
                    <a:pt x="10800" y="6854"/>
                  </a:cubicBezTo>
                  <a:close/>
                </a:path>
              </a:pathLst>
            </a:custGeom>
            <a:noFill/>
            <a:ln w="12700" cap="flat">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46" name="Freeform 8"/>
            <p:cNvSpPr/>
            <p:nvPr/>
          </p:nvSpPr>
          <p:spPr>
            <a:xfrm>
              <a:off x="-1" y="166169"/>
              <a:ext cx="354549" cy="160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854"/>
                  </a:moveTo>
                  <a:cubicBezTo>
                    <a:pt x="4790" y="6854"/>
                    <a:pt x="0" y="3738"/>
                    <a:pt x="0" y="0"/>
                  </a:cubicBezTo>
                  <a:cubicBezTo>
                    <a:pt x="0" y="14538"/>
                    <a:pt x="0" y="14538"/>
                    <a:pt x="0" y="14538"/>
                  </a:cubicBezTo>
                  <a:cubicBezTo>
                    <a:pt x="0" y="18485"/>
                    <a:pt x="4790" y="21600"/>
                    <a:pt x="10800" y="21600"/>
                  </a:cubicBezTo>
                  <a:cubicBezTo>
                    <a:pt x="16717" y="21600"/>
                    <a:pt x="21600" y="18485"/>
                    <a:pt x="21600" y="14538"/>
                  </a:cubicBezTo>
                  <a:cubicBezTo>
                    <a:pt x="21600" y="0"/>
                    <a:pt x="21600" y="0"/>
                    <a:pt x="21600" y="0"/>
                  </a:cubicBezTo>
                  <a:cubicBezTo>
                    <a:pt x="21600" y="3738"/>
                    <a:pt x="16717" y="6854"/>
                    <a:pt x="10800" y="6854"/>
                  </a:cubicBezTo>
                  <a:close/>
                </a:path>
              </a:pathLst>
            </a:custGeom>
            <a:noFill/>
            <a:ln w="12700" cap="flat">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
        <p:nvSpPr>
          <p:cNvPr id="11648" name="Rectangle 91"/>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649" name="Straight Connector 92"/>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650" name="Rectangle: Rounded Corners 93"/>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651" name="Rectangle: Rounded Corners 94"/>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652" name="Rectangle: Rounded Corners 97"/>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653" name="Rectangle: Rounded Corners 98"/>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654" name="Rectangle: Rounded Corners 99"/>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676" name="Group 100"/>
          <p:cNvGrpSpPr/>
          <p:nvPr/>
        </p:nvGrpSpPr>
        <p:grpSpPr>
          <a:xfrm>
            <a:off x="783437" y="388305"/>
            <a:ext cx="527876" cy="505709"/>
            <a:chOff x="0" y="0"/>
            <a:chExt cx="527874" cy="505707"/>
          </a:xfrm>
        </p:grpSpPr>
        <p:sp>
          <p:nvSpPr>
            <p:cNvPr id="11655" name="Freeform: Shape 103"/>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56" name="Freeform: Shape 104"/>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57" name="Freeform: Shape 105"/>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58" name="Freeform: Shape 107"/>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59" name="Freeform: Shape 123"/>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0" name="Freeform: Shape 124"/>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1" name="Freeform: Shape 140"/>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2" name="Freeform: Shape 141"/>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3" name="Freeform: Shape 142"/>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4" name="Freeform: Shape 143"/>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5" name="Freeform: Shape 144"/>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6" name="Freeform: Shape 145"/>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7" name="Freeform: Shape 146"/>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8" name="Freeform: Shape 147"/>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69" name="Freeform: Shape 148"/>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0" name="Freeform: Shape 149"/>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1" name="Freeform: Shape 150"/>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2" name="Freeform: Shape 151"/>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3" name="Freeform: Shape 152"/>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4" name="Freeform: Shape 153"/>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5" name="Freeform: Shape 154"/>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684" name="Group 155"/>
          <p:cNvGrpSpPr/>
          <p:nvPr/>
        </p:nvGrpSpPr>
        <p:grpSpPr>
          <a:xfrm>
            <a:off x="730195" y="1660666"/>
            <a:ext cx="551234" cy="489930"/>
            <a:chOff x="0" y="0"/>
            <a:chExt cx="551232" cy="489928"/>
          </a:xfrm>
        </p:grpSpPr>
        <p:sp>
          <p:nvSpPr>
            <p:cNvPr id="11677" name="Freeform: Shape 156"/>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8" name="Freeform: Shape 157"/>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79" name="Freeform: Shape 158"/>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80" name="Freeform: Shape 159"/>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81" name="Freeform: Shape 160"/>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82" name="Freeform: Shape 161"/>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83" name="Freeform: Shape 162"/>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691" name="Group 163"/>
          <p:cNvGrpSpPr/>
          <p:nvPr/>
        </p:nvGrpSpPr>
        <p:grpSpPr>
          <a:xfrm>
            <a:off x="762683" y="5461115"/>
            <a:ext cx="586921" cy="520587"/>
            <a:chOff x="0" y="0"/>
            <a:chExt cx="586919" cy="520585"/>
          </a:xfrm>
        </p:grpSpPr>
        <p:sp>
          <p:nvSpPr>
            <p:cNvPr id="11685" name="Freeform: Shape 164"/>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86" name="Freeform: Shape 165"/>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87" name="Freeform: Shape 166"/>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88" name="Freeform: Shape 167"/>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89" name="Freeform: Shape 168"/>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90" name="Freeform: Shape 169"/>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705" name="Group 170"/>
          <p:cNvGrpSpPr/>
          <p:nvPr/>
        </p:nvGrpSpPr>
        <p:grpSpPr>
          <a:xfrm>
            <a:off x="700567" y="2932480"/>
            <a:ext cx="627257" cy="493959"/>
            <a:chOff x="0" y="0"/>
            <a:chExt cx="627255" cy="493957"/>
          </a:xfrm>
        </p:grpSpPr>
        <p:sp>
          <p:nvSpPr>
            <p:cNvPr id="11692" name="Freeform: Shape 171"/>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93" name="Freeform: Shape 172"/>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94" name="Freeform: Shape 173"/>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95" name="Freeform: Shape 174"/>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96" name="Freeform: Shape 175"/>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697" name="Freeform: Shape 176"/>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98" name="Freeform: Shape 177"/>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699" name="Freeform: Shape 178"/>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00" name="Freeform: Shape 179"/>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01" name="Freeform: Shape 180"/>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02" name="Freeform: Shape 181"/>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03" name="Freeform: Shape 182"/>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04" name="Freeform: Shape 183"/>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706" name="Graphic 184" descr="Graphic 184"/>
          <p:cNvPicPr>
            <a:picLocks noChangeAspect="1"/>
          </p:cNvPicPr>
          <p:nvPr/>
        </p:nvPicPr>
        <p:blipFill>
          <a:blip r:embed="rId4">
            <a:extLst/>
          </a:blip>
          <a:stretch>
            <a:fillRect/>
          </a:stretch>
        </p:blipFill>
        <p:spPr>
          <a:xfrm>
            <a:off x="751043" y="4097470"/>
            <a:ext cx="595207" cy="601217"/>
          </a:xfrm>
          <a:prstGeom prst="rect">
            <a:avLst/>
          </a:prstGeom>
          <a:ln w="12700">
            <a:miter lim="400000"/>
          </a:ln>
        </p:spPr>
      </p:pic>
      <p:grpSp>
        <p:nvGrpSpPr>
          <p:cNvPr id="11714" name="Group 185"/>
          <p:cNvGrpSpPr/>
          <p:nvPr/>
        </p:nvGrpSpPr>
        <p:grpSpPr>
          <a:xfrm>
            <a:off x="3284072" y="4288813"/>
            <a:ext cx="359529" cy="593076"/>
            <a:chOff x="0" y="0"/>
            <a:chExt cx="359528" cy="593075"/>
          </a:xfrm>
        </p:grpSpPr>
        <p:sp>
          <p:nvSpPr>
            <p:cNvPr id="11707" name="Line 5"/>
            <p:cNvSpPr/>
            <p:nvPr/>
          </p:nvSpPr>
          <p:spPr>
            <a:xfrm>
              <a:off x="-1" y="593074"/>
              <a:ext cx="359530"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1708" name="Freeform 6"/>
            <p:cNvSpPr/>
            <p:nvPr/>
          </p:nvSpPr>
          <p:spPr>
            <a:xfrm>
              <a:off x="-1" y="241300"/>
              <a:ext cx="359530" cy="351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4121"/>
                    <a:pt x="21600" y="4121"/>
                    <a:pt x="21600" y="4121"/>
                  </a:cubicBezTo>
                  <a:cubicBezTo>
                    <a:pt x="21600" y="1847"/>
                    <a:pt x="19777" y="0"/>
                    <a:pt x="17532" y="0"/>
                  </a:cubicBezTo>
                  <a:cubicBezTo>
                    <a:pt x="4068" y="0"/>
                    <a:pt x="4068" y="0"/>
                    <a:pt x="4068" y="0"/>
                  </a:cubicBezTo>
                  <a:cubicBezTo>
                    <a:pt x="1964" y="0"/>
                    <a:pt x="0" y="1847"/>
                    <a:pt x="0" y="4121"/>
                  </a:cubicBezTo>
                  <a:cubicBezTo>
                    <a:pt x="0" y="21600"/>
                    <a:pt x="0" y="21600"/>
                    <a:pt x="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09" name="Freeform 11"/>
            <p:cNvSpPr/>
            <p:nvPr/>
          </p:nvSpPr>
          <p:spPr>
            <a:xfrm>
              <a:off x="82371" y="102722"/>
              <a:ext cx="197693" cy="94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7"/>
                  </a:moveTo>
                  <a:cubicBezTo>
                    <a:pt x="21346" y="12117"/>
                    <a:pt x="16518" y="21600"/>
                    <a:pt x="10673" y="21600"/>
                  </a:cubicBezTo>
                  <a:cubicBezTo>
                    <a:pt x="4828" y="21600"/>
                    <a:pt x="0" y="12117"/>
                    <a:pt x="0" y="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10" name="Freeform 12"/>
            <p:cNvSpPr/>
            <p:nvPr/>
          </p:nvSpPr>
          <p:spPr>
            <a:xfrm>
              <a:off x="95938" y="0"/>
              <a:ext cx="167652" cy="46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400" y="8640"/>
                    <a:pt x="6300" y="0"/>
                    <a:pt x="10800" y="0"/>
                  </a:cubicBezTo>
                  <a:cubicBezTo>
                    <a:pt x="15300" y="0"/>
                    <a:pt x="19200" y="8640"/>
                    <a:pt x="2160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11" name="Freeform 13"/>
            <p:cNvSpPr/>
            <p:nvPr/>
          </p:nvSpPr>
          <p:spPr>
            <a:xfrm>
              <a:off x="70742" y="49423"/>
              <a:ext cx="93032" cy="50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0" y="21600"/>
                  </a:moveTo>
                  <a:cubicBezTo>
                    <a:pt x="1080" y="21600"/>
                    <a:pt x="1080" y="21600"/>
                    <a:pt x="1080" y="21600"/>
                  </a:cubicBezTo>
                  <a:cubicBezTo>
                    <a:pt x="540" y="21600"/>
                    <a:pt x="0" y="21600"/>
                    <a:pt x="0" y="20618"/>
                  </a:cubicBezTo>
                  <a:cubicBezTo>
                    <a:pt x="0" y="1964"/>
                    <a:pt x="0" y="1964"/>
                    <a:pt x="0" y="1964"/>
                  </a:cubicBezTo>
                  <a:cubicBezTo>
                    <a:pt x="0" y="982"/>
                    <a:pt x="540" y="0"/>
                    <a:pt x="1080" y="0"/>
                  </a:cubicBezTo>
                  <a:cubicBezTo>
                    <a:pt x="20520" y="0"/>
                    <a:pt x="20520" y="0"/>
                    <a:pt x="20520" y="0"/>
                  </a:cubicBezTo>
                  <a:cubicBezTo>
                    <a:pt x="21060" y="0"/>
                    <a:pt x="21600" y="982"/>
                    <a:pt x="21600" y="1964"/>
                  </a:cubicBezTo>
                  <a:cubicBezTo>
                    <a:pt x="21600" y="20618"/>
                    <a:pt x="21600" y="20618"/>
                    <a:pt x="21600" y="20618"/>
                  </a:cubicBezTo>
                  <a:cubicBezTo>
                    <a:pt x="21600" y="21600"/>
                    <a:pt x="21060" y="21600"/>
                    <a:pt x="20520" y="21600"/>
                  </a:cubicBezTo>
                  <a:close/>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12" name="Freeform 14"/>
            <p:cNvSpPr/>
            <p:nvPr/>
          </p:nvSpPr>
          <p:spPr>
            <a:xfrm>
              <a:off x="198660" y="49423"/>
              <a:ext cx="91094" cy="50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92" y="21600"/>
                  </a:moveTo>
                  <a:cubicBezTo>
                    <a:pt x="554" y="21600"/>
                    <a:pt x="554" y="21600"/>
                    <a:pt x="554" y="21600"/>
                  </a:cubicBezTo>
                  <a:cubicBezTo>
                    <a:pt x="0" y="21600"/>
                    <a:pt x="0" y="21600"/>
                    <a:pt x="0" y="20618"/>
                  </a:cubicBezTo>
                  <a:cubicBezTo>
                    <a:pt x="0" y="1964"/>
                    <a:pt x="0" y="1964"/>
                    <a:pt x="0" y="1964"/>
                  </a:cubicBezTo>
                  <a:cubicBezTo>
                    <a:pt x="0" y="982"/>
                    <a:pt x="0" y="0"/>
                    <a:pt x="554" y="0"/>
                  </a:cubicBezTo>
                  <a:cubicBezTo>
                    <a:pt x="20492" y="0"/>
                    <a:pt x="20492" y="0"/>
                    <a:pt x="20492" y="0"/>
                  </a:cubicBezTo>
                  <a:cubicBezTo>
                    <a:pt x="21046" y="0"/>
                    <a:pt x="21600" y="982"/>
                    <a:pt x="21600" y="1964"/>
                  </a:cubicBezTo>
                  <a:cubicBezTo>
                    <a:pt x="21600" y="20618"/>
                    <a:pt x="21600" y="20618"/>
                    <a:pt x="21600" y="20618"/>
                  </a:cubicBezTo>
                  <a:cubicBezTo>
                    <a:pt x="21600" y="21600"/>
                    <a:pt x="21046" y="21600"/>
                    <a:pt x="20492" y="21600"/>
                  </a:cubicBezTo>
                  <a:close/>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13" name="Line 15"/>
            <p:cNvSpPr/>
            <p:nvPr/>
          </p:nvSpPr>
          <p:spPr>
            <a:xfrm>
              <a:off x="168619" y="69773"/>
              <a:ext cx="25197"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6"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717" name="TextBox 3"/>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Get started easily </a:t>
            </a:r>
          </a:p>
        </p:txBody>
      </p:sp>
      <p:sp>
        <p:nvSpPr>
          <p:cNvPr id="11718" name="Text Placeholder 2"/>
          <p:cNvSpPr txBox="1"/>
          <p:nvPr/>
        </p:nvSpPr>
        <p:spPr>
          <a:xfrm>
            <a:off x="2851945" y="2159081"/>
            <a:ext cx="8579768" cy="35102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85">
              <a:defRPr b="1" sz="1500">
                <a:solidFill>
                  <a:srgbClr val="0072C6"/>
                </a:solidFill>
                <a:latin typeface="Consolas"/>
                <a:ea typeface="Consolas"/>
                <a:cs typeface="Consolas"/>
                <a:sym typeface="Consolas"/>
              </a:defRPr>
            </a:pPr>
            <a:r>
              <a:t>$ az aks create</a:t>
            </a:r>
            <a:r>
              <a:rPr b="0"/>
              <a:t> </a:t>
            </a:r>
            <a:r>
              <a:rPr b="0">
                <a:solidFill>
                  <a:srgbClr val="505050"/>
                </a:solidFill>
              </a:rPr>
              <a:t>-g myResourceGroup -n myCluster --generate-ssh-keys</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Running ..</a:t>
            </a:r>
            <a:endParaRPr sz="4000">
              <a:latin typeface="Segoe UI Light"/>
              <a:ea typeface="Segoe UI Light"/>
              <a:cs typeface="Segoe UI Light"/>
              <a:sym typeface="Segoe UI Light"/>
            </a:endParaRPr>
          </a:p>
          <a:p>
            <a:pPr defTabSz="896385">
              <a:defRPr sz="15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a:t>
            </a:r>
            <a:r>
              <a:t>az aks install-cli</a:t>
            </a:r>
            <a:endParaRPr sz="4000">
              <a:solidFill>
                <a:srgbClr val="505050"/>
              </a:solidFill>
              <a:latin typeface="Segoe UI Light"/>
              <a:ea typeface="Segoe UI Light"/>
              <a:cs typeface="Segoe UI Light"/>
              <a:sym typeface="Segoe UI Light"/>
            </a:endParaRPr>
          </a:p>
          <a:p>
            <a:pPr defTabSz="896385">
              <a:defRPr sz="1500">
                <a:solidFill>
                  <a:srgbClr val="505050"/>
                </a:solidFill>
                <a:latin typeface="Consolas"/>
                <a:ea typeface="Consolas"/>
                <a:cs typeface="Consolas"/>
                <a:sym typeface="Consolas"/>
              </a:defRPr>
            </a:pPr>
            <a:r>
              <a:t>Downloading client to /usr/local/bin/kubectl ..</a:t>
            </a:r>
            <a:endParaRPr sz="4000">
              <a:latin typeface="Segoe UI Light"/>
              <a:ea typeface="Segoe UI Light"/>
              <a:cs typeface="Segoe UI Light"/>
              <a:sym typeface="Segoe UI Light"/>
            </a:endParaRPr>
          </a:p>
          <a:p>
            <a:pPr defTabSz="896385">
              <a:defRPr sz="1100">
                <a:solidFill>
                  <a:srgbClr val="505050"/>
                </a:solidFill>
                <a:latin typeface="Consolas"/>
                <a:ea typeface="Consolas"/>
                <a:cs typeface="Consolas"/>
                <a:sym typeface="Consolas"/>
              </a:defRPr>
            </a:pPr>
          </a:p>
          <a:p>
            <a:pPr defTabSz="914366">
              <a:lnSpc>
                <a:spcPct val="90000"/>
              </a:lnSpc>
              <a:spcBef>
                <a:spcPts val="300"/>
              </a:spcBef>
              <a:defRPr b="1" sz="1500">
                <a:solidFill>
                  <a:srgbClr val="0072C6"/>
                </a:solidFill>
                <a:latin typeface="Consolas"/>
                <a:ea typeface="Consolas"/>
                <a:cs typeface="Consolas"/>
                <a:sym typeface="Consolas"/>
              </a:defRPr>
            </a:pPr>
            <a:r>
              <a:t>$ az aks get-credentials </a:t>
            </a:r>
            <a:r>
              <a:rPr b="0">
                <a:solidFill>
                  <a:srgbClr val="505050"/>
                </a:solidFill>
              </a:rPr>
              <a:t>-g myResourceGroup -n myCluster </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Merged "myCluster" as current context ..</a:t>
            </a:r>
            <a:endParaRPr sz="4000">
              <a:latin typeface="Segoe UI Light"/>
              <a:ea typeface="Segoe UI Light"/>
              <a:cs typeface="Segoe UI Light"/>
              <a:sym typeface="Segoe UI Light"/>
            </a:endParaRPr>
          </a:p>
          <a:p>
            <a:pPr defTabSz="914366">
              <a:lnSpc>
                <a:spcPct val="90000"/>
              </a:lnSpc>
              <a:spcBef>
                <a:spcPts val="900"/>
              </a:spcBef>
              <a:defRPr sz="15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kubectl get nodes</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NAME                       STATUS    AGE       VERSION</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aks-mycluster-36851231-0   Ready     4m        v1.8.1</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aks-mycluster-36851231-1   Ready     4m        v1.8.1</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aks-mycluster-36851231-2   Ready     4m        v1.8.1</a:t>
            </a:r>
          </a:p>
        </p:txBody>
      </p:sp>
      <p:sp>
        <p:nvSpPr>
          <p:cNvPr id="11719" name="Rectangle 21"/>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720" name="Straight Connector 22"/>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721" name="Rectangle: Rounded Corners 23"/>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722" name="Rectangle: Rounded Corners 26"/>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723" name="Rectangle: Rounded Corners 3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724" name="Rectangle: Rounded Corners 40"/>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725" name="Rectangle: Rounded Corners 4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747" name="Group 42"/>
          <p:cNvGrpSpPr/>
          <p:nvPr/>
        </p:nvGrpSpPr>
        <p:grpSpPr>
          <a:xfrm>
            <a:off x="783437" y="388305"/>
            <a:ext cx="527876" cy="505709"/>
            <a:chOff x="0" y="0"/>
            <a:chExt cx="527874" cy="505707"/>
          </a:xfrm>
        </p:grpSpPr>
        <p:sp>
          <p:nvSpPr>
            <p:cNvPr id="11726" name="Freeform: Shape 43"/>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27" name="Freeform: Shape 44"/>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28" name="Freeform: Shape 45"/>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29" name="Freeform: Shape 49"/>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0" name="Freeform: Shape 50"/>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1" name="Freeform: Shape 51"/>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2" name="Freeform: Shape 52"/>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3" name="Freeform: Shape 53"/>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4" name="Freeform: Shape 5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5" name="Freeform: Shape 5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6" name="Freeform: Shape 5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7" name="Freeform: Shape 5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8" name="Freeform: Shape 5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39" name="Freeform: Shape 6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0" name="Freeform: Shape 6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1" name="Freeform: Shape 6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2" name="Freeform: Shape 6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3" name="Freeform: Shape 6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4" name="Freeform: Shape 6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5" name="Freeform: Shape 6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6" name="Freeform: Shape 6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755" name="Group 68"/>
          <p:cNvGrpSpPr/>
          <p:nvPr/>
        </p:nvGrpSpPr>
        <p:grpSpPr>
          <a:xfrm>
            <a:off x="730195" y="1660666"/>
            <a:ext cx="551234" cy="489930"/>
            <a:chOff x="0" y="0"/>
            <a:chExt cx="551232" cy="489928"/>
          </a:xfrm>
        </p:grpSpPr>
        <p:sp>
          <p:nvSpPr>
            <p:cNvPr id="11748" name="Freeform: Shape 69"/>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49" name="Freeform: Shape 70"/>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50" name="Freeform: Shape 71"/>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51" name="Freeform: Shape 72"/>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52" name="Freeform: Shape 73"/>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53" name="Freeform: Shape 74"/>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54" name="Freeform: Shape 75"/>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762" name="Group 76"/>
          <p:cNvGrpSpPr/>
          <p:nvPr/>
        </p:nvGrpSpPr>
        <p:grpSpPr>
          <a:xfrm>
            <a:off x="762683" y="5461115"/>
            <a:ext cx="586921" cy="520587"/>
            <a:chOff x="0" y="0"/>
            <a:chExt cx="586919" cy="520585"/>
          </a:xfrm>
        </p:grpSpPr>
        <p:sp>
          <p:nvSpPr>
            <p:cNvPr id="11756" name="Freeform: Shape 77"/>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57" name="Freeform: Shape 78"/>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58" name="Freeform: Shape 79"/>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59" name="Freeform: Shape 80"/>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60" name="Freeform: Shape 81"/>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61" name="Freeform: Shape 82"/>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776" name="Group 83"/>
          <p:cNvGrpSpPr/>
          <p:nvPr/>
        </p:nvGrpSpPr>
        <p:grpSpPr>
          <a:xfrm>
            <a:off x="700567" y="2932480"/>
            <a:ext cx="627257" cy="493959"/>
            <a:chOff x="0" y="0"/>
            <a:chExt cx="627255" cy="493957"/>
          </a:xfrm>
        </p:grpSpPr>
        <p:sp>
          <p:nvSpPr>
            <p:cNvPr id="11763" name="Freeform: Shape 84"/>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64" name="Freeform: Shape 85"/>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65" name="Freeform: Shape 86"/>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66" name="Freeform: Shape 87"/>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67" name="Freeform: Shape 88"/>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68" name="Freeform: Shape 89"/>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69" name="Freeform: Shape 90"/>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0" name="Freeform: Shape 91"/>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1" name="Freeform: Shape 92"/>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2" name="Freeform: Shape 93"/>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3" name="Freeform: Shape 94"/>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4" name="Freeform: Shape 95"/>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775" name="Freeform: Shape 96"/>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777" name="Graphic 97" descr="Graphic 97"/>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79"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780" name="TextBox 3"/>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Manage an AKS cluster</a:t>
            </a:r>
          </a:p>
        </p:txBody>
      </p:sp>
      <p:sp>
        <p:nvSpPr>
          <p:cNvPr id="11781" name="Text Placeholder 2"/>
          <p:cNvSpPr txBox="1"/>
          <p:nvPr/>
        </p:nvSpPr>
        <p:spPr>
          <a:xfrm>
            <a:off x="2851945" y="2159081"/>
            <a:ext cx="8579768" cy="40817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85">
              <a:defRPr b="1" sz="1500">
                <a:solidFill>
                  <a:srgbClr val="0072C6"/>
                </a:solidFill>
                <a:latin typeface="Consolas"/>
                <a:ea typeface="Consolas"/>
                <a:cs typeface="Consolas"/>
                <a:sym typeface="Consolas"/>
              </a:defRPr>
            </a:pPr>
            <a:r>
              <a:t>$ az aks list</a:t>
            </a:r>
            <a:r>
              <a:t> </a:t>
            </a:r>
            <a:r>
              <a:rPr b="0">
                <a:solidFill>
                  <a:srgbClr val="505050"/>
                </a:solidFill>
              </a:rPr>
              <a:t>–</a:t>
            </a:r>
            <a:r>
              <a:rPr b="0">
                <a:solidFill>
                  <a:srgbClr val="505050"/>
                </a:solidFill>
              </a:rPr>
              <a:t>o table</a:t>
            </a:r>
            <a:endParaRPr sz="4000">
              <a:solidFill>
                <a:srgbClr val="505050"/>
              </a:solidFill>
              <a:latin typeface="Segoe UI Light"/>
              <a:ea typeface="Segoe UI Light"/>
              <a:cs typeface="Segoe UI Light"/>
              <a:sym typeface="Segoe UI Light"/>
            </a:endParaRPr>
          </a:p>
          <a:p>
            <a:pPr defTabSz="896385">
              <a:defRPr sz="1100">
                <a:solidFill>
                  <a:srgbClr val="505050"/>
                </a:solidFill>
                <a:latin typeface="Consolas"/>
                <a:ea typeface="Consolas"/>
                <a:cs typeface="Consolas"/>
                <a:sym typeface="Consolas"/>
              </a:defRPr>
            </a:pPr>
            <a:r>
              <a:t>Name                Location    ResourceGroup     KubernetesRelease  ProvisioningState</a:t>
            </a:r>
          </a:p>
          <a:p>
            <a:pPr defTabSz="896385">
              <a:defRPr sz="1100">
                <a:solidFill>
                  <a:srgbClr val="505050"/>
                </a:solidFill>
                <a:latin typeface="Consolas"/>
                <a:ea typeface="Consolas"/>
                <a:cs typeface="Consolas"/>
                <a:sym typeface="Consolas"/>
              </a:defRPr>
            </a:pPr>
            <a:r>
              <a:t>------------------  ----------  --------------  -------------------  -------------------</a:t>
            </a:r>
          </a:p>
          <a:p>
            <a:pPr defTabSz="896385">
              <a:defRPr sz="1100">
                <a:solidFill>
                  <a:srgbClr val="505050"/>
                </a:solidFill>
                <a:latin typeface="Consolas"/>
                <a:ea typeface="Consolas"/>
                <a:cs typeface="Consolas"/>
                <a:sym typeface="Consolas"/>
              </a:defRPr>
            </a:pPr>
            <a:r>
              <a:t>myCluster    </a:t>
            </a:r>
            <a:r>
              <a:t>       westus2     </a:t>
            </a:r>
            <a:r>
              <a:t>myResourceGroup</a:t>
            </a:r>
            <a:r>
              <a:t>               1.</a:t>
            </a:r>
            <a:r>
              <a:t>7.7</a:t>
            </a:r>
            <a:r>
              <a:t>  Succeeded          </a:t>
            </a:r>
          </a:p>
          <a:p>
            <a:pPr defTabSz="896385">
              <a:defRPr sz="11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az aks upgrade </a:t>
            </a:r>
            <a:r>
              <a:rPr b="0">
                <a:solidFill>
                  <a:srgbClr val="505050"/>
                </a:solidFill>
              </a:rPr>
              <a:t>-g myResourceGroup -n myCluster </a:t>
            </a:r>
            <a:r>
              <a:rPr b="0">
                <a:solidFill>
                  <a:srgbClr val="505050"/>
                </a:solidFill>
              </a:rPr>
              <a:t>–</a:t>
            </a:r>
            <a:r>
              <a:rPr b="0">
                <a:solidFill>
                  <a:srgbClr val="505050"/>
                </a:solidFill>
              </a:rPr>
              <a:t>-kubernetes-version 1.8.1 </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Running ..</a:t>
            </a:r>
            <a:endParaRPr sz="4000">
              <a:latin typeface="Segoe UI Light"/>
              <a:ea typeface="Segoe UI Light"/>
              <a:cs typeface="Segoe UI Light"/>
              <a:sym typeface="Segoe UI Light"/>
            </a:endParaRPr>
          </a:p>
          <a:p>
            <a:pPr defTabSz="914366">
              <a:lnSpc>
                <a:spcPct val="90000"/>
              </a:lnSpc>
              <a:spcBef>
                <a:spcPts val="900"/>
              </a:spcBef>
              <a:defRPr sz="15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kubectl get nodes</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NAME                       STATUS    AGE       VERSION</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aks-mycluster-36851231-0   Ready     12m       v1.8.1</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aks-mycluster-36851231-1   Ready     8m        v1.8.1</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aks-mycluster-36851231-2   Ready     3m        v1.8.1</a:t>
            </a:r>
            <a:endParaRPr sz="4000">
              <a:latin typeface="Segoe UI Light"/>
              <a:ea typeface="Segoe UI Light"/>
              <a:cs typeface="Segoe UI Light"/>
              <a:sym typeface="Segoe UI Light"/>
            </a:endParaRPr>
          </a:p>
          <a:p>
            <a:pPr defTabSz="914366">
              <a:lnSpc>
                <a:spcPct val="90000"/>
              </a:lnSpc>
              <a:spcBef>
                <a:spcPts val="900"/>
              </a:spcBef>
              <a:defRPr sz="15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az aks scale </a:t>
            </a:r>
            <a:r>
              <a:rPr b="0">
                <a:solidFill>
                  <a:srgbClr val="505050"/>
                </a:solidFill>
              </a:rPr>
              <a:t>-g myResourceGroup -n myCluster --agent-count 10</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Running ..</a:t>
            </a:r>
          </a:p>
        </p:txBody>
      </p:sp>
      <p:sp>
        <p:nvSpPr>
          <p:cNvPr id="11782" name="Rectangle 21"/>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783" name="Straight Connector 22"/>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784" name="Rectangle: Rounded Corners 23"/>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785" name="Rectangle: Rounded Corners 26"/>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786" name="Rectangle: Rounded Corners 3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787" name="Rectangle: Rounded Corners 40"/>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788" name="Rectangle: Rounded Corners 4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810" name="Group 42"/>
          <p:cNvGrpSpPr/>
          <p:nvPr/>
        </p:nvGrpSpPr>
        <p:grpSpPr>
          <a:xfrm>
            <a:off x="783437" y="388305"/>
            <a:ext cx="527876" cy="505709"/>
            <a:chOff x="0" y="0"/>
            <a:chExt cx="527874" cy="505707"/>
          </a:xfrm>
        </p:grpSpPr>
        <p:sp>
          <p:nvSpPr>
            <p:cNvPr id="11789" name="Freeform: Shape 43"/>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0" name="Freeform: Shape 44"/>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1" name="Freeform: Shape 45"/>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2" name="Freeform: Shape 49"/>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3" name="Freeform: Shape 50"/>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4" name="Freeform: Shape 51"/>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5" name="Freeform: Shape 52"/>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6" name="Freeform: Shape 53"/>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7" name="Freeform: Shape 5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8" name="Freeform: Shape 5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799" name="Freeform: Shape 5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0" name="Freeform: Shape 5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1" name="Freeform: Shape 5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2" name="Freeform: Shape 6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3" name="Freeform: Shape 6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4" name="Freeform: Shape 6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5" name="Freeform: Shape 6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6" name="Freeform: Shape 6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7" name="Freeform: Shape 6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8" name="Freeform: Shape 6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09" name="Freeform: Shape 6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818" name="Group 68"/>
          <p:cNvGrpSpPr/>
          <p:nvPr/>
        </p:nvGrpSpPr>
        <p:grpSpPr>
          <a:xfrm>
            <a:off x="730195" y="1660666"/>
            <a:ext cx="551234" cy="489930"/>
            <a:chOff x="0" y="0"/>
            <a:chExt cx="551232" cy="489928"/>
          </a:xfrm>
        </p:grpSpPr>
        <p:sp>
          <p:nvSpPr>
            <p:cNvPr id="11811" name="Freeform: Shape 69"/>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12" name="Freeform: Shape 70"/>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13" name="Freeform: Shape 71"/>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14" name="Freeform: Shape 72"/>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15" name="Freeform: Shape 73"/>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16" name="Freeform: Shape 74"/>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17" name="Freeform: Shape 75"/>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825" name="Group 76"/>
          <p:cNvGrpSpPr/>
          <p:nvPr/>
        </p:nvGrpSpPr>
        <p:grpSpPr>
          <a:xfrm>
            <a:off x="762683" y="5461115"/>
            <a:ext cx="586921" cy="520587"/>
            <a:chOff x="0" y="0"/>
            <a:chExt cx="586919" cy="520585"/>
          </a:xfrm>
        </p:grpSpPr>
        <p:sp>
          <p:nvSpPr>
            <p:cNvPr id="11819" name="Freeform: Shape 77"/>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0" name="Freeform: Shape 78"/>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1" name="Freeform: Shape 79"/>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22" name="Freeform: Shape 80"/>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3" name="Freeform: Shape 81"/>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4" name="Freeform: Shape 82"/>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839" name="Group 83"/>
          <p:cNvGrpSpPr/>
          <p:nvPr/>
        </p:nvGrpSpPr>
        <p:grpSpPr>
          <a:xfrm>
            <a:off x="700567" y="2932480"/>
            <a:ext cx="627257" cy="493959"/>
            <a:chOff x="0" y="0"/>
            <a:chExt cx="627255" cy="493957"/>
          </a:xfrm>
        </p:grpSpPr>
        <p:sp>
          <p:nvSpPr>
            <p:cNvPr id="11826" name="Freeform: Shape 84"/>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7" name="Freeform: Shape 85"/>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28" name="Freeform: Shape 86"/>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29" name="Freeform: Shape 87"/>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0" name="Freeform: Shape 88"/>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31" name="Freeform: Shape 89"/>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2" name="Freeform: Shape 90"/>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3" name="Freeform: Shape 91"/>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4" name="Freeform: Shape 92"/>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5" name="Freeform: Shape 93"/>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6" name="Freeform: Shape 94"/>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7" name="Freeform: Shape 95"/>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38" name="Freeform: Shape 96"/>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840" name="Graphic 97" descr="Graphic 97"/>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842" name="Picture 99" descr="Picture 99"/>
          <p:cNvPicPr>
            <a:picLocks noChangeAspect="1"/>
          </p:cNvPicPr>
          <p:nvPr/>
        </p:nvPicPr>
        <p:blipFill>
          <a:blip r:embed="rId2">
            <a:extLst/>
          </a:blip>
          <a:stretch>
            <a:fillRect/>
          </a:stretch>
        </p:blipFill>
        <p:spPr>
          <a:xfrm>
            <a:off x="2205845" y="2195432"/>
            <a:ext cx="8582519" cy="4566187"/>
          </a:xfrm>
          <a:prstGeom prst="rect">
            <a:avLst/>
          </a:prstGeom>
          <a:ln w="12700">
            <a:solidFill>
              <a:schemeClr val="accent3">
                <a:lumOff val="17647"/>
              </a:schemeClr>
            </a:solidFill>
          </a:ln>
        </p:spPr>
      </p:pic>
      <p:sp>
        <p:nvSpPr>
          <p:cNvPr id="11843" name="Rectangle 100"/>
          <p:cNvSpPr/>
          <p:nvPr/>
        </p:nvSpPr>
        <p:spPr>
          <a:xfrm>
            <a:off x="5548186" y="5777446"/>
            <a:ext cx="2083876" cy="267683"/>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1844"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Kubernetes Service (AKS)</a:t>
            </a:r>
          </a:p>
        </p:txBody>
      </p:sp>
      <p:sp>
        <p:nvSpPr>
          <p:cNvPr id="11845" name="TextBox 3"/>
          <p:cNvSpPr txBox="1"/>
          <p:nvPr/>
        </p:nvSpPr>
        <p:spPr>
          <a:xfrm>
            <a:off x="3648574" y="1233823"/>
            <a:ext cx="6986511"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Create AKS via Portal, Azure CLI, or ARM template</a:t>
            </a:r>
          </a:p>
        </p:txBody>
      </p:sp>
      <p:sp>
        <p:nvSpPr>
          <p:cNvPr id="11846" name="Rectangle 22"/>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847" name="Straight Connector 23"/>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848" name="Rectangle: Rounded Corners 26"/>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849" name="Rectangle: Rounded Corners 39"/>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850" name="Rectangle: Rounded Corners 40"/>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851" name="Rectangle: Rounded Corners 41"/>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852" name="Rectangle: Rounded Corners 42"/>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874" name="Group 43"/>
          <p:cNvGrpSpPr/>
          <p:nvPr/>
        </p:nvGrpSpPr>
        <p:grpSpPr>
          <a:xfrm>
            <a:off x="783437" y="388305"/>
            <a:ext cx="527876" cy="505709"/>
            <a:chOff x="0" y="0"/>
            <a:chExt cx="527874" cy="505707"/>
          </a:xfrm>
        </p:grpSpPr>
        <p:sp>
          <p:nvSpPr>
            <p:cNvPr id="11853" name="Freeform: Shape 44"/>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4" name="Freeform: Shape 45"/>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5" name="Freeform: Shape 5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6" name="Freeform: Shape 5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7" name="Freeform: Shape 5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8" name="Freeform: Shape 5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59" name="Freeform: Shape 5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0" name="Freeform: Shape 5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1" name="Freeform: Shape 5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2" name="Freeform: Shape 5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3" name="Freeform: Shape 5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4" name="Freeform: Shape 5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5" name="Freeform: Shape 6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6" name="Freeform: Shape 6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7" name="Freeform: Shape 6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8" name="Freeform: Shape 6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69" name="Freeform: Shape 6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0" name="Freeform: Shape 6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1" name="Freeform: Shape 6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2" name="Freeform: Shape 6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3" name="Freeform: Shape 6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882" name="Group 69"/>
          <p:cNvGrpSpPr/>
          <p:nvPr/>
        </p:nvGrpSpPr>
        <p:grpSpPr>
          <a:xfrm>
            <a:off x="730195" y="1660666"/>
            <a:ext cx="551234" cy="489930"/>
            <a:chOff x="0" y="0"/>
            <a:chExt cx="551232" cy="489928"/>
          </a:xfrm>
        </p:grpSpPr>
        <p:sp>
          <p:nvSpPr>
            <p:cNvPr id="11875" name="Freeform: Shape 70"/>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6" name="Freeform: Shape 71"/>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7" name="Freeform: Shape 72"/>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78" name="Freeform: Shape 73"/>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79" name="Freeform: Shape 74"/>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80" name="Freeform: Shape 75"/>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81" name="Freeform: Shape 76"/>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889" name="Group 77"/>
          <p:cNvGrpSpPr/>
          <p:nvPr/>
        </p:nvGrpSpPr>
        <p:grpSpPr>
          <a:xfrm>
            <a:off x="762683" y="5461115"/>
            <a:ext cx="586921" cy="520587"/>
            <a:chOff x="0" y="0"/>
            <a:chExt cx="586919" cy="520585"/>
          </a:xfrm>
        </p:grpSpPr>
        <p:sp>
          <p:nvSpPr>
            <p:cNvPr id="11883" name="Freeform: Shape 78"/>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84" name="Freeform: Shape 79"/>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85" name="Freeform: Shape 80"/>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86" name="Freeform: Shape 81"/>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87" name="Freeform: Shape 82"/>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88" name="Freeform: Shape 83"/>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903" name="Group 84"/>
          <p:cNvGrpSpPr/>
          <p:nvPr/>
        </p:nvGrpSpPr>
        <p:grpSpPr>
          <a:xfrm>
            <a:off x="700567" y="2932480"/>
            <a:ext cx="627257" cy="493959"/>
            <a:chOff x="0" y="0"/>
            <a:chExt cx="627255" cy="493957"/>
          </a:xfrm>
        </p:grpSpPr>
        <p:sp>
          <p:nvSpPr>
            <p:cNvPr id="11890" name="Freeform: Shape 85"/>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91" name="Freeform: Shape 86"/>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92" name="Freeform: Shape 87"/>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3" name="Freeform: Shape 88"/>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4" name="Freeform: Shape 89"/>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895" name="Freeform: Shape 90"/>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6" name="Freeform: Shape 91"/>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7" name="Freeform: Shape 92"/>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8" name="Freeform: Shape 93"/>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899" name="Freeform: Shape 94"/>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00" name="Freeform: Shape 95"/>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01" name="Freeform: Shape 96"/>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02" name="Freeform: Shape 97"/>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904" name="Graphic 98" descr="Graphic 98"/>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sp>
        <p:nvSpPr>
          <p:cNvPr id="11905" name="Rectangle 1"/>
          <p:cNvSpPr/>
          <p:nvPr/>
        </p:nvSpPr>
        <p:spPr>
          <a:xfrm>
            <a:off x="7948768" y="3744928"/>
            <a:ext cx="3189647" cy="625631"/>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pic>
        <p:nvPicPr>
          <p:cNvPr id="11906" name="Picture 106" descr="Picture 106"/>
          <p:cNvPicPr>
            <a:picLocks noChangeAspect="1"/>
          </p:cNvPicPr>
          <p:nvPr/>
        </p:nvPicPr>
        <p:blipFill>
          <a:blip r:embed="rId4">
            <a:extLst/>
          </a:blip>
          <a:stretch>
            <a:fillRect/>
          </a:stretch>
        </p:blipFill>
        <p:spPr>
          <a:xfrm>
            <a:off x="4943302" y="2898648"/>
            <a:ext cx="7248698" cy="39588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500"/>
                                  </p:stCondLst>
                                  <p:childTnLst>
                                    <p:animEffect filter="fade" transition="out">
                                      <p:cBhvr>
                                        <p:cTn id="6" dur="3000" fill="hold" tmFilter="0, 0; .2, .5; .8, .5; 1, 0"/>
                                        <p:tgtEl>
                                          <p:spTgt spid="11905"/>
                                        </p:tgtEl>
                                      </p:cBhvr>
                                    </p:animEffect>
                                    <p:animScale>
                                      <p:cBhvr>
                                        <p:cTn id="7" dur="1500" fill="hold" autoRev="1"/>
                                        <p:tgtEl>
                                          <p:spTgt spid="11905"/>
                                        </p:tgtEl>
                                      </p:cBhvr>
                                      <p:by x="105000" y="105000"/>
                                    </p:animScale>
                                  </p:childTnLst>
                                </p:cTn>
                              </p:par>
                            </p:childTnLst>
                          </p:cTn>
                        </p:par>
                        <p:par>
                          <p:cTn id="8" fill="hold">
                            <p:stCondLst>
                              <p:cond delay="0"/>
                            </p:stCondLst>
                            <p:childTnLst>
                              <p:par>
                                <p:cTn id="9" presetClass="emph" nodeType="withEffect" presetSubtype="0" presetID="26" grpId="2" fill="hold">
                                  <p:stCondLst>
                                    <p:cond delay="0"/>
                                  </p:stCondLst>
                                  <p:childTnLst>
                                    <p:animEffect filter="fade" transition="out">
                                      <p:cBhvr>
                                        <p:cTn id="10" dur="3000" fill="hold" tmFilter="0, 0; .2, .5; .8, .5; 1, 0"/>
                                        <p:tgtEl>
                                          <p:spTgt spid="11843"/>
                                        </p:tgtEl>
                                      </p:cBhvr>
                                    </p:animEffect>
                                    <p:animScale>
                                      <p:cBhvr>
                                        <p:cTn id="11" dur="1500" fill="hold" autoRev="1"/>
                                        <p:tgtEl>
                                          <p:spTgt spid="11843"/>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05" grpId="1"/>
      <p:bldP build="whole" bldLvl="1" animBg="1" rev="0" advAuto="0" spid="11843" grpId="2"/>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08"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ACS Engine</a:t>
            </a:r>
          </a:p>
        </p:txBody>
      </p:sp>
      <p:sp>
        <p:nvSpPr>
          <p:cNvPr id="11909" name="TextBox 3"/>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Customized Kubernetes on Azure</a:t>
            </a:r>
          </a:p>
        </p:txBody>
      </p:sp>
      <p:sp>
        <p:nvSpPr>
          <p:cNvPr id="11910" name="Oval 24"/>
          <p:cNvSpPr/>
          <p:nvPr/>
        </p:nvSpPr>
        <p:spPr>
          <a:xfrm rot="16200000">
            <a:off x="3872195"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911" name="Oval 25"/>
          <p:cNvSpPr/>
          <p:nvPr/>
        </p:nvSpPr>
        <p:spPr>
          <a:xfrm rot="16200000">
            <a:off x="7069814"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912" name="Oval 27"/>
          <p:cNvSpPr/>
          <p:nvPr/>
        </p:nvSpPr>
        <p:spPr>
          <a:xfrm rot="16200000">
            <a:off x="10267430"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1913" name="TextBox 29"/>
          <p:cNvSpPr txBox="1"/>
          <p:nvPr/>
        </p:nvSpPr>
        <p:spPr>
          <a:xfrm>
            <a:off x="5925642" y="4567664"/>
            <a:ext cx="2432366"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Enables custom deployments </a:t>
            </a:r>
          </a:p>
        </p:txBody>
      </p:sp>
      <p:sp>
        <p:nvSpPr>
          <p:cNvPr id="11914" name="TextBox 31"/>
          <p:cNvSpPr txBox="1"/>
          <p:nvPr/>
        </p:nvSpPr>
        <p:spPr>
          <a:xfrm>
            <a:off x="9123260" y="4567664"/>
            <a:ext cx="2432366"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sz="1700">
                <a:solidFill>
                  <a:srgbClr val="505050"/>
                </a:solidFill>
                <a:latin typeface="Segoe UI"/>
                <a:ea typeface="Segoe UI"/>
                <a:cs typeface="Segoe UI"/>
                <a:sym typeface="Segoe UI"/>
              </a:defRPr>
            </a:pPr>
            <a:r>
              <a:t>Available </a:t>
            </a:r>
            <a:br/>
            <a:r>
              <a:t>on GitHub</a:t>
            </a:r>
          </a:p>
        </p:txBody>
      </p:sp>
      <p:sp>
        <p:nvSpPr>
          <p:cNvPr id="11915" name="TextBox 33"/>
          <p:cNvSpPr txBox="1"/>
          <p:nvPr/>
        </p:nvSpPr>
        <p:spPr>
          <a:xfrm>
            <a:off x="2728024" y="4567664"/>
            <a:ext cx="2432366"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sz="1700">
                <a:solidFill>
                  <a:srgbClr val="505050"/>
                </a:solidFill>
                <a:latin typeface="Segoe UI"/>
                <a:ea typeface="Segoe UI"/>
                <a:cs typeface="Segoe UI"/>
                <a:sym typeface="Segoe UI"/>
              </a:defRPr>
            </a:pPr>
            <a:r>
              <a:t>A proving ground </a:t>
            </a:r>
            <a:br/>
            <a:r>
              <a:t>for new features</a:t>
            </a:r>
          </a:p>
        </p:txBody>
      </p:sp>
      <p:sp>
        <p:nvSpPr>
          <p:cNvPr id="11916" name="Straight Connector 34"/>
          <p:cNvSpPr/>
          <p:nvPr/>
        </p:nvSpPr>
        <p:spPr>
          <a:xfrm>
            <a:off x="4137088"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1917" name="Straight Connector 35"/>
          <p:cNvSpPr/>
          <p:nvPr/>
        </p:nvSpPr>
        <p:spPr>
          <a:xfrm>
            <a:off x="7334707"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pic>
        <p:nvPicPr>
          <p:cNvPr id="11918" name="Graphic 67" descr="Graphic 67"/>
          <p:cNvPicPr>
            <a:picLocks noChangeAspect="1"/>
          </p:cNvPicPr>
          <p:nvPr/>
        </p:nvPicPr>
        <p:blipFill>
          <a:blip r:embed="rId2">
            <a:extLst/>
          </a:blip>
          <a:stretch>
            <a:fillRect/>
          </a:stretch>
        </p:blipFill>
        <p:spPr>
          <a:xfrm>
            <a:off x="2696381" y="2458847"/>
            <a:ext cx="2535464" cy="1671102"/>
          </a:xfrm>
          <a:prstGeom prst="rect">
            <a:avLst/>
          </a:prstGeom>
          <a:ln w="12700">
            <a:miter lim="400000"/>
          </a:ln>
        </p:spPr>
      </p:pic>
      <p:sp>
        <p:nvSpPr>
          <p:cNvPr id="11919" name="Rectangle 32"/>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1920" name="Straight Connector 50"/>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1921" name="Rectangle: Rounded Corners 51"/>
          <p:cNvSpPr txBox="1"/>
          <p:nvPr/>
        </p:nvSpPr>
        <p:spPr>
          <a:xfrm>
            <a:off x="387349" y="1023240"/>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Kubernetes Service (AKS)</a:t>
            </a:r>
          </a:p>
        </p:txBody>
      </p:sp>
      <p:sp>
        <p:nvSpPr>
          <p:cNvPr id="11922" name="Rectangle: Rounded Corners 52"/>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1923" name="Rectangle: Rounded Corners 53"/>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1924" name="Rectangle: Rounded Corners 54"/>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1925" name="Rectangle: Rounded Corners 55"/>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1947" name="Group 56"/>
          <p:cNvGrpSpPr/>
          <p:nvPr/>
        </p:nvGrpSpPr>
        <p:grpSpPr>
          <a:xfrm>
            <a:off x="783437" y="388305"/>
            <a:ext cx="527876" cy="505709"/>
            <a:chOff x="0" y="0"/>
            <a:chExt cx="527874" cy="505707"/>
          </a:xfrm>
        </p:grpSpPr>
        <p:sp>
          <p:nvSpPr>
            <p:cNvPr id="11926" name="Freeform: Shape 5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27" name="Freeform: Shape 5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28" name="Freeform: Shape 5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29" name="Freeform: Shape 6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0" name="Freeform: Shape 6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1" name="Freeform: Shape 6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2" name="Freeform: Shape 6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3" name="Freeform: Shape 68"/>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4" name="Freeform: Shape 69"/>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5" name="Freeform: Shape 70"/>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6" name="Freeform: Shape 71"/>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7" name="Freeform: Shape 72"/>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8" name="Freeform: Shape 73"/>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39" name="Freeform: Shape 74"/>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0" name="Freeform: Shape 75"/>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1" name="Freeform: Shape 76"/>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2" name="Freeform: Shape 77"/>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3" name="Freeform: Shape 78"/>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4" name="Freeform: Shape 79"/>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5" name="Freeform: Shape 80"/>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6" name="Freeform: Shape 81"/>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955" name="Group 82"/>
          <p:cNvGrpSpPr/>
          <p:nvPr/>
        </p:nvGrpSpPr>
        <p:grpSpPr>
          <a:xfrm>
            <a:off x="730195" y="1660666"/>
            <a:ext cx="551234" cy="489930"/>
            <a:chOff x="0" y="0"/>
            <a:chExt cx="551232" cy="489928"/>
          </a:xfrm>
        </p:grpSpPr>
        <p:sp>
          <p:nvSpPr>
            <p:cNvPr id="11948" name="Freeform: Shape 83"/>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49" name="Freeform: Shape 84"/>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50" name="Freeform: Shape 85"/>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51" name="Freeform: Shape 86"/>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52" name="Freeform: Shape 87"/>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53" name="Freeform: Shape 88"/>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54" name="Freeform: Shape 89"/>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1962" name="Group 90"/>
          <p:cNvGrpSpPr/>
          <p:nvPr/>
        </p:nvGrpSpPr>
        <p:grpSpPr>
          <a:xfrm>
            <a:off x="762683" y="5461115"/>
            <a:ext cx="586921" cy="520587"/>
            <a:chOff x="0" y="0"/>
            <a:chExt cx="586919" cy="520585"/>
          </a:xfrm>
        </p:grpSpPr>
        <p:sp>
          <p:nvSpPr>
            <p:cNvPr id="11956" name="Freeform: Shape 91"/>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57" name="Freeform: Shape 92"/>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58" name="Freeform: Shape 93"/>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59" name="Freeform: Shape 94"/>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60" name="Freeform: Shape 95"/>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61" name="Freeform: Shape 96"/>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1976" name="Group 97"/>
          <p:cNvGrpSpPr/>
          <p:nvPr/>
        </p:nvGrpSpPr>
        <p:grpSpPr>
          <a:xfrm>
            <a:off x="700567" y="2932480"/>
            <a:ext cx="627257" cy="493959"/>
            <a:chOff x="0" y="0"/>
            <a:chExt cx="627255" cy="493957"/>
          </a:xfrm>
        </p:grpSpPr>
        <p:sp>
          <p:nvSpPr>
            <p:cNvPr id="11963" name="Freeform: Shape 98"/>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64" name="Freeform: Shape 99"/>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65" name="Freeform: Shape 100"/>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66" name="Freeform: Shape 101"/>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67" name="Freeform: Shape 102"/>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1968" name="Freeform: Shape 103"/>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69" name="Freeform: Shape 104"/>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0" name="Freeform: Shape 105"/>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1" name="Freeform: Shape 106"/>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2" name="Freeform: Shape 107"/>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3" name="Freeform: Shape 108"/>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4" name="Freeform: Shape 109"/>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1975" name="Freeform: Shape 110"/>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1977" name="Graphic 111" descr="Graphic 111"/>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pic>
        <p:nvPicPr>
          <p:cNvPr id="11978" name="Graphic 112" descr="Graphic 112"/>
          <p:cNvPicPr>
            <a:picLocks noChangeAspect="1"/>
          </p:cNvPicPr>
          <p:nvPr/>
        </p:nvPicPr>
        <p:blipFill>
          <a:blip r:embed="rId4">
            <a:extLst/>
          </a:blip>
          <a:stretch>
            <a:fillRect/>
          </a:stretch>
        </p:blipFill>
        <p:spPr>
          <a:xfrm>
            <a:off x="5932023" y="2236198"/>
            <a:ext cx="2419608" cy="2116399"/>
          </a:xfrm>
          <a:prstGeom prst="rect">
            <a:avLst/>
          </a:prstGeom>
          <a:ln w="12700">
            <a:miter lim="400000"/>
          </a:ln>
        </p:spPr>
      </p:pic>
      <p:pic>
        <p:nvPicPr>
          <p:cNvPr id="11979" name="Graphic 113" descr="Graphic 113"/>
          <p:cNvPicPr>
            <a:picLocks noChangeAspect="1"/>
          </p:cNvPicPr>
          <p:nvPr/>
        </p:nvPicPr>
        <p:blipFill>
          <a:blip r:embed="rId5">
            <a:extLst/>
          </a:blip>
          <a:stretch>
            <a:fillRect/>
          </a:stretch>
        </p:blipFill>
        <p:spPr>
          <a:xfrm>
            <a:off x="8938483" y="2274583"/>
            <a:ext cx="2801924" cy="20396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81"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1982"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1983"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1984" name="Title 4"/>
          <p:cNvSpPr txBox="1"/>
          <p:nvPr>
            <p:ph type="title"/>
          </p:nvPr>
        </p:nvSpPr>
        <p:spPr>
          <a:xfrm>
            <a:off x="504239" y="644584"/>
            <a:ext cx="11298688" cy="854372"/>
          </a:xfrm>
          <a:prstGeom prst="rect">
            <a:avLst/>
          </a:prstGeom>
        </p:spPr>
        <p:txBody>
          <a:bodyPr anchor="ctr"/>
          <a:lstStyle>
            <a:lvl1pPr defTabSz="685775">
              <a:defRPr spc="-75" sz="4350">
                <a:solidFill>
                  <a:srgbClr val="FFFFFF"/>
                </a:solidFill>
              </a:defRPr>
            </a:lvl1pPr>
          </a:lstStyle>
          <a:p>
            <a:pPr/>
            <a:r>
              <a:t>Azure Container Instances (ACI)</a:t>
            </a:r>
          </a:p>
        </p:txBody>
      </p:sp>
      <p:sp>
        <p:nvSpPr>
          <p:cNvPr id="11985"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86"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87"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88"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89"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1990"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91"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92" name="Hexagon 163"/>
          <p:cNvSpPr/>
          <p:nvPr/>
        </p:nvSpPr>
        <p:spPr>
          <a:xfrm>
            <a:off x="8167565"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1993" name="Hexagon 164"/>
          <p:cNvSpPr/>
          <p:nvPr/>
        </p:nvSpPr>
        <p:spPr>
          <a:xfrm>
            <a:off x="8167565" y="193083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1994"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1995" name="Rectangle 166"/>
          <p:cNvSpPr txBox="1"/>
          <p:nvPr/>
        </p:nvSpPr>
        <p:spPr>
          <a:xfrm>
            <a:off x="2479200" y="4305998"/>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1996"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1997"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b="1" sz="1100">
                <a:solidFill>
                  <a:srgbClr val="505050"/>
                </a:solidFill>
                <a:latin typeface="Segoe UI Semibold"/>
                <a:ea typeface="Segoe UI Semibold"/>
                <a:cs typeface="Segoe UI Semibold"/>
                <a:sym typeface="Segoe UI Semibold"/>
              </a:defRPr>
            </a:pPr>
            <a:r>
              <a:t>Azure Container Instances </a:t>
            </a:r>
            <a:br/>
            <a:r>
              <a:t>(ACI)</a:t>
            </a:r>
          </a:p>
        </p:txBody>
      </p:sp>
      <p:sp>
        <p:nvSpPr>
          <p:cNvPr id="11998"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1999"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2000"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2001" name="Rectangle 173"/>
          <p:cNvSpPr txBox="1"/>
          <p:nvPr/>
        </p:nvSpPr>
        <p:spPr>
          <a:xfrm>
            <a:off x="8391924" y="2635567"/>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2002" name="Rectangle 174"/>
          <p:cNvSpPr txBox="1"/>
          <p:nvPr/>
        </p:nvSpPr>
        <p:spPr>
          <a:xfrm>
            <a:off x="8432713" y="4361157"/>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2003" name="Hexagon 25"/>
          <p:cNvSpPr/>
          <p:nvPr/>
        </p:nvSpPr>
        <p:spPr>
          <a:xfrm>
            <a:off x="9701254"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004" name="Rectangle 26"/>
          <p:cNvSpPr txBox="1"/>
          <p:nvPr/>
        </p:nvSpPr>
        <p:spPr>
          <a:xfrm>
            <a:off x="9964353" y="3547643"/>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2008" name="Group 27"/>
          <p:cNvGrpSpPr/>
          <p:nvPr/>
        </p:nvGrpSpPr>
        <p:grpSpPr>
          <a:xfrm>
            <a:off x="1438289" y="3065918"/>
            <a:ext cx="381980" cy="422460"/>
            <a:chOff x="0" y="0"/>
            <a:chExt cx="381978" cy="422458"/>
          </a:xfrm>
        </p:grpSpPr>
        <p:sp>
          <p:nvSpPr>
            <p:cNvPr id="12005"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06"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07"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2009"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12019" name="Group 1"/>
          <p:cNvGrpSpPr/>
          <p:nvPr/>
        </p:nvGrpSpPr>
        <p:grpSpPr>
          <a:xfrm>
            <a:off x="2874456" y="3821717"/>
            <a:ext cx="434852" cy="420487"/>
            <a:chOff x="0" y="0"/>
            <a:chExt cx="434851" cy="420485"/>
          </a:xfrm>
        </p:grpSpPr>
        <p:sp>
          <p:nvSpPr>
            <p:cNvPr id="12010"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1"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2"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3"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4"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5"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6"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7"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18"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027" name="Group 78"/>
          <p:cNvGrpSpPr/>
          <p:nvPr/>
        </p:nvGrpSpPr>
        <p:grpSpPr>
          <a:xfrm>
            <a:off x="4352048" y="4692616"/>
            <a:ext cx="421286" cy="374435"/>
            <a:chOff x="0" y="0"/>
            <a:chExt cx="421284" cy="374434"/>
          </a:xfrm>
        </p:grpSpPr>
        <p:sp>
          <p:nvSpPr>
            <p:cNvPr id="12020"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E0E5EC"/>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21"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E0E5EC"/>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22" name="Freeform: Shape 81"/>
            <p:cNvSpPr/>
            <p:nvPr/>
          </p:nvSpPr>
          <p:spPr>
            <a:xfrm flipH="1">
              <a:off x="225117" y="64373"/>
              <a:ext cx="1" cy="133320"/>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23" name="Freeform: Shape 82"/>
            <p:cNvSpPr/>
            <p:nvPr/>
          </p:nvSpPr>
          <p:spPr>
            <a:xfrm>
              <a:off x="125319" y="175218"/>
              <a:ext cx="199216" cy="199217"/>
            </a:xfrm>
            <a:prstGeom prst="rect">
              <a:avLst/>
            </a:prstGeom>
            <a:solidFill>
              <a:srgbClr val="E0E5EC"/>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24" name="Freeform: Shape 83"/>
            <p:cNvSpPr/>
            <p:nvPr/>
          </p:nvSpPr>
          <p:spPr>
            <a:xfrm>
              <a:off x="225117" y="222451"/>
              <a:ext cx="1" cy="106275"/>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25" name="Freeform: Shape 84"/>
            <p:cNvSpPr/>
            <p:nvPr/>
          </p:nvSpPr>
          <p:spPr>
            <a:xfrm>
              <a:off x="273492" y="222451"/>
              <a:ext cx="1" cy="106275"/>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26" name="Freeform: Shape 85"/>
            <p:cNvSpPr/>
            <p:nvPr/>
          </p:nvSpPr>
          <p:spPr>
            <a:xfrm flipH="1">
              <a:off x="170647" y="222451"/>
              <a:ext cx="1" cy="106275"/>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041" name="Group 86"/>
          <p:cNvGrpSpPr/>
          <p:nvPr/>
        </p:nvGrpSpPr>
        <p:grpSpPr>
          <a:xfrm>
            <a:off x="5795685" y="2145748"/>
            <a:ext cx="480714" cy="378555"/>
            <a:chOff x="0" y="0"/>
            <a:chExt cx="480713" cy="378554"/>
          </a:xfrm>
        </p:grpSpPr>
        <p:sp>
          <p:nvSpPr>
            <p:cNvPr id="12028"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29"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30"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1"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2"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33"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4"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5"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6"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7"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8"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39"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40"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042"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12049" name="Group 101"/>
          <p:cNvGrpSpPr/>
          <p:nvPr/>
        </p:nvGrpSpPr>
        <p:grpSpPr>
          <a:xfrm>
            <a:off x="7284803" y="3001056"/>
            <a:ext cx="467752" cy="414886"/>
            <a:chOff x="0" y="0"/>
            <a:chExt cx="467751" cy="414885"/>
          </a:xfrm>
        </p:grpSpPr>
        <p:sp>
          <p:nvSpPr>
            <p:cNvPr id="12043"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44"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45"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046"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47"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48"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2050" name="Graphic 108" descr="Graphic 108"/>
          <p:cNvPicPr>
            <a:picLocks noChangeAspect="1"/>
          </p:cNvPicPr>
          <p:nvPr/>
        </p:nvPicPr>
        <p:blipFill>
          <a:blip r:embed="rId5">
            <a:extLst/>
          </a:blip>
          <a:stretch>
            <a:fillRect/>
          </a:stretch>
        </p:blipFill>
        <p:spPr>
          <a:xfrm>
            <a:off x="8767882" y="2158352"/>
            <a:ext cx="424705" cy="408212"/>
          </a:xfrm>
          <a:prstGeom prst="rect">
            <a:avLst/>
          </a:prstGeom>
          <a:ln w="12700">
            <a:miter lim="400000"/>
          </a:ln>
        </p:spPr>
      </p:pic>
      <p:grpSp>
        <p:nvGrpSpPr>
          <p:cNvPr id="12054" name="Group 15"/>
          <p:cNvGrpSpPr/>
          <p:nvPr/>
        </p:nvGrpSpPr>
        <p:grpSpPr>
          <a:xfrm>
            <a:off x="8837549" y="3838337"/>
            <a:ext cx="285374" cy="414308"/>
            <a:chOff x="0" y="0"/>
            <a:chExt cx="285372" cy="414306"/>
          </a:xfrm>
        </p:grpSpPr>
        <p:sp>
          <p:nvSpPr>
            <p:cNvPr id="12051"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52"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53"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057" name="Group 20"/>
          <p:cNvGrpSpPr/>
          <p:nvPr/>
        </p:nvGrpSpPr>
        <p:grpSpPr>
          <a:xfrm>
            <a:off x="10314027" y="3005346"/>
            <a:ext cx="399795" cy="399795"/>
            <a:chOff x="0" y="0"/>
            <a:chExt cx="399794" cy="399794"/>
          </a:xfrm>
        </p:grpSpPr>
        <p:sp>
          <p:nvSpPr>
            <p:cNvPr id="12055"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56"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082" name="Group 120"/>
          <p:cNvGrpSpPr/>
          <p:nvPr/>
        </p:nvGrpSpPr>
        <p:grpSpPr>
          <a:xfrm>
            <a:off x="3749831" y="2781301"/>
            <a:ext cx="1625341" cy="1401157"/>
            <a:chOff x="0" y="0"/>
            <a:chExt cx="1625340" cy="1401156"/>
          </a:xfrm>
        </p:grpSpPr>
        <p:sp>
          <p:nvSpPr>
            <p:cNvPr id="12058" name="Hexagon 121"/>
            <p:cNvSpPr/>
            <p:nvPr/>
          </p:nvSpPr>
          <p:spPr>
            <a:xfrm>
              <a:off x="-1" y="-1"/>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cap="flat">
              <a:noFill/>
              <a:miter lim="400000"/>
            </a:ln>
            <a:effectLst/>
          </p:spPr>
          <p:txBody>
            <a:bodyPr wrap="square" lIns="45719" tIns="45719" rIns="45719" bIns="45719" numCol="1" anchor="t">
              <a:noAutofit/>
            </a:bodyPr>
            <a:lstStyle/>
            <a:p>
              <a:pPr algn="ctr" defTabSz="895923">
                <a:lnSpc>
                  <a:spcPct val="90000"/>
                </a:lnSpc>
                <a:defRPr b="1" sz="1300">
                  <a:solidFill>
                    <a:srgbClr val="FFFFFF"/>
                  </a:solidFill>
                  <a:latin typeface="Segoe UI"/>
                  <a:ea typeface="Segoe UI"/>
                  <a:cs typeface="Segoe UI"/>
                  <a:sym typeface="Segoe UI"/>
                </a:defRPr>
              </a:pPr>
            </a:p>
          </p:txBody>
        </p:sp>
        <p:sp>
          <p:nvSpPr>
            <p:cNvPr id="12059" name="Rectangle 122"/>
            <p:cNvSpPr txBox="1"/>
            <p:nvPr/>
          </p:nvSpPr>
          <p:spPr>
            <a:xfrm>
              <a:off x="245859" y="596910"/>
              <a:ext cx="1133623" cy="55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grpSp>
          <p:nvGrpSpPr>
            <p:cNvPr id="12081" name="Group 123"/>
            <p:cNvGrpSpPr/>
            <p:nvPr/>
          </p:nvGrpSpPr>
          <p:grpSpPr>
            <a:xfrm>
              <a:off x="614287" y="184079"/>
              <a:ext cx="399103" cy="382344"/>
              <a:chOff x="0" y="0"/>
              <a:chExt cx="399102" cy="382343"/>
            </a:xfrm>
          </p:grpSpPr>
          <p:sp>
            <p:nvSpPr>
              <p:cNvPr id="12060"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1"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2"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3"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4"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5"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6"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7"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8"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69"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0"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1"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2"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3"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4"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5"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6"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7"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8"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79"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80"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84" name="Title 4"/>
          <p:cNvSpPr txBox="1"/>
          <p:nvPr>
            <p:ph type="title"/>
          </p:nvPr>
        </p:nvSpPr>
        <p:spPr>
          <a:xfrm>
            <a:off x="2399798" y="505537"/>
            <a:ext cx="8556505" cy="854372"/>
          </a:xfrm>
          <a:prstGeom prst="rect">
            <a:avLst/>
          </a:prstGeom>
        </p:spPr>
        <p:txBody>
          <a:bodyPr/>
          <a:lstStyle>
            <a:lvl1pPr algn="ctr" defTabSz="841217">
              <a:defRPr spc="-92" sz="4324"/>
            </a:lvl1pPr>
          </a:lstStyle>
          <a:p>
            <a:pPr/>
            <a:r>
              <a:t>Azure Container Instances (ACI)</a:t>
            </a:r>
          </a:p>
        </p:txBody>
      </p:sp>
      <p:sp>
        <p:nvSpPr>
          <p:cNvPr id="12085" name="TextBox 64"/>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086" name="Rectangle 57"/>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087" name="Straight Connector 59"/>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088"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sp>
        <p:nvSpPr>
          <p:cNvPr id="12089" name="Rectangle: Rounded Corners 61"/>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090" name="Rectangle: Rounded Corners 62"/>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091" name="Rectangle: Rounded Corners 63"/>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092" name="Rectangle: Rounded Corners 65"/>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114" name="Group 66"/>
          <p:cNvGrpSpPr/>
          <p:nvPr/>
        </p:nvGrpSpPr>
        <p:grpSpPr>
          <a:xfrm>
            <a:off x="783437" y="388305"/>
            <a:ext cx="527876" cy="505709"/>
            <a:chOff x="0" y="0"/>
            <a:chExt cx="527874" cy="505707"/>
          </a:xfrm>
        </p:grpSpPr>
        <p:sp>
          <p:nvSpPr>
            <p:cNvPr id="12093"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4"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5"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6"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7"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8"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099"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0"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1"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2"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3"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4"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5"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6"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7"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8"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09"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0"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1"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2"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3"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122" name="Group 88"/>
          <p:cNvGrpSpPr/>
          <p:nvPr/>
        </p:nvGrpSpPr>
        <p:grpSpPr>
          <a:xfrm>
            <a:off x="730195" y="1660666"/>
            <a:ext cx="551234" cy="489930"/>
            <a:chOff x="0" y="0"/>
            <a:chExt cx="551232" cy="489928"/>
          </a:xfrm>
        </p:grpSpPr>
        <p:sp>
          <p:nvSpPr>
            <p:cNvPr id="12115" name="Freeform: Shape 89"/>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6" name="Freeform: Shape 90"/>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7" name="Freeform: Shape 91"/>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18" name="Freeform: Shape 92"/>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19" name="Freeform: Shape 93"/>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20" name="Freeform: Shape 94"/>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21" name="Freeform: Shape 95"/>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129" name="Group 96"/>
          <p:cNvGrpSpPr/>
          <p:nvPr/>
        </p:nvGrpSpPr>
        <p:grpSpPr>
          <a:xfrm>
            <a:off x="762683" y="5461115"/>
            <a:ext cx="586921" cy="520587"/>
            <a:chOff x="0" y="0"/>
            <a:chExt cx="586919" cy="520585"/>
          </a:xfrm>
        </p:grpSpPr>
        <p:sp>
          <p:nvSpPr>
            <p:cNvPr id="12123" name="Freeform: Shape 97"/>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24" name="Freeform: Shape 98"/>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25" name="Freeform: Shape 99"/>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26" name="Freeform: Shape 100"/>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27" name="Freeform: Shape 101"/>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28" name="Freeform: Shape 102"/>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143" name="Group 103"/>
          <p:cNvGrpSpPr/>
          <p:nvPr/>
        </p:nvGrpSpPr>
        <p:grpSpPr>
          <a:xfrm>
            <a:off x="700567" y="2932480"/>
            <a:ext cx="627257" cy="493959"/>
            <a:chOff x="0" y="0"/>
            <a:chExt cx="627255" cy="493957"/>
          </a:xfrm>
        </p:grpSpPr>
        <p:sp>
          <p:nvSpPr>
            <p:cNvPr id="12130" name="Freeform: Shape 104"/>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31" name="Freeform: Shape 105"/>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32" name="Freeform: Shape 106"/>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3" name="Freeform: Shape 107"/>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4" name="Freeform: Shape 108"/>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135" name="Freeform: Shape 109"/>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6" name="Freeform: Shape 110"/>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7" name="Freeform: Shape 111"/>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8" name="Freeform: Shape 112"/>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39" name="Freeform: Shape 113"/>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40" name="Freeform: Shape 114"/>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41" name="Freeform: Shape 115"/>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142" name="Freeform: Shape 116"/>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144" name="Graphic 117" descr="Graphic 117"/>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2147" name="Rectangle: Rounded Corners 220"/>
          <p:cNvGrpSpPr/>
          <p:nvPr/>
        </p:nvGrpSpPr>
        <p:grpSpPr>
          <a:xfrm>
            <a:off x="11576501" y="5375128"/>
            <a:ext cx="307360" cy="848530"/>
            <a:chOff x="0" y="0"/>
            <a:chExt cx="307359" cy="848529"/>
          </a:xfrm>
        </p:grpSpPr>
        <p:sp>
          <p:nvSpPr>
            <p:cNvPr id="12145"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146" name="I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IaaS</a:t>
              </a:r>
            </a:p>
          </p:txBody>
        </p:sp>
      </p:grpSp>
      <p:grpSp>
        <p:nvGrpSpPr>
          <p:cNvPr id="12150" name="Rectangle: Rounded Corners 221"/>
          <p:cNvGrpSpPr/>
          <p:nvPr/>
        </p:nvGrpSpPr>
        <p:grpSpPr>
          <a:xfrm>
            <a:off x="11576501" y="1962748"/>
            <a:ext cx="307360" cy="848531"/>
            <a:chOff x="0" y="0"/>
            <a:chExt cx="307359" cy="848529"/>
          </a:xfrm>
        </p:grpSpPr>
        <p:sp>
          <p:nvSpPr>
            <p:cNvPr id="12148"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149" name="P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PaaS</a:t>
              </a:r>
            </a:p>
          </p:txBody>
        </p:sp>
      </p:grpSp>
      <p:grpSp>
        <p:nvGrpSpPr>
          <p:cNvPr id="12167" name="Group 222"/>
          <p:cNvGrpSpPr/>
          <p:nvPr/>
        </p:nvGrpSpPr>
        <p:grpSpPr>
          <a:xfrm>
            <a:off x="4361781" y="2363869"/>
            <a:ext cx="1582679" cy="3217770"/>
            <a:chOff x="0" y="0"/>
            <a:chExt cx="1582678" cy="3217768"/>
          </a:xfrm>
        </p:grpSpPr>
        <p:grpSp>
          <p:nvGrpSpPr>
            <p:cNvPr id="12153" name="Rectangle: Rounded Corners 252"/>
            <p:cNvGrpSpPr/>
            <p:nvPr/>
          </p:nvGrpSpPr>
          <p:grpSpPr>
            <a:xfrm>
              <a:off x="0" y="0"/>
              <a:ext cx="1582679" cy="3217769"/>
              <a:chOff x="0" y="0"/>
              <a:chExt cx="1582678" cy="3217768"/>
            </a:xfrm>
          </p:grpSpPr>
          <p:sp>
            <p:nvSpPr>
              <p:cNvPr id="12151" name="Rounded Rectangle"/>
              <p:cNvSpPr/>
              <p:nvPr/>
            </p:nvSpPr>
            <p:spPr>
              <a:xfrm>
                <a:off x="0" y="0"/>
                <a:ext cx="1582679" cy="3217769"/>
              </a:xfrm>
              <a:prstGeom prst="roundRect">
                <a:avLst>
                  <a:gd name="adj" fmla="val 1512"/>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152" name="Azure services"/>
              <p:cNvSpPr txBox="1"/>
              <p:nvPr/>
            </p:nvSpPr>
            <p:spPr>
              <a:xfrm>
                <a:off x="7008" y="7009"/>
                <a:ext cx="1568662" cy="344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Azure services</a:t>
                </a:r>
              </a:p>
            </p:txBody>
          </p:sp>
        </p:grpSp>
        <p:grpSp>
          <p:nvGrpSpPr>
            <p:cNvPr id="12166" name="Group 253"/>
            <p:cNvGrpSpPr/>
            <p:nvPr/>
          </p:nvGrpSpPr>
          <p:grpSpPr>
            <a:xfrm>
              <a:off x="105215" y="529413"/>
              <a:ext cx="1372247" cy="2541547"/>
              <a:chOff x="0" y="0"/>
              <a:chExt cx="1372246" cy="2541546"/>
            </a:xfrm>
          </p:grpSpPr>
          <p:grpSp>
            <p:nvGrpSpPr>
              <p:cNvPr id="12156" name="Rectangle: Rounded Corners 254"/>
              <p:cNvGrpSpPr/>
              <p:nvPr/>
            </p:nvGrpSpPr>
            <p:grpSpPr>
              <a:xfrm>
                <a:off x="0" y="-1"/>
                <a:ext cx="1372247" cy="583371"/>
                <a:chOff x="0" y="0"/>
                <a:chExt cx="1372246" cy="583369"/>
              </a:xfrm>
            </p:grpSpPr>
            <p:sp>
              <p:nvSpPr>
                <p:cNvPr id="12154"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2155" name="SQL Databas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SQL Database</a:t>
                  </a:r>
                </a:p>
              </p:txBody>
            </p:sp>
          </p:grpSp>
          <p:grpSp>
            <p:nvGrpSpPr>
              <p:cNvPr id="12159" name="Rectangle: Rounded Corners 255"/>
              <p:cNvGrpSpPr/>
              <p:nvPr/>
            </p:nvGrpSpPr>
            <p:grpSpPr>
              <a:xfrm>
                <a:off x="0" y="652725"/>
                <a:ext cx="1372247" cy="583370"/>
                <a:chOff x="0" y="0"/>
                <a:chExt cx="1372246" cy="583369"/>
              </a:xfrm>
            </p:grpSpPr>
            <p:sp>
              <p:nvSpPr>
                <p:cNvPr id="12157"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2158" name="Redis Cach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Redis Cache </a:t>
                  </a:r>
                </a:p>
              </p:txBody>
            </p:sp>
          </p:grpSp>
          <p:grpSp>
            <p:nvGrpSpPr>
              <p:cNvPr id="12162" name="Rectangle: Rounded Corners 256"/>
              <p:cNvGrpSpPr/>
              <p:nvPr/>
            </p:nvGrpSpPr>
            <p:grpSpPr>
              <a:xfrm>
                <a:off x="0" y="1305451"/>
                <a:ext cx="1372247" cy="583370"/>
                <a:chOff x="0" y="0"/>
                <a:chExt cx="1372246" cy="583369"/>
              </a:xfrm>
            </p:grpSpPr>
            <p:sp>
              <p:nvSpPr>
                <p:cNvPr id="12160"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2161" name="CosmosDB"/>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CosmosDB</a:t>
                  </a:r>
                </a:p>
              </p:txBody>
            </p:sp>
          </p:grpSp>
          <p:grpSp>
            <p:nvGrpSpPr>
              <p:cNvPr id="12165" name="Rectangle: Rounded Corners 257"/>
              <p:cNvGrpSpPr/>
              <p:nvPr/>
            </p:nvGrpSpPr>
            <p:grpSpPr>
              <a:xfrm>
                <a:off x="0" y="1958177"/>
                <a:ext cx="1372247" cy="583370"/>
                <a:chOff x="0" y="0"/>
                <a:chExt cx="1372246" cy="583369"/>
              </a:xfrm>
            </p:grpSpPr>
            <p:sp>
              <p:nvSpPr>
                <p:cNvPr id="12163"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2164" name="And mor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defRPr sz="900">
                      <a:solidFill>
                        <a:srgbClr val="505050"/>
                      </a:solidFill>
                      <a:latin typeface="Segoe UI"/>
                      <a:ea typeface="Segoe UI"/>
                      <a:cs typeface="Segoe UI"/>
                      <a:sym typeface="Segoe UI"/>
                    </a:defRPr>
                  </a:lvl1pPr>
                </a:lstStyle>
                <a:p>
                  <a:pPr/>
                  <a:r>
                    <a:t>And more!</a:t>
                  </a:r>
                </a:p>
              </p:txBody>
            </p:sp>
          </p:grpSp>
        </p:grpSp>
      </p:grpSp>
      <p:grpSp>
        <p:nvGrpSpPr>
          <p:cNvPr id="12170" name="Rectangle: Rounded Corners 223"/>
          <p:cNvGrpSpPr/>
          <p:nvPr/>
        </p:nvGrpSpPr>
        <p:grpSpPr>
          <a:xfrm>
            <a:off x="2471468" y="2363869"/>
            <a:ext cx="1582679" cy="3222380"/>
            <a:chOff x="0" y="0"/>
            <a:chExt cx="1582678" cy="3222379"/>
          </a:xfrm>
        </p:grpSpPr>
        <p:sp>
          <p:nvSpPr>
            <p:cNvPr id="12168" name="Rounded Rectangle"/>
            <p:cNvSpPr/>
            <p:nvPr/>
          </p:nvSpPr>
          <p:spPr>
            <a:xfrm>
              <a:off x="0" y="0"/>
              <a:ext cx="1582679" cy="3222380"/>
            </a:xfrm>
            <a:prstGeom prst="roundRect">
              <a:avLst>
                <a:gd name="adj" fmla="val 1807"/>
              </a:avLst>
            </a:prstGeom>
            <a:solidFill>
              <a:srgbClr val="008272">
                <a:alpha val="10000"/>
              </a:srgbClr>
            </a:solidFill>
            <a:ln w="12700" cap="flat">
              <a:solidFill>
                <a:srgbClr val="008272">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169" name="Partner services"/>
            <p:cNvSpPr txBox="1"/>
            <p:nvPr/>
          </p:nvSpPr>
          <p:spPr>
            <a:xfrm>
              <a:off x="8375" y="8375"/>
              <a:ext cx="1565928" cy="344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Partner services</a:t>
              </a:r>
            </a:p>
          </p:txBody>
        </p:sp>
      </p:grpSp>
      <p:grpSp>
        <p:nvGrpSpPr>
          <p:cNvPr id="12183" name="Group 224"/>
          <p:cNvGrpSpPr/>
          <p:nvPr/>
        </p:nvGrpSpPr>
        <p:grpSpPr>
          <a:xfrm>
            <a:off x="2576684" y="2893281"/>
            <a:ext cx="1372248" cy="2541548"/>
            <a:chOff x="0" y="0"/>
            <a:chExt cx="1372246" cy="2541546"/>
          </a:xfrm>
        </p:grpSpPr>
        <p:grpSp>
          <p:nvGrpSpPr>
            <p:cNvPr id="12173" name="Rectangle: Rounded Corners 248"/>
            <p:cNvGrpSpPr/>
            <p:nvPr/>
          </p:nvGrpSpPr>
          <p:grpSpPr>
            <a:xfrm>
              <a:off x="0" y="0"/>
              <a:ext cx="1372247" cy="583370"/>
              <a:chOff x="0" y="0"/>
              <a:chExt cx="1372246" cy="583369"/>
            </a:xfrm>
          </p:grpSpPr>
          <p:sp>
            <p:nvSpPr>
              <p:cNvPr id="12171"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2172" name="OpenShift"/>
              <p:cNvSpPr txBox="1"/>
              <p:nvPr/>
            </p:nvSpPr>
            <p:spPr>
              <a:xfrm>
                <a:off x="7120" y="132192"/>
                <a:ext cx="1358007"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OpenShift</a:t>
                </a:r>
              </a:p>
            </p:txBody>
          </p:sp>
        </p:grpSp>
        <p:grpSp>
          <p:nvGrpSpPr>
            <p:cNvPr id="12176" name="Rectangle: Rounded Corners 249"/>
            <p:cNvGrpSpPr/>
            <p:nvPr/>
          </p:nvGrpSpPr>
          <p:grpSpPr>
            <a:xfrm>
              <a:off x="0" y="652725"/>
              <a:ext cx="1372247" cy="583371"/>
              <a:chOff x="0" y="0"/>
              <a:chExt cx="1372246" cy="583369"/>
            </a:xfrm>
          </p:grpSpPr>
          <p:sp>
            <p:nvSpPr>
              <p:cNvPr id="12174"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2175" name="Pivotal Cloud Foundry"/>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Pivotal Cloud Foundry </a:t>
                </a:r>
              </a:p>
            </p:txBody>
          </p:sp>
        </p:grpSp>
        <p:grpSp>
          <p:nvGrpSpPr>
            <p:cNvPr id="12179" name="Rectangle: Rounded Corners 250"/>
            <p:cNvGrpSpPr/>
            <p:nvPr/>
          </p:nvGrpSpPr>
          <p:grpSpPr>
            <a:xfrm>
              <a:off x="0" y="1305451"/>
              <a:ext cx="1372247" cy="583371"/>
              <a:chOff x="0" y="0"/>
              <a:chExt cx="1372246" cy="583369"/>
            </a:xfrm>
          </p:grpSpPr>
          <p:sp>
            <p:nvSpPr>
              <p:cNvPr id="12177"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2178" name="Docker Enterprise Edition"/>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Docker Enterprise Edition </a:t>
                </a:r>
              </a:p>
            </p:txBody>
          </p:sp>
        </p:grpSp>
        <p:grpSp>
          <p:nvGrpSpPr>
            <p:cNvPr id="12182" name="Rectangle: Rounded Corners 251"/>
            <p:cNvGrpSpPr/>
            <p:nvPr/>
          </p:nvGrpSpPr>
          <p:grpSpPr>
            <a:xfrm>
              <a:off x="0" y="1958177"/>
              <a:ext cx="1372247" cy="583370"/>
              <a:chOff x="0" y="0"/>
              <a:chExt cx="1372246" cy="583369"/>
            </a:xfrm>
          </p:grpSpPr>
          <p:sp>
            <p:nvSpPr>
              <p:cNvPr id="12180"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2181" name="Mesosphere  DC/OS"/>
              <p:cNvSpPr txBox="1"/>
              <p:nvPr/>
            </p:nvSpPr>
            <p:spPr>
              <a:xfrm>
                <a:off x="7120" y="62342"/>
                <a:ext cx="1358007" cy="458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p>
                <a:pPr defTabSz="914101">
                  <a:defRPr sz="900">
                    <a:solidFill>
                      <a:srgbClr val="505050"/>
                    </a:solidFill>
                    <a:latin typeface="Segoe UI"/>
                    <a:ea typeface="Segoe UI"/>
                    <a:cs typeface="Segoe UI"/>
                    <a:sym typeface="Segoe UI"/>
                  </a:defRPr>
                </a:pPr>
                <a:r>
                  <a:t>Mesosphere </a:t>
                </a:r>
                <a:br/>
                <a:r>
                  <a:t>DC/OS</a:t>
                </a:r>
              </a:p>
            </p:txBody>
          </p:sp>
        </p:grpSp>
      </p:grpSp>
      <p:grpSp>
        <p:nvGrpSpPr>
          <p:cNvPr id="12186" name="Rectangle: Rounded Corners 225"/>
          <p:cNvGrpSpPr/>
          <p:nvPr/>
        </p:nvGrpSpPr>
        <p:grpSpPr>
          <a:xfrm>
            <a:off x="2471468" y="5699695"/>
            <a:ext cx="8942022" cy="666872"/>
            <a:chOff x="0" y="0"/>
            <a:chExt cx="8942020" cy="666871"/>
          </a:xfrm>
        </p:grpSpPr>
        <p:sp>
          <p:nvSpPr>
            <p:cNvPr id="12184" name="Rounded Rectangle"/>
            <p:cNvSpPr/>
            <p:nvPr/>
          </p:nvSpPr>
          <p:spPr>
            <a:xfrm>
              <a:off x="0" y="0"/>
              <a:ext cx="8942021" cy="666872"/>
            </a:xfrm>
            <a:prstGeom prst="roundRect">
              <a:avLst>
                <a:gd name="adj" fmla="val 3609"/>
              </a:avLst>
            </a:prstGeom>
            <a:solidFill>
              <a:srgbClr val="505050">
                <a:alpha val="3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185" name="Azure"/>
            <p:cNvSpPr txBox="1"/>
            <p:nvPr/>
          </p:nvSpPr>
          <p:spPr>
            <a:xfrm>
              <a:off x="7048" y="107457"/>
              <a:ext cx="892792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b="1" sz="1100">
                  <a:solidFill>
                    <a:srgbClr val="505050"/>
                  </a:solidFill>
                  <a:latin typeface="Segoe UI Semibold"/>
                  <a:ea typeface="Segoe UI Semibold"/>
                  <a:cs typeface="Segoe UI Semibold"/>
                  <a:sym typeface="Segoe UI Semibold"/>
                </a:defRPr>
              </a:lvl1pPr>
            </a:lstStyle>
            <a:p>
              <a:pPr/>
              <a:r>
                <a:t>Azure</a:t>
              </a:r>
            </a:p>
          </p:txBody>
        </p:sp>
      </p:grpSp>
      <p:grpSp>
        <p:nvGrpSpPr>
          <p:cNvPr id="12189" name="Rectangle: Rounded Corners 226"/>
          <p:cNvGrpSpPr/>
          <p:nvPr/>
        </p:nvGrpSpPr>
        <p:grpSpPr>
          <a:xfrm>
            <a:off x="10589455" y="1962749"/>
            <a:ext cx="823617" cy="3618891"/>
            <a:chOff x="0" y="0"/>
            <a:chExt cx="823616" cy="3618889"/>
          </a:xfrm>
        </p:grpSpPr>
        <p:sp>
          <p:nvSpPr>
            <p:cNvPr id="12187" name="Rounded Rectangle"/>
            <p:cNvSpPr/>
            <p:nvPr/>
          </p:nvSpPr>
          <p:spPr>
            <a:xfrm>
              <a:off x="0" y="0"/>
              <a:ext cx="823617" cy="3618890"/>
            </a:xfrm>
            <a:prstGeom prst="roundRect">
              <a:avLst>
                <a:gd name="adj" fmla="val 255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188" name="Azure Container Registry (ACR)"/>
            <p:cNvSpPr txBox="1"/>
            <p:nvPr/>
          </p:nvSpPr>
          <p:spPr>
            <a:xfrm>
              <a:off x="6165" y="6166"/>
              <a:ext cx="811286" cy="696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Container Registry (ACR)</a:t>
              </a:r>
            </a:p>
          </p:txBody>
        </p:sp>
      </p:grpSp>
      <p:sp>
        <p:nvSpPr>
          <p:cNvPr id="12290" name="Straight Arrow Connector 227"/>
          <p:cNvSpPr/>
          <p:nvPr/>
        </p:nvSpPr>
        <p:spPr>
          <a:xfrm>
            <a:off x="6929255" y="4135575"/>
            <a:ext cx="664"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sp>
        <p:nvSpPr>
          <p:cNvPr id="12191" name="Straight Arrow Connector 228"/>
          <p:cNvSpPr/>
          <p:nvPr/>
        </p:nvSpPr>
        <p:spPr>
          <a:xfrm flipV="1">
            <a:off x="11557827" y="1785360"/>
            <a:ext cx="1" cy="4581208"/>
          </a:xfrm>
          <a:prstGeom prst="line">
            <a:avLst/>
          </a:prstGeom>
          <a:ln w="28575" cap="rnd">
            <a:solidFill>
              <a:srgbClr val="6881D3"/>
            </a:solidFill>
            <a:prstDash val="lgDash"/>
            <a:tailEnd type="triangle"/>
          </a:ln>
        </p:spPr>
        <p:txBody>
          <a:bodyPr lIns="45719" rIns="45719"/>
          <a:lstStyle/>
          <a:p>
            <a:pPr>
              <a:defRPr>
                <a:solidFill>
                  <a:srgbClr val="FFFFFF"/>
                </a:solidFill>
              </a:defRPr>
            </a:pPr>
          </a:p>
        </p:txBody>
      </p:sp>
      <p:grpSp>
        <p:nvGrpSpPr>
          <p:cNvPr id="12194" name="Rectangle: Rounded Corners 229"/>
          <p:cNvGrpSpPr/>
          <p:nvPr/>
        </p:nvGrpSpPr>
        <p:grpSpPr>
          <a:xfrm>
            <a:off x="4361782" y="1784193"/>
            <a:ext cx="1582679" cy="307360"/>
            <a:chOff x="0" y="0"/>
            <a:chExt cx="1582678" cy="307359"/>
          </a:xfrm>
        </p:grpSpPr>
        <p:sp>
          <p:nvSpPr>
            <p:cNvPr id="12192" name="Rounded Rectangle"/>
            <p:cNvSpPr/>
            <p:nvPr/>
          </p:nvSpPr>
          <p:spPr>
            <a:xfrm>
              <a:off x="0" y="0"/>
              <a:ext cx="1582679" cy="307360"/>
            </a:xfrm>
            <a:prstGeom prst="roundRect">
              <a:avLst>
                <a:gd name="adj" fmla="val 5500"/>
              </a:avLst>
            </a:prstGeom>
            <a:solidFill>
              <a:srgbClr val="FEF9F7"/>
            </a:solidFill>
            <a:ln w="12700" cap="flat">
              <a:solidFill>
                <a:srgbClr val="DC3C0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193" name="OSBA"/>
            <p:cNvSpPr txBox="1"/>
            <p:nvPr/>
          </p:nvSpPr>
          <p:spPr>
            <a:xfrm>
              <a:off x="4951" y="83829"/>
              <a:ext cx="157277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OSBA</a:t>
              </a:r>
            </a:p>
          </p:txBody>
        </p:sp>
      </p:grpSp>
      <p:grpSp>
        <p:nvGrpSpPr>
          <p:cNvPr id="12201" name="Group 230"/>
          <p:cNvGrpSpPr/>
          <p:nvPr/>
        </p:nvGrpSpPr>
        <p:grpSpPr>
          <a:xfrm>
            <a:off x="6306111" y="3269991"/>
            <a:ext cx="1248415" cy="859387"/>
            <a:chOff x="0" y="0"/>
            <a:chExt cx="1248413" cy="859386"/>
          </a:xfrm>
        </p:grpSpPr>
        <p:grpSp>
          <p:nvGrpSpPr>
            <p:cNvPr id="12197" name="Rectangle: Rounded Corners 246"/>
            <p:cNvGrpSpPr/>
            <p:nvPr/>
          </p:nvGrpSpPr>
          <p:grpSpPr>
            <a:xfrm>
              <a:off x="0" y="0"/>
              <a:ext cx="1248414" cy="859387"/>
              <a:chOff x="0" y="0"/>
              <a:chExt cx="1248413" cy="859386"/>
            </a:xfrm>
          </p:grpSpPr>
          <p:sp>
            <p:nvSpPr>
              <p:cNvPr id="12195" name="Rounded Rectangle"/>
              <p:cNvSpPr/>
              <p:nvPr/>
            </p:nvSpPr>
            <p:spPr>
              <a:xfrm>
                <a:off x="0" y="0"/>
                <a:ext cx="1248414"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196" name="Azure Kubernetes Service (AKS)"/>
              <p:cNvSpPr txBox="1"/>
              <p:nvPr/>
            </p:nvSpPr>
            <p:spPr>
              <a:xfrm>
                <a:off x="6120" y="6120"/>
                <a:ext cx="1236173"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Kubernetes Service (AKS)</a:t>
                </a:r>
              </a:p>
            </p:txBody>
          </p:sp>
        </p:grpSp>
        <p:grpSp>
          <p:nvGrpSpPr>
            <p:cNvPr id="12200" name="Rectangle: Rounded Corners 247"/>
            <p:cNvGrpSpPr/>
            <p:nvPr/>
          </p:nvGrpSpPr>
          <p:grpSpPr>
            <a:xfrm>
              <a:off x="94231" y="429195"/>
              <a:ext cx="600372" cy="366143"/>
              <a:chOff x="0" y="0"/>
              <a:chExt cx="600370" cy="366141"/>
            </a:xfrm>
          </p:grpSpPr>
          <p:sp>
            <p:nvSpPr>
              <p:cNvPr id="12198" name="Rounded Rectangle"/>
              <p:cNvSpPr/>
              <p:nvPr/>
            </p:nvSpPr>
            <p:spPr>
              <a:xfrm>
                <a:off x="0" y="0"/>
                <a:ext cx="600371" cy="366142"/>
              </a:xfrm>
              <a:prstGeom prst="roundRect">
                <a:avLst>
                  <a:gd name="adj" fmla="val 5500"/>
                </a:avLst>
              </a:prstGeom>
              <a:solidFill>
                <a:srgbClr val="004BBC">
                  <a:alpha val="3000"/>
                </a:srgbClr>
              </a:solidFill>
              <a:ln w="12700" cap="flat">
                <a:solidFill>
                  <a:srgbClr val="004BBC"/>
                </a:solidFill>
                <a:prstDash val="dash"/>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2199" name="ACS Engine"/>
              <p:cNvSpPr txBox="1"/>
              <p:nvPr/>
            </p:nvSpPr>
            <p:spPr>
              <a:xfrm>
                <a:off x="5897" y="50355"/>
                <a:ext cx="588576" cy="26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ACS Engine</a:t>
                </a:r>
              </a:p>
            </p:txBody>
          </p:sp>
        </p:grpSp>
      </p:grpSp>
      <p:sp>
        <p:nvSpPr>
          <p:cNvPr id="12202" name="Straight Arrow Connector 231"/>
          <p:cNvSpPr/>
          <p:nvPr/>
        </p:nvSpPr>
        <p:spPr>
          <a:xfrm>
            <a:off x="6930318" y="4129376"/>
            <a:ext cx="1050373" cy="735657"/>
          </a:xfrm>
          <a:prstGeom prst="line">
            <a:avLst/>
          </a:prstGeom>
          <a:ln w="12700">
            <a:solidFill>
              <a:schemeClr val="accent3">
                <a:lumOff val="17647"/>
              </a:schemeClr>
            </a:solidFill>
            <a:prstDash val="dash"/>
            <a:headEnd type="triangle"/>
            <a:tailEnd type="triangle"/>
          </a:ln>
        </p:spPr>
        <p:txBody>
          <a:bodyPr lIns="45719" rIns="45719"/>
          <a:lstStyle/>
          <a:p>
            <a:pPr>
              <a:defRPr>
                <a:solidFill>
                  <a:srgbClr val="FFFFFF"/>
                </a:solidFill>
              </a:defRPr>
            </a:pPr>
          </a:p>
        </p:txBody>
      </p:sp>
      <p:grpSp>
        <p:nvGrpSpPr>
          <p:cNvPr id="12205" name="Rectangle: Rounded Corners 232"/>
          <p:cNvGrpSpPr/>
          <p:nvPr/>
        </p:nvGrpSpPr>
        <p:grpSpPr>
          <a:xfrm>
            <a:off x="9198877" y="3269991"/>
            <a:ext cx="1246031" cy="859387"/>
            <a:chOff x="0" y="0"/>
            <a:chExt cx="1246030" cy="859386"/>
          </a:xfrm>
        </p:grpSpPr>
        <p:sp>
          <p:nvSpPr>
            <p:cNvPr id="12203" name="Rounded Rectangle"/>
            <p:cNvSpPr/>
            <p:nvPr/>
          </p:nvSpPr>
          <p:spPr>
            <a:xfrm>
              <a:off x="0" y="0"/>
              <a:ext cx="1246031" cy="859387"/>
            </a:xfrm>
            <a:prstGeom prst="roundRect">
              <a:avLst>
                <a:gd name="adj" fmla="val 161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04" name="Batch"/>
            <p:cNvSpPr txBox="1"/>
            <p:nvPr/>
          </p:nvSpPr>
          <p:spPr>
            <a:xfrm>
              <a:off x="4067" y="4068"/>
              <a:ext cx="1237896"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Batch</a:t>
              </a:r>
            </a:p>
          </p:txBody>
        </p:sp>
      </p:grpSp>
      <p:grpSp>
        <p:nvGrpSpPr>
          <p:cNvPr id="12208" name="Rectangle: Rounded Corners 234"/>
          <p:cNvGrpSpPr/>
          <p:nvPr/>
        </p:nvGrpSpPr>
        <p:grpSpPr>
          <a:xfrm>
            <a:off x="7757083" y="4865032"/>
            <a:ext cx="1246031" cy="716607"/>
            <a:chOff x="0" y="0"/>
            <a:chExt cx="1246030" cy="716606"/>
          </a:xfrm>
        </p:grpSpPr>
        <p:sp>
          <p:nvSpPr>
            <p:cNvPr id="12206"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07" name="Azure Virtual Machines"/>
            <p:cNvSpPr txBox="1"/>
            <p:nvPr/>
          </p:nvSpPr>
          <p:spPr>
            <a:xfrm>
              <a:off x="5162" y="5163"/>
              <a:ext cx="1235706"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Virtual Machines</a:t>
              </a:r>
            </a:p>
          </p:txBody>
        </p:sp>
      </p:grpSp>
      <p:grpSp>
        <p:nvGrpSpPr>
          <p:cNvPr id="12211" name="Rectangle: Rounded Corners 235"/>
          <p:cNvGrpSpPr/>
          <p:nvPr/>
        </p:nvGrpSpPr>
        <p:grpSpPr>
          <a:xfrm>
            <a:off x="9198670" y="4865032"/>
            <a:ext cx="1246031" cy="716607"/>
            <a:chOff x="0" y="0"/>
            <a:chExt cx="1246030" cy="716606"/>
          </a:xfrm>
        </p:grpSpPr>
        <p:sp>
          <p:nvSpPr>
            <p:cNvPr id="12209"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10" name="Virtual Machine  Scale Sets (VMSS)"/>
            <p:cNvSpPr txBox="1"/>
            <p:nvPr/>
          </p:nvSpPr>
          <p:spPr>
            <a:xfrm>
              <a:off x="5162" y="5163"/>
              <a:ext cx="1235706" cy="57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Virtual Machine </a:t>
              </a:r>
              <a:br/>
              <a:r>
                <a:t>Scale Sets (VMSS)</a:t>
              </a:r>
            </a:p>
          </p:txBody>
        </p:sp>
      </p:grpSp>
      <p:grpSp>
        <p:nvGrpSpPr>
          <p:cNvPr id="12214" name="Rectangle: Rounded Corners 236"/>
          <p:cNvGrpSpPr/>
          <p:nvPr/>
        </p:nvGrpSpPr>
        <p:grpSpPr>
          <a:xfrm>
            <a:off x="7757083" y="3269991"/>
            <a:ext cx="1246031" cy="859387"/>
            <a:chOff x="0" y="0"/>
            <a:chExt cx="1246030" cy="859386"/>
          </a:xfrm>
        </p:grpSpPr>
        <p:sp>
          <p:nvSpPr>
            <p:cNvPr id="12212"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13" name="Service Fabric"/>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Service Fabric</a:t>
              </a:r>
            </a:p>
          </p:txBody>
        </p:sp>
      </p:grpSp>
      <p:sp>
        <p:nvSpPr>
          <p:cNvPr id="12291" name="Straight Arrow Connector 237"/>
          <p:cNvSpPr/>
          <p:nvPr/>
        </p:nvSpPr>
        <p:spPr>
          <a:xfrm>
            <a:off x="8792512" y="4135575"/>
            <a:ext cx="684161"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2700">
            <a:solidFill>
              <a:schemeClr val="accent3">
                <a:lumOff val="17647"/>
              </a:schemeClr>
            </a:solidFill>
            <a:prstDash val="dash"/>
            <a:headEnd type="triangle"/>
            <a:tailEnd type="triangle"/>
          </a:ln>
        </p:spPr>
        <p:txBody>
          <a:bodyPr/>
          <a:lstStyle/>
          <a:p>
            <a:pPr/>
          </a:p>
        </p:txBody>
      </p:sp>
      <p:sp>
        <p:nvSpPr>
          <p:cNvPr id="12292" name="Straight Arrow Connector 238"/>
          <p:cNvSpPr/>
          <p:nvPr/>
        </p:nvSpPr>
        <p:spPr>
          <a:xfrm>
            <a:off x="9821734" y="4135575"/>
            <a:ext cx="100"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grpSp>
        <p:nvGrpSpPr>
          <p:cNvPr id="12219" name="Rectangle: Rounded Corners 239"/>
          <p:cNvGrpSpPr/>
          <p:nvPr/>
        </p:nvGrpSpPr>
        <p:grpSpPr>
          <a:xfrm>
            <a:off x="6411129" y="4373696"/>
            <a:ext cx="1034388" cy="280444"/>
            <a:chOff x="0" y="0"/>
            <a:chExt cx="1034386" cy="280443"/>
          </a:xfrm>
        </p:grpSpPr>
        <p:sp>
          <p:nvSpPr>
            <p:cNvPr id="12217" name="Rounded Rectangle"/>
            <p:cNvSpPr/>
            <p:nvPr/>
          </p:nvSpPr>
          <p:spPr>
            <a:xfrm>
              <a:off x="0" y="0"/>
              <a:ext cx="1034387" cy="280444"/>
            </a:xfrm>
            <a:prstGeom prst="roundRect">
              <a:avLst>
                <a:gd name="adj" fmla="val 5500"/>
              </a:avLst>
            </a:prstGeom>
            <a:solidFill>
              <a:srgbClr val="FFFFFF"/>
            </a:solidFill>
            <a:ln w="12700" cap="flat">
              <a:solidFill>
                <a:schemeClr val="accent3">
                  <a:lumOff val="17647"/>
                </a:schemeClr>
              </a:solidFill>
              <a:prstDash val="dash"/>
              <a:round/>
            </a:ln>
            <a:effectLst/>
          </p:spPr>
          <p:txBody>
            <a:bodyPr wrap="square" lIns="45719" tIns="45719" rIns="45719" bIns="45719" numCol="1" anchor="ctr">
              <a:noAutofit/>
            </a:bodyPr>
            <a:lstStyle/>
            <a:p>
              <a:pPr algn="ctr" defTabSz="914101">
                <a:lnSpc>
                  <a:spcPct val="90000"/>
                </a:lnSpc>
                <a:defRPr sz="900">
                  <a:solidFill>
                    <a:srgbClr val="505050"/>
                  </a:solidFill>
                  <a:latin typeface="Segoe UI"/>
                  <a:ea typeface="Segoe UI"/>
                  <a:cs typeface="Segoe UI"/>
                  <a:sym typeface="Segoe UI"/>
                </a:defRPr>
              </a:pPr>
            </a:p>
          </p:txBody>
        </p:sp>
        <p:sp>
          <p:nvSpPr>
            <p:cNvPr id="12218" name="Virtual kubelet"/>
            <p:cNvSpPr txBox="1"/>
            <p:nvPr/>
          </p:nvSpPr>
          <p:spPr>
            <a:xfrm>
              <a:off x="4517" y="70371"/>
              <a:ext cx="1025352"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Virtual kubelet</a:t>
              </a:r>
            </a:p>
          </p:txBody>
        </p:sp>
      </p:grpSp>
      <p:grpSp>
        <p:nvGrpSpPr>
          <p:cNvPr id="12222" name="Rectangle: Rounded Corners 240"/>
          <p:cNvGrpSpPr/>
          <p:nvPr/>
        </p:nvGrpSpPr>
        <p:grpSpPr>
          <a:xfrm>
            <a:off x="9198670" y="1962748"/>
            <a:ext cx="1246031" cy="859388"/>
            <a:chOff x="0" y="0"/>
            <a:chExt cx="1246030" cy="859386"/>
          </a:xfrm>
        </p:grpSpPr>
        <p:sp>
          <p:nvSpPr>
            <p:cNvPr id="12220"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21" name="App Service"/>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App Service</a:t>
              </a:r>
            </a:p>
          </p:txBody>
        </p:sp>
      </p:grpSp>
      <p:sp>
        <p:nvSpPr>
          <p:cNvPr id="12223" name="Connector: Elbow 241"/>
          <p:cNvSpPr/>
          <p:nvPr/>
        </p:nvSpPr>
        <p:spPr>
          <a:xfrm flipV="1" rot="16200000">
            <a:off x="5462132" y="1801804"/>
            <a:ext cx="1715528" cy="1220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2224" name="Connector: Elbow 242"/>
          <p:cNvSpPr/>
          <p:nvPr/>
        </p:nvSpPr>
        <p:spPr>
          <a:xfrm flipV="1" rot="16200000">
            <a:off x="6001572" y="891464"/>
            <a:ext cx="1715528" cy="3041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2225" name="Connector: Elbow 243"/>
          <p:cNvSpPr/>
          <p:nvPr/>
        </p:nvSpPr>
        <p:spPr>
          <a:xfrm flipV="1">
            <a:off x="3948931" y="1554456"/>
            <a:ext cx="647843" cy="163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9" y="0"/>
                </a:lnTo>
                <a:lnTo>
                  <a:pt x="6609" y="21600"/>
                </a:lnTo>
                <a:lnTo>
                  <a:pt x="21600" y="21600"/>
                </a:lnTo>
                <a:lnTo>
                  <a:pt x="21600" y="18631"/>
                </a:lnTo>
              </a:path>
            </a:pathLst>
          </a:custGeom>
          <a:ln w="12700">
            <a:solidFill>
              <a:srgbClr val="F2B8A4"/>
            </a:solidFill>
            <a:tailEnd type="triangle"/>
          </a:ln>
        </p:spPr>
        <p:txBody>
          <a:bodyPr lIns="45719" rIns="45719" anchor="ctr"/>
          <a:lstStyle/>
          <a:p>
            <a:pPr/>
          </a:p>
        </p:txBody>
      </p:sp>
      <p:sp>
        <p:nvSpPr>
          <p:cNvPr id="12226" name="Connector: Elbow 244"/>
          <p:cNvSpPr/>
          <p:nvPr/>
        </p:nvSpPr>
        <p:spPr>
          <a:xfrm flipV="1">
            <a:off x="3948931" y="1554452"/>
            <a:ext cx="1018742" cy="2283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7" y="0"/>
                </a:lnTo>
                <a:lnTo>
                  <a:pt x="6617" y="21600"/>
                </a:lnTo>
                <a:lnTo>
                  <a:pt x="21600" y="21600"/>
                </a:lnTo>
                <a:lnTo>
                  <a:pt x="21600" y="19480"/>
                </a:lnTo>
              </a:path>
            </a:pathLst>
          </a:custGeom>
          <a:ln w="12700">
            <a:solidFill>
              <a:srgbClr val="F2B8A4"/>
            </a:solidFill>
            <a:tailEnd type="triangle"/>
          </a:ln>
        </p:spPr>
        <p:txBody>
          <a:bodyPr lIns="45719" rIns="45719" anchor="ctr"/>
          <a:lstStyle/>
          <a:p>
            <a:pPr/>
          </a:p>
        </p:txBody>
      </p:sp>
      <p:sp>
        <p:nvSpPr>
          <p:cNvPr id="12293" name="Straight Arrow Connector 245"/>
          <p:cNvSpPr/>
          <p:nvPr/>
        </p:nvSpPr>
        <p:spPr>
          <a:xfrm>
            <a:off x="5153121" y="2097724"/>
            <a:ext cx="1" cy="25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rgbClr val="F2B8A4"/>
            </a:solidFill>
            <a:tailEnd type="triangle"/>
          </a:ln>
        </p:spPr>
        <p:txBody>
          <a:bodyPr/>
          <a:lstStyle/>
          <a:p>
            <a:pPr/>
          </a:p>
        </p:txBody>
      </p:sp>
      <p:sp>
        <p:nvSpPr>
          <p:cNvPr id="12228" name="Freeform: Shape 199"/>
          <p:cNvSpPr/>
          <p:nvPr/>
        </p:nvSpPr>
        <p:spPr>
          <a:xfrm>
            <a:off x="7346048"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29" name="Freeform: Shape 200"/>
          <p:cNvSpPr/>
          <p:nvPr/>
        </p:nvSpPr>
        <p:spPr>
          <a:xfrm>
            <a:off x="7346048"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0" name="Freeform: Shape 201"/>
          <p:cNvSpPr/>
          <p:nvPr/>
        </p:nvSpPr>
        <p:spPr>
          <a:xfrm>
            <a:off x="738294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1" name="Freeform: Shape 202"/>
          <p:cNvSpPr/>
          <p:nvPr/>
        </p:nvSpPr>
        <p:spPr>
          <a:xfrm>
            <a:off x="7248972"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2" name="Freeform: Shape 203"/>
          <p:cNvSpPr/>
          <p:nvPr/>
        </p:nvSpPr>
        <p:spPr>
          <a:xfrm>
            <a:off x="724897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3" name="Freeform: Shape 204"/>
          <p:cNvSpPr/>
          <p:nvPr/>
        </p:nvSpPr>
        <p:spPr>
          <a:xfrm>
            <a:off x="7285866"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4" name="Freeform: Shape 205"/>
          <p:cNvSpPr/>
          <p:nvPr/>
        </p:nvSpPr>
        <p:spPr>
          <a:xfrm>
            <a:off x="7392099" y="388726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5" name="Freeform: Shape 206"/>
          <p:cNvSpPr/>
          <p:nvPr/>
        </p:nvSpPr>
        <p:spPr>
          <a:xfrm>
            <a:off x="7392099" y="3907673"/>
            <a:ext cx="36896"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6" name="Freeform: Shape 207"/>
          <p:cNvSpPr/>
          <p:nvPr/>
        </p:nvSpPr>
        <p:spPr>
          <a:xfrm>
            <a:off x="7428995"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7" name="Freeform: Shape 208"/>
          <p:cNvSpPr/>
          <p:nvPr/>
        </p:nvSpPr>
        <p:spPr>
          <a:xfrm>
            <a:off x="7197948" y="3885954"/>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8" name="Freeform: Shape 209"/>
          <p:cNvSpPr/>
          <p:nvPr/>
        </p:nvSpPr>
        <p:spPr>
          <a:xfrm>
            <a:off x="7197948"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39" name="Freeform: Shape 210"/>
          <p:cNvSpPr/>
          <p:nvPr/>
        </p:nvSpPr>
        <p:spPr>
          <a:xfrm>
            <a:off x="7234842"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0" name="Freeform: Shape 211"/>
          <p:cNvSpPr/>
          <p:nvPr/>
        </p:nvSpPr>
        <p:spPr>
          <a:xfrm>
            <a:off x="7245570"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1" name="Freeform: Shape 212"/>
          <p:cNvSpPr/>
          <p:nvPr/>
        </p:nvSpPr>
        <p:spPr>
          <a:xfrm>
            <a:off x="7245570"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2" name="Freeform: Shape 213"/>
          <p:cNvSpPr/>
          <p:nvPr/>
        </p:nvSpPr>
        <p:spPr>
          <a:xfrm>
            <a:off x="7282464"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3" name="Freeform: Shape 214"/>
          <p:cNvSpPr/>
          <p:nvPr/>
        </p:nvSpPr>
        <p:spPr>
          <a:xfrm>
            <a:off x="7346048"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4" name="Freeform: Shape 215"/>
          <p:cNvSpPr/>
          <p:nvPr/>
        </p:nvSpPr>
        <p:spPr>
          <a:xfrm>
            <a:off x="7346048"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5" name="Freeform: Shape 216"/>
          <p:cNvSpPr/>
          <p:nvPr/>
        </p:nvSpPr>
        <p:spPr>
          <a:xfrm>
            <a:off x="7382942"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6" name="Freeform: Shape 217"/>
          <p:cNvSpPr/>
          <p:nvPr/>
        </p:nvSpPr>
        <p:spPr>
          <a:xfrm>
            <a:off x="7295024" y="3887263"/>
            <a:ext cx="74051"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7" name="Freeform: Shape 218"/>
          <p:cNvSpPr/>
          <p:nvPr/>
        </p:nvSpPr>
        <p:spPr>
          <a:xfrm>
            <a:off x="7295024"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48" name="Freeform: Shape 219"/>
          <p:cNvSpPr/>
          <p:nvPr/>
        </p:nvSpPr>
        <p:spPr>
          <a:xfrm>
            <a:off x="7331919" y="3907673"/>
            <a:ext cx="37157"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grpSp>
        <p:nvGrpSpPr>
          <p:cNvPr id="12259" name="Group 4"/>
          <p:cNvGrpSpPr/>
          <p:nvPr/>
        </p:nvGrpSpPr>
        <p:grpSpPr>
          <a:xfrm>
            <a:off x="6304714" y="4865032"/>
            <a:ext cx="1248413" cy="716607"/>
            <a:chOff x="0" y="0"/>
            <a:chExt cx="1248412" cy="716605"/>
          </a:xfrm>
        </p:grpSpPr>
        <p:grpSp>
          <p:nvGrpSpPr>
            <p:cNvPr id="12251" name="Rectangle: Rounded Corners 233"/>
            <p:cNvGrpSpPr/>
            <p:nvPr/>
          </p:nvGrpSpPr>
          <p:grpSpPr>
            <a:xfrm>
              <a:off x="0" y="0"/>
              <a:ext cx="1248413" cy="716606"/>
              <a:chOff x="0" y="0"/>
              <a:chExt cx="1248412" cy="716605"/>
            </a:xfrm>
          </p:grpSpPr>
          <p:sp>
            <p:nvSpPr>
              <p:cNvPr id="12249" name="Rounded Rectangle"/>
              <p:cNvSpPr/>
              <p:nvPr/>
            </p:nvSpPr>
            <p:spPr>
              <a:xfrm>
                <a:off x="0" y="0"/>
                <a:ext cx="1248413" cy="716606"/>
              </a:xfrm>
              <a:prstGeom prst="roundRect">
                <a:avLst>
                  <a:gd name="adj" fmla="val 2460"/>
                </a:avLst>
              </a:prstGeom>
              <a:solidFill>
                <a:srgbClr val="4C9CD7"/>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2250" name="Azure Container  Instances (ACI)"/>
              <p:cNvSpPr txBox="1"/>
              <p:nvPr/>
            </p:nvSpPr>
            <p:spPr>
              <a:xfrm>
                <a:off x="5163" y="5162"/>
                <a:ext cx="123808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FFFFFF"/>
                    </a:solidFill>
                    <a:latin typeface="Segoe UI"/>
                    <a:ea typeface="Segoe UI"/>
                    <a:cs typeface="Segoe UI"/>
                    <a:sym typeface="Segoe UI"/>
                  </a:defRPr>
                </a:pPr>
                <a:r>
                  <a:t>Azure Container </a:t>
                </a:r>
                <a:br/>
                <a:r>
                  <a:t>Instances (ACI)</a:t>
                </a:r>
              </a:p>
            </p:txBody>
          </p:sp>
        </p:grpSp>
        <p:sp>
          <p:nvSpPr>
            <p:cNvPr id="12252" name="Freeform: Shape 192"/>
            <p:cNvSpPr/>
            <p:nvPr/>
          </p:nvSpPr>
          <p:spPr>
            <a:xfrm>
              <a:off x="892730" y="386696"/>
              <a:ext cx="282970" cy="176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4C9CD7"/>
            </a:solid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253" name="Freeform: Shape 193"/>
            <p:cNvSpPr/>
            <p:nvPr/>
          </p:nvSpPr>
          <p:spPr>
            <a:xfrm>
              <a:off x="1014771" y="429935"/>
              <a:ext cx="58079" cy="29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4C9CD7"/>
            </a:solid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254" name="Freeform: Shape 194"/>
            <p:cNvSpPr/>
            <p:nvPr/>
          </p:nvSpPr>
          <p:spPr>
            <a:xfrm>
              <a:off x="1043936" y="429935"/>
              <a:ext cx="1" cy="89548"/>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255" name="Freeform: Shape 195"/>
            <p:cNvSpPr/>
            <p:nvPr/>
          </p:nvSpPr>
          <p:spPr>
            <a:xfrm>
              <a:off x="976905" y="504387"/>
              <a:ext cx="133810" cy="133810"/>
            </a:xfrm>
            <a:prstGeom prst="rect">
              <a:avLst/>
            </a:prstGeom>
            <a:solidFill>
              <a:srgbClr val="4C9CD7"/>
            </a:solid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256" name="Freeform: Shape 196"/>
            <p:cNvSpPr/>
            <p:nvPr/>
          </p:nvSpPr>
          <p:spPr>
            <a:xfrm>
              <a:off x="1043936" y="536112"/>
              <a:ext cx="1" cy="71382"/>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257" name="Freeform: Shape 197"/>
            <p:cNvSpPr/>
            <p:nvPr/>
          </p:nvSpPr>
          <p:spPr>
            <a:xfrm>
              <a:off x="1076430" y="536112"/>
              <a:ext cx="1" cy="71382"/>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258" name="Freeform: Shape 198"/>
            <p:cNvSpPr/>
            <p:nvPr/>
          </p:nvSpPr>
          <p:spPr>
            <a:xfrm>
              <a:off x="1007350" y="536112"/>
              <a:ext cx="1" cy="71382"/>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2260" name="Freeform: Shape 179"/>
          <p:cNvSpPr/>
          <p:nvPr/>
        </p:nvSpPr>
        <p:spPr>
          <a:xfrm>
            <a:off x="10987678" y="5223840"/>
            <a:ext cx="318205"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61" name="Freeform: Shape 180"/>
          <p:cNvSpPr/>
          <p:nvPr/>
        </p:nvSpPr>
        <p:spPr>
          <a:xfrm>
            <a:off x="11159438" y="5488242"/>
            <a:ext cx="187009" cy="1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62" name="Freeform: Shape 181"/>
          <p:cNvSpPr/>
          <p:nvPr/>
        </p:nvSpPr>
        <p:spPr>
          <a:xfrm>
            <a:off x="11159438" y="5438756"/>
            <a:ext cx="1" cy="49486"/>
          </a:xfrm>
          <a:prstGeom prst="line">
            <a:avLst/>
          </a:prstGeom>
          <a:ln w="6350" cap="rnd">
            <a:solidFill>
              <a:srgbClr val="505050"/>
            </a:solidFill>
          </a:ln>
        </p:spPr>
        <p:txBody>
          <a:bodyPr lIns="45719" rIns="45719"/>
          <a:lstStyle/>
          <a:p>
            <a:pPr>
              <a:defRPr>
                <a:solidFill>
                  <a:srgbClr val="FFFFFF"/>
                </a:solidFill>
              </a:defRPr>
            </a:pPr>
          </a:p>
        </p:txBody>
      </p:sp>
      <p:sp>
        <p:nvSpPr>
          <p:cNvPr id="12263" name="Freeform: Shape 182"/>
          <p:cNvSpPr/>
          <p:nvPr/>
        </p:nvSpPr>
        <p:spPr>
          <a:xfrm>
            <a:off x="11159438" y="5372296"/>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2264" name="Freeform: Shape 183"/>
          <p:cNvSpPr/>
          <p:nvPr/>
        </p:nvSpPr>
        <p:spPr>
          <a:xfrm>
            <a:off x="11159438" y="5352732"/>
            <a:ext cx="187009" cy="19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65" name="Freeform: Shape 184"/>
          <p:cNvSpPr/>
          <p:nvPr/>
        </p:nvSpPr>
        <p:spPr>
          <a:xfrm flipV="1">
            <a:off x="11204608" y="5352732"/>
            <a:ext cx="1" cy="60132"/>
          </a:xfrm>
          <a:prstGeom prst="line">
            <a:avLst/>
          </a:prstGeom>
          <a:ln w="6350" cap="rnd">
            <a:solidFill>
              <a:srgbClr val="505050"/>
            </a:solidFill>
          </a:ln>
        </p:spPr>
        <p:txBody>
          <a:bodyPr lIns="45719" rIns="45719"/>
          <a:lstStyle/>
          <a:p>
            <a:pPr>
              <a:defRPr>
                <a:solidFill>
                  <a:srgbClr val="FFFFFF"/>
                </a:solidFill>
              </a:defRPr>
            </a:pPr>
          </a:p>
        </p:txBody>
      </p:sp>
      <p:sp>
        <p:nvSpPr>
          <p:cNvPr id="12266" name="Freeform: Shape 185"/>
          <p:cNvSpPr/>
          <p:nvPr/>
        </p:nvSpPr>
        <p:spPr>
          <a:xfrm flipV="1">
            <a:off x="11204321" y="5430988"/>
            <a:ext cx="1" cy="75380"/>
          </a:xfrm>
          <a:prstGeom prst="line">
            <a:avLst/>
          </a:prstGeom>
          <a:ln w="6350" cap="rnd">
            <a:solidFill>
              <a:srgbClr val="505050"/>
            </a:solidFill>
          </a:ln>
        </p:spPr>
        <p:txBody>
          <a:bodyPr lIns="45719" rIns="45719"/>
          <a:lstStyle/>
          <a:p>
            <a:pPr>
              <a:defRPr>
                <a:solidFill>
                  <a:srgbClr val="FFFFFF"/>
                </a:solidFill>
              </a:defRPr>
            </a:pPr>
          </a:p>
        </p:txBody>
      </p:sp>
      <p:sp>
        <p:nvSpPr>
          <p:cNvPr id="12267" name="Freeform: Shape 186"/>
          <p:cNvSpPr/>
          <p:nvPr/>
        </p:nvSpPr>
        <p:spPr>
          <a:xfrm flipV="1">
            <a:off x="11159439" y="5430988"/>
            <a:ext cx="44883" cy="7769"/>
          </a:xfrm>
          <a:prstGeom prst="line">
            <a:avLst/>
          </a:prstGeom>
          <a:ln w="6350" cap="rnd">
            <a:solidFill>
              <a:srgbClr val="505050"/>
            </a:solidFill>
          </a:ln>
        </p:spPr>
        <p:txBody>
          <a:bodyPr lIns="45719" rIns="45719"/>
          <a:lstStyle/>
          <a:p>
            <a:pPr>
              <a:defRPr>
                <a:solidFill>
                  <a:srgbClr val="FFFFFF"/>
                </a:solidFill>
              </a:defRPr>
            </a:pPr>
          </a:p>
        </p:txBody>
      </p:sp>
      <p:sp>
        <p:nvSpPr>
          <p:cNvPr id="12268" name="Freeform: Shape 187"/>
          <p:cNvSpPr/>
          <p:nvPr/>
        </p:nvSpPr>
        <p:spPr>
          <a:xfrm flipV="1">
            <a:off x="11159439" y="5412863"/>
            <a:ext cx="45170" cy="9207"/>
          </a:xfrm>
          <a:prstGeom prst="line">
            <a:avLst/>
          </a:prstGeom>
          <a:ln w="6350" cap="rnd">
            <a:solidFill>
              <a:srgbClr val="505050"/>
            </a:solidFill>
          </a:ln>
        </p:spPr>
        <p:txBody>
          <a:bodyPr lIns="45719" rIns="45719"/>
          <a:lstStyle/>
          <a:p>
            <a:pPr>
              <a:defRPr>
                <a:solidFill>
                  <a:srgbClr val="FFFFFF"/>
                </a:solidFill>
              </a:defRPr>
            </a:pPr>
          </a:p>
        </p:txBody>
      </p:sp>
      <p:sp>
        <p:nvSpPr>
          <p:cNvPr id="12269" name="Freeform: Shape 188"/>
          <p:cNvSpPr/>
          <p:nvPr/>
        </p:nvSpPr>
        <p:spPr>
          <a:xfrm>
            <a:off x="11204321" y="5430988"/>
            <a:ext cx="142128" cy="6331"/>
          </a:xfrm>
          <a:prstGeom prst="line">
            <a:avLst/>
          </a:prstGeom>
          <a:ln w="6350" cap="rnd">
            <a:solidFill>
              <a:srgbClr val="505050"/>
            </a:solidFill>
          </a:ln>
        </p:spPr>
        <p:txBody>
          <a:bodyPr lIns="45719" rIns="45719"/>
          <a:lstStyle/>
          <a:p>
            <a:pPr>
              <a:defRPr>
                <a:solidFill>
                  <a:srgbClr val="FFFFFF"/>
                </a:solidFill>
              </a:defRPr>
            </a:pPr>
          </a:p>
        </p:txBody>
      </p:sp>
      <p:sp>
        <p:nvSpPr>
          <p:cNvPr id="12270" name="Freeform: Shape 189"/>
          <p:cNvSpPr/>
          <p:nvPr/>
        </p:nvSpPr>
        <p:spPr>
          <a:xfrm>
            <a:off x="11204608" y="5412863"/>
            <a:ext cx="141840" cy="9207"/>
          </a:xfrm>
          <a:prstGeom prst="line">
            <a:avLst/>
          </a:prstGeom>
          <a:ln w="6350" cap="rnd">
            <a:solidFill>
              <a:srgbClr val="505050"/>
            </a:solidFill>
          </a:ln>
        </p:spPr>
        <p:txBody>
          <a:bodyPr lIns="45719" rIns="45719"/>
          <a:lstStyle/>
          <a:p>
            <a:pPr>
              <a:defRPr>
                <a:solidFill>
                  <a:srgbClr val="FFFFFF"/>
                </a:solidFill>
              </a:defRPr>
            </a:pPr>
          </a:p>
        </p:txBody>
      </p:sp>
      <p:sp>
        <p:nvSpPr>
          <p:cNvPr id="12271" name="Freeform: Shape 190"/>
          <p:cNvSpPr/>
          <p:nvPr/>
        </p:nvSpPr>
        <p:spPr>
          <a:xfrm>
            <a:off x="11346448" y="5437318"/>
            <a:ext cx="1" cy="50925"/>
          </a:xfrm>
          <a:prstGeom prst="line">
            <a:avLst/>
          </a:prstGeom>
          <a:ln w="6350" cap="rnd">
            <a:solidFill>
              <a:srgbClr val="505050"/>
            </a:solidFill>
          </a:ln>
        </p:spPr>
        <p:txBody>
          <a:bodyPr lIns="45719" rIns="45719"/>
          <a:lstStyle/>
          <a:p>
            <a:pPr>
              <a:defRPr>
                <a:solidFill>
                  <a:srgbClr val="FFFFFF"/>
                </a:solidFill>
              </a:defRPr>
            </a:pPr>
          </a:p>
        </p:txBody>
      </p:sp>
      <p:sp>
        <p:nvSpPr>
          <p:cNvPr id="12272" name="Freeform: Shape 191"/>
          <p:cNvSpPr/>
          <p:nvPr/>
        </p:nvSpPr>
        <p:spPr>
          <a:xfrm>
            <a:off x="11346448" y="5372296"/>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2273" name="Freeform 5"/>
          <p:cNvSpPr/>
          <p:nvPr/>
        </p:nvSpPr>
        <p:spPr>
          <a:xfrm>
            <a:off x="7391544"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274" name="Freeform 5"/>
          <p:cNvSpPr/>
          <p:nvPr/>
        </p:nvSpPr>
        <p:spPr>
          <a:xfrm>
            <a:off x="5457921" y="5155024"/>
            <a:ext cx="310071" cy="193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2275" name="Graphic 125" descr="Graphic 125"/>
          <p:cNvPicPr>
            <a:picLocks noChangeAspect="1"/>
          </p:cNvPicPr>
          <p:nvPr/>
        </p:nvPicPr>
        <p:blipFill>
          <a:blip r:embed="rId3">
            <a:extLst/>
          </a:blip>
          <a:stretch>
            <a:fillRect/>
          </a:stretch>
        </p:blipFill>
        <p:spPr>
          <a:xfrm>
            <a:off x="5407626" y="1822268"/>
            <a:ext cx="222566" cy="224813"/>
          </a:xfrm>
          <a:prstGeom prst="rect">
            <a:avLst/>
          </a:prstGeom>
          <a:ln w="12700">
            <a:miter lim="400000"/>
          </a:ln>
        </p:spPr>
      </p:pic>
      <p:pic>
        <p:nvPicPr>
          <p:cNvPr id="12276" name="Graphic 126" descr="Graphic 126"/>
          <p:cNvPicPr>
            <a:picLocks noChangeAspect="1"/>
          </p:cNvPicPr>
          <p:nvPr/>
        </p:nvPicPr>
        <p:blipFill>
          <a:blip r:embed="rId4">
            <a:extLst/>
          </a:blip>
          <a:stretch>
            <a:fillRect/>
          </a:stretch>
        </p:blipFill>
        <p:spPr>
          <a:xfrm>
            <a:off x="5487334" y="3138652"/>
            <a:ext cx="270830" cy="282116"/>
          </a:xfrm>
          <a:prstGeom prst="rect">
            <a:avLst/>
          </a:prstGeom>
          <a:ln w="12700">
            <a:miter lim="400000"/>
          </a:ln>
        </p:spPr>
      </p:pic>
      <p:pic>
        <p:nvPicPr>
          <p:cNvPr id="12277" name="Graphic 127" descr="Graphic 127"/>
          <p:cNvPicPr>
            <a:picLocks noChangeAspect="1"/>
          </p:cNvPicPr>
          <p:nvPr/>
        </p:nvPicPr>
        <p:blipFill>
          <a:blip r:embed="rId5">
            <a:extLst/>
          </a:blip>
          <a:stretch>
            <a:fillRect/>
          </a:stretch>
        </p:blipFill>
        <p:spPr>
          <a:xfrm>
            <a:off x="5515426" y="3788114"/>
            <a:ext cx="244675" cy="280820"/>
          </a:xfrm>
          <a:prstGeom prst="rect">
            <a:avLst/>
          </a:prstGeom>
          <a:ln w="12700">
            <a:miter lim="400000"/>
          </a:ln>
        </p:spPr>
      </p:pic>
      <p:pic>
        <p:nvPicPr>
          <p:cNvPr id="12278" name="Graphic 128" descr="Graphic 128"/>
          <p:cNvPicPr>
            <a:picLocks noChangeAspect="1"/>
          </p:cNvPicPr>
          <p:nvPr/>
        </p:nvPicPr>
        <p:blipFill>
          <a:blip r:embed="rId6">
            <a:extLst/>
          </a:blip>
          <a:stretch>
            <a:fillRect/>
          </a:stretch>
        </p:blipFill>
        <p:spPr>
          <a:xfrm>
            <a:off x="5451580" y="4489613"/>
            <a:ext cx="303310" cy="215994"/>
          </a:xfrm>
          <a:prstGeom prst="rect">
            <a:avLst/>
          </a:prstGeom>
          <a:ln w="12700">
            <a:miter lim="400000"/>
          </a:ln>
        </p:spPr>
      </p:pic>
      <p:pic>
        <p:nvPicPr>
          <p:cNvPr id="12279" name="Graphic 168" descr="Graphic 168"/>
          <p:cNvPicPr>
            <a:picLocks noChangeAspect="1"/>
          </p:cNvPicPr>
          <p:nvPr/>
        </p:nvPicPr>
        <p:blipFill>
          <a:blip r:embed="rId7">
            <a:extLst/>
          </a:blip>
          <a:stretch>
            <a:fillRect/>
          </a:stretch>
        </p:blipFill>
        <p:spPr>
          <a:xfrm>
            <a:off x="10090556" y="2472657"/>
            <a:ext cx="272460" cy="272460"/>
          </a:xfrm>
          <a:prstGeom prst="rect">
            <a:avLst/>
          </a:prstGeom>
          <a:ln w="12700">
            <a:miter lim="400000"/>
          </a:ln>
        </p:spPr>
      </p:pic>
      <p:pic>
        <p:nvPicPr>
          <p:cNvPr id="12280" name="Graphic 169" descr="Graphic 169"/>
          <p:cNvPicPr>
            <a:picLocks noChangeAspect="1"/>
          </p:cNvPicPr>
          <p:nvPr/>
        </p:nvPicPr>
        <p:blipFill>
          <a:blip r:embed="rId8">
            <a:extLst/>
          </a:blip>
          <a:stretch>
            <a:fillRect/>
          </a:stretch>
        </p:blipFill>
        <p:spPr>
          <a:xfrm>
            <a:off x="8631521" y="3779944"/>
            <a:ext cx="292399" cy="273447"/>
          </a:xfrm>
          <a:prstGeom prst="rect">
            <a:avLst/>
          </a:prstGeom>
          <a:ln w="12700">
            <a:miter lim="400000"/>
          </a:ln>
        </p:spPr>
      </p:pic>
      <p:pic>
        <p:nvPicPr>
          <p:cNvPr id="12281" name="Graphic 170" descr="Graphic 170"/>
          <p:cNvPicPr>
            <a:picLocks noChangeAspect="1"/>
          </p:cNvPicPr>
          <p:nvPr/>
        </p:nvPicPr>
        <p:blipFill>
          <a:blip r:embed="rId9">
            <a:extLst/>
          </a:blip>
          <a:stretch>
            <a:fillRect/>
          </a:stretch>
        </p:blipFill>
        <p:spPr>
          <a:xfrm>
            <a:off x="10085413" y="3800652"/>
            <a:ext cx="294993" cy="261354"/>
          </a:xfrm>
          <a:prstGeom prst="rect">
            <a:avLst/>
          </a:prstGeom>
          <a:ln w="12700">
            <a:miter lim="400000"/>
          </a:ln>
        </p:spPr>
      </p:pic>
      <p:pic>
        <p:nvPicPr>
          <p:cNvPr id="12282" name="Graphic 171" descr="Graphic 171"/>
          <p:cNvPicPr>
            <a:picLocks noChangeAspect="1"/>
          </p:cNvPicPr>
          <p:nvPr/>
        </p:nvPicPr>
        <p:blipFill>
          <a:blip r:embed="rId10">
            <a:extLst/>
          </a:blip>
          <a:stretch>
            <a:fillRect/>
          </a:stretch>
        </p:blipFill>
        <p:spPr>
          <a:xfrm>
            <a:off x="8626572" y="5278444"/>
            <a:ext cx="293507" cy="233888"/>
          </a:xfrm>
          <a:prstGeom prst="rect">
            <a:avLst/>
          </a:prstGeom>
          <a:ln w="12700">
            <a:miter lim="400000"/>
          </a:ln>
        </p:spPr>
      </p:pic>
      <p:pic>
        <p:nvPicPr>
          <p:cNvPr id="12283" name="Graphic 172" descr="Graphic 172"/>
          <p:cNvPicPr>
            <a:picLocks noChangeAspect="1"/>
          </p:cNvPicPr>
          <p:nvPr/>
        </p:nvPicPr>
        <p:blipFill>
          <a:blip r:embed="rId11">
            <a:extLst/>
          </a:blip>
          <a:stretch>
            <a:fillRect/>
          </a:stretch>
        </p:blipFill>
        <p:spPr>
          <a:xfrm>
            <a:off x="10085413" y="5265478"/>
            <a:ext cx="277455" cy="231595"/>
          </a:xfrm>
          <a:prstGeom prst="rect">
            <a:avLst/>
          </a:prstGeom>
          <a:ln w="12700">
            <a:miter lim="400000"/>
          </a:ln>
        </p:spPr>
      </p:pic>
      <p:pic>
        <p:nvPicPr>
          <p:cNvPr id="12284" name="Picture 173" descr="Picture 173"/>
          <p:cNvPicPr>
            <a:picLocks noChangeAspect="1"/>
          </p:cNvPicPr>
          <p:nvPr/>
        </p:nvPicPr>
        <p:blipFill>
          <a:blip r:embed="rId12">
            <a:extLst/>
          </a:blip>
          <a:srcRect l="0" t="13129" r="7842" b="0"/>
          <a:stretch>
            <a:fillRect/>
          </a:stretch>
        </p:blipFill>
        <p:spPr>
          <a:xfrm>
            <a:off x="3642867" y="3197263"/>
            <a:ext cx="231386" cy="218111"/>
          </a:xfrm>
          <a:prstGeom prst="rect">
            <a:avLst/>
          </a:prstGeom>
          <a:ln w="12700">
            <a:miter lim="400000"/>
          </a:ln>
        </p:spPr>
      </p:pic>
      <p:pic>
        <p:nvPicPr>
          <p:cNvPr id="12285" name="Picture 174" descr="Picture 174"/>
          <p:cNvPicPr>
            <a:picLocks noChangeAspect="1"/>
          </p:cNvPicPr>
          <p:nvPr/>
        </p:nvPicPr>
        <p:blipFill>
          <a:blip r:embed="rId13">
            <a:extLst/>
          </a:blip>
          <a:stretch>
            <a:fillRect/>
          </a:stretch>
        </p:blipFill>
        <p:spPr>
          <a:xfrm>
            <a:off x="3626134" y="3870094"/>
            <a:ext cx="256100" cy="185906"/>
          </a:xfrm>
          <a:prstGeom prst="rect">
            <a:avLst/>
          </a:prstGeom>
          <a:ln w="12700">
            <a:miter lim="400000"/>
          </a:ln>
        </p:spPr>
      </p:pic>
      <p:pic>
        <p:nvPicPr>
          <p:cNvPr id="12286" name="Picture 175" descr="Picture 175"/>
          <p:cNvPicPr>
            <a:picLocks noChangeAspect="1"/>
          </p:cNvPicPr>
          <p:nvPr/>
        </p:nvPicPr>
        <p:blipFill>
          <a:blip r:embed="rId14">
            <a:extLst/>
          </a:blip>
          <a:srcRect l="0" t="0" r="0" b="30379"/>
          <a:stretch>
            <a:fillRect/>
          </a:stretch>
        </p:blipFill>
        <p:spPr>
          <a:xfrm>
            <a:off x="3592767" y="4547694"/>
            <a:ext cx="308338" cy="180191"/>
          </a:xfrm>
          <a:prstGeom prst="rect">
            <a:avLst/>
          </a:prstGeom>
          <a:ln w="12700">
            <a:miter lim="400000"/>
          </a:ln>
        </p:spPr>
      </p:pic>
      <p:pic>
        <p:nvPicPr>
          <p:cNvPr id="12287" name="Graphic 176" descr="Graphic 176"/>
          <p:cNvPicPr>
            <a:picLocks noChangeAspect="1"/>
          </p:cNvPicPr>
          <p:nvPr/>
        </p:nvPicPr>
        <p:blipFill>
          <a:blip r:embed="rId3">
            <a:extLst/>
          </a:blip>
          <a:stretch>
            <a:fillRect/>
          </a:stretch>
        </p:blipFill>
        <p:spPr>
          <a:xfrm>
            <a:off x="4673465" y="1822268"/>
            <a:ext cx="222566" cy="224813"/>
          </a:xfrm>
          <a:prstGeom prst="rect">
            <a:avLst/>
          </a:prstGeom>
          <a:ln w="12700">
            <a:miter lim="400000"/>
          </a:ln>
        </p:spPr>
      </p:pic>
      <p:pic>
        <p:nvPicPr>
          <p:cNvPr id="12288" name="Picture 177" descr="Picture 177"/>
          <p:cNvPicPr>
            <a:picLocks noChangeAspect="1"/>
          </p:cNvPicPr>
          <p:nvPr/>
        </p:nvPicPr>
        <p:blipFill>
          <a:blip r:embed="rId15">
            <a:extLst/>
          </a:blip>
          <a:stretch>
            <a:fillRect/>
          </a:stretch>
        </p:blipFill>
        <p:spPr>
          <a:xfrm>
            <a:off x="3644779" y="5108890"/>
            <a:ext cx="229432" cy="282965"/>
          </a:xfrm>
          <a:prstGeom prst="rect">
            <a:avLst/>
          </a:prstGeom>
          <a:ln w="12700">
            <a:miter lim="400000"/>
          </a:ln>
        </p:spPr>
      </p:pic>
      <p:sp>
        <p:nvSpPr>
          <p:cNvPr id="12289" name="Freeform 5"/>
          <p:cNvSpPr/>
          <p:nvPr/>
        </p:nvSpPr>
        <p:spPr>
          <a:xfrm>
            <a:off x="6095241"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250"/>
                                  </p:stCondLst>
                                  <p:childTnLst>
                                    <p:animEffect filter="fade" transition="out">
                                      <p:cBhvr>
                                        <p:cTn id="6" dur="2000" fill="hold" tmFilter="0, 0; .2, .5; .8, .5; 1, 0"/>
                                        <p:tgtEl>
                                          <p:spTgt spid="12259"/>
                                        </p:tgtEl>
                                      </p:cBhvr>
                                    </p:animEffect>
                                    <p:animScale>
                                      <p:cBhvr>
                                        <p:cTn id="7" dur="1000" fill="hold" autoRev="1"/>
                                        <p:tgtEl>
                                          <p:spTgt spid="12259"/>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59"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95" name="Title 4"/>
          <p:cNvSpPr txBox="1"/>
          <p:nvPr>
            <p:ph type="title"/>
          </p:nvPr>
        </p:nvSpPr>
        <p:spPr>
          <a:xfrm>
            <a:off x="2399798" y="505537"/>
            <a:ext cx="8556505" cy="854372"/>
          </a:xfrm>
          <a:prstGeom prst="rect">
            <a:avLst/>
          </a:prstGeom>
        </p:spPr>
        <p:txBody>
          <a:bodyPr/>
          <a:lstStyle>
            <a:lvl1pPr algn="ctr" defTabSz="841217">
              <a:defRPr spc="-92" sz="4324"/>
            </a:lvl1pPr>
          </a:lstStyle>
          <a:p>
            <a:pPr/>
            <a:r>
              <a:t>Azure Container Instances (ACI)</a:t>
            </a:r>
          </a:p>
        </p:txBody>
      </p:sp>
      <p:sp>
        <p:nvSpPr>
          <p:cNvPr id="12296" name="TextBox 3"/>
          <p:cNvSpPr txBox="1"/>
          <p:nvPr/>
        </p:nvSpPr>
        <p:spPr>
          <a:xfrm>
            <a:off x="3087677" y="1302410"/>
            <a:ext cx="8108297"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Easily run containers on Azure with a single command</a:t>
            </a:r>
          </a:p>
        </p:txBody>
      </p:sp>
      <p:sp>
        <p:nvSpPr>
          <p:cNvPr id="12297" name="TextBox 46"/>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298" name="Oval 61"/>
          <p:cNvSpPr/>
          <p:nvPr/>
        </p:nvSpPr>
        <p:spPr>
          <a:xfrm rot="16200000">
            <a:off x="3872195" y="560461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299" name="Oval 62"/>
          <p:cNvSpPr/>
          <p:nvPr/>
        </p:nvSpPr>
        <p:spPr>
          <a:xfrm rot="16200000">
            <a:off x="7069814" y="560461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300" name="Oval 63"/>
          <p:cNvSpPr/>
          <p:nvPr/>
        </p:nvSpPr>
        <p:spPr>
          <a:xfrm rot="16200000">
            <a:off x="10267430" y="560461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301" name="TextBox 65"/>
          <p:cNvSpPr txBox="1"/>
          <p:nvPr/>
        </p:nvSpPr>
        <p:spPr>
          <a:xfrm>
            <a:off x="6073083" y="4521420"/>
            <a:ext cx="213748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Cloud-scale container capacity</a:t>
            </a:r>
          </a:p>
        </p:txBody>
      </p:sp>
      <p:sp>
        <p:nvSpPr>
          <p:cNvPr id="12302" name="TextBox 67"/>
          <p:cNvSpPr txBox="1"/>
          <p:nvPr/>
        </p:nvSpPr>
        <p:spPr>
          <a:xfrm>
            <a:off x="9322268" y="4521420"/>
            <a:ext cx="2034351"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Hyper-visor isolation</a:t>
            </a:r>
          </a:p>
        </p:txBody>
      </p:sp>
      <p:sp>
        <p:nvSpPr>
          <p:cNvPr id="12303" name="TextBox 69"/>
          <p:cNvSpPr txBox="1"/>
          <p:nvPr/>
        </p:nvSpPr>
        <p:spPr>
          <a:xfrm>
            <a:off x="2728024" y="4521420"/>
            <a:ext cx="2432366"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sz="1700">
                <a:solidFill>
                  <a:srgbClr val="505050"/>
                </a:solidFill>
                <a:latin typeface="Segoe UI"/>
                <a:ea typeface="Segoe UI"/>
                <a:cs typeface="Segoe UI"/>
                <a:sym typeface="Segoe UI"/>
              </a:defRPr>
            </a:pPr>
            <a:r>
              <a:t>Start using </a:t>
            </a:r>
            <a:br/>
            <a:r>
              <a:t>containers right away</a:t>
            </a:r>
          </a:p>
        </p:txBody>
      </p:sp>
      <p:sp>
        <p:nvSpPr>
          <p:cNvPr id="12304" name="Straight Connector 70"/>
          <p:cNvSpPr/>
          <p:nvPr/>
        </p:nvSpPr>
        <p:spPr>
          <a:xfrm>
            <a:off x="4137088" y="5676627"/>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2305" name="Straight Connector 71"/>
          <p:cNvSpPr/>
          <p:nvPr/>
        </p:nvSpPr>
        <p:spPr>
          <a:xfrm>
            <a:off x="7334707" y="5676627"/>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2306" name="Rectangle 114"/>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307" name="Straight Connector 115"/>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308" name="Rectangle: Rounded Corners 117"/>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309" name="Rectangle: Rounded Corners 118"/>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310" name="Rectangle: Rounded Corners 119"/>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311" name="Rectangle: Rounded Corners 120"/>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319" name="Group 143"/>
          <p:cNvGrpSpPr/>
          <p:nvPr/>
        </p:nvGrpSpPr>
        <p:grpSpPr>
          <a:xfrm>
            <a:off x="730195" y="1660666"/>
            <a:ext cx="551234" cy="489930"/>
            <a:chOff x="0" y="0"/>
            <a:chExt cx="551232" cy="489928"/>
          </a:xfrm>
        </p:grpSpPr>
        <p:sp>
          <p:nvSpPr>
            <p:cNvPr id="12312" name="Freeform: Shape 144"/>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13" name="Freeform: Shape 145"/>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14" name="Freeform: Shape 146"/>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15" name="Freeform: Shape 147"/>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16" name="Freeform: Shape 148"/>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17" name="Freeform: Shape 149"/>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18" name="Freeform: Shape 150"/>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326" name="Group 151"/>
          <p:cNvGrpSpPr/>
          <p:nvPr/>
        </p:nvGrpSpPr>
        <p:grpSpPr>
          <a:xfrm>
            <a:off x="762683" y="5461115"/>
            <a:ext cx="586921" cy="520587"/>
            <a:chOff x="0" y="0"/>
            <a:chExt cx="586919" cy="520585"/>
          </a:xfrm>
        </p:grpSpPr>
        <p:sp>
          <p:nvSpPr>
            <p:cNvPr id="12320" name="Freeform: Shape 152"/>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1" name="Freeform: Shape 153"/>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2" name="Freeform: Shape 154"/>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23" name="Freeform: Shape 155"/>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4" name="Freeform: Shape 156"/>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5" name="Freeform: Shape 157"/>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340" name="Group 158"/>
          <p:cNvGrpSpPr/>
          <p:nvPr/>
        </p:nvGrpSpPr>
        <p:grpSpPr>
          <a:xfrm>
            <a:off x="700567" y="2932480"/>
            <a:ext cx="627257" cy="493959"/>
            <a:chOff x="0" y="0"/>
            <a:chExt cx="627255" cy="493957"/>
          </a:xfrm>
        </p:grpSpPr>
        <p:sp>
          <p:nvSpPr>
            <p:cNvPr id="12327" name="Freeform: Shape 159"/>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8" name="Freeform: Shape 160"/>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29" name="Freeform: Shape 161"/>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0" name="Freeform: Shape 162"/>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1" name="Freeform: Shape 163"/>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32" name="Freeform: Shape 164"/>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3" name="Freeform: Shape 165"/>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4" name="Freeform: Shape 166"/>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5" name="Freeform: Shape 167"/>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6" name="Freeform: Shape 168"/>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7" name="Freeform: Shape 169"/>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8" name="Freeform: Shape 170"/>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39" name="Freeform: Shape 171"/>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341" name="Graphic 172" descr="Graphic 172"/>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2342" name="Graphic 82" descr="Graphic 82"/>
          <p:cNvPicPr>
            <a:picLocks noChangeAspect="1"/>
          </p:cNvPicPr>
          <p:nvPr/>
        </p:nvPicPr>
        <p:blipFill>
          <a:blip r:embed="rId3">
            <a:extLst/>
          </a:blip>
          <a:stretch>
            <a:fillRect/>
          </a:stretch>
        </p:blipFill>
        <p:spPr>
          <a:xfrm>
            <a:off x="9067789" y="2372972"/>
            <a:ext cx="2543310" cy="1943202"/>
          </a:xfrm>
          <a:prstGeom prst="rect">
            <a:avLst/>
          </a:prstGeom>
          <a:ln w="12700">
            <a:miter lim="400000"/>
          </a:ln>
        </p:spPr>
      </p:pic>
      <p:pic>
        <p:nvPicPr>
          <p:cNvPr id="12343" name="Graphic 83" descr="Graphic 83"/>
          <p:cNvPicPr>
            <a:picLocks noChangeAspect="1"/>
          </p:cNvPicPr>
          <p:nvPr/>
        </p:nvPicPr>
        <p:blipFill>
          <a:blip r:embed="rId4">
            <a:extLst/>
          </a:blip>
          <a:stretch>
            <a:fillRect/>
          </a:stretch>
        </p:blipFill>
        <p:spPr>
          <a:xfrm>
            <a:off x="5751171" y="2626119"/>
            <a:ext cx="2781309" cy="1436908"/>
          </a:xfrm>
          <a:prstGeom prst="rect">
            <a:avLst/>
          </a:prstGeom>
          <a:ln w="12700">
            <a:miter lim="400000"/>
          </a:ln>
        </p:spPr>
      </p:pic>
      <p:pic>
        <p:nvPicPr>
          <p:cNvPr id="12344" name="Graphic 84" descr="Graphic 84"/>
          <p:cNvPicPr>
            <a:picLocks noChangeAspect="1"/>
          </p:cNvPicPr>
          <p:nvPr/>
        </p:nvPicPr>
        <p:blipFill>
          <a:blip r:embed="rId5">
            <a:extLst/>
          </a:blip>
          <a:stretch>
            <a:fillRect/>
          </a:stretch>
        </p:blipFill>
        <p:spPr>
          <a:xfrm>
            <a:off x="2787245" y="2319558"/>
            <a:ext cx="2310454" cy="2050034"/>
          </a:xfrm>
          <a:prstGeom prst="rect">
            <a:avLst/>
          </a:prstGeom>
          <a:ln w="12700">
            <a:miter lim="400000"/>
          </a:ln>
        </p:spPr>
      </p:pic>
      <p:sp>
        <p:nvSpPr>
          <p:cNvPr id="12345"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367" name="Group 86"/>
          <p:cNvGrpSpPr/>
          <p:nvPr/>
        </p:nvGrpSpPr>
        <p:grpSpPr>
          <a:xfrm>
            <a:off x="783437" y="388305"/>
            <a:ext cx="527876" cy="505709"/>
            <a:chOff x="0" y="0"/>
            <a:chExt cx="527874" cy="505707"/>
          </a:xfrm>
        </p:grpSpPr>
        <p:sp>
          <p:nvSpPr>
            <p:cNvPr id="12346"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47"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48"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49"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0"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1"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2"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3"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4"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5"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6"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7"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8"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59"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0"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1"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2"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3"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4"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5"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66"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69" name="TextBox 3"/>
          <p:cNvSpPr txBox="1"/>
          <p:nvPr/>
        </p:nvSpPr>
        <p:spPr>
          <a:xfrm>
            <a:off x="3087677" y="1302410"/>
            <a:ext cx="8108297"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Get started easily </a:t>
            </a:r>
          </a:p>
        </p:txBody>
      </p:sp>
      <p:sp>
        <p:nvSpPr>
          <p:cNvPr id="12370" name="Text Placeholder 2"/>
          <p:cNvSpPr txBox="1"/>
          <p:nvPr/>
        </p:nvSpPr>
        <p:spPr>
          <a:xfrm>
            <a:off x="2851945" y="2159081"/>
            <a:ext cx="8579768" cy="4046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85">
              <a:defRPr b="1" sz="1500">
                <a:solidFill>
                  <a:srgbClr val="0072C6"/>
                </a:solidFill>
                <a:latin typeface="Consolas"/>
                <a:ea typeface="Consolas"/>
                <a:cs typeface="Consolas"/>
                <a:sym typeface="Consolas"/>
              </a:defRPr>
            </a:pPr>
            <a:r>
              <a:t>$ </a:t>
            </a:r>
            <a:r>
              <a:t>az container create --name mycontainer --image microsoft/aci-helloworld --resource-group myResourceGroup --ip-address public </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"ipAddress": {</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"ip": "52.168.86.133",</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"ports": [...]</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"location": "eastus",</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"name": "mycontainer",</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"osType": "Linux",</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"provisioningState": "Succeeded",</a:t>
            </a:r>
            <a:endParaRPr sz="4000">
              <a:latin typeface="Segoe UI Light"/>
              <a:ea typeface="Segoe UI Light"/>
              <a:cs typeface="Segoe UI Light"/>
              <a:sym typeface="Segoe UI Light"/>
            </a:endParaRPr>
          </a:p>
          <a:p>
            <a:pPr defTabSz="896385">
              <a:defRPr sz="1500">
                <a:solidFill>
                  <a:srgbClr val="505050"/>
                </a:solidFill>
                <a:latin typeface="Consolas"/>
                <a:ea typeface="Consolas"/>
                <a:cs typeface="Consolas"/>
                <a:sym typeface="Consolas"/>
              </a:defRPr>
            </a:pPr>
          </a:p>
          <a:p>
            <a:pPr defTabSz="896385">
              <a:defRPr b="1" sz="1500">
                <a:solidFill>
                  <a:srgbClr val="0072C6"/>
                </a:solidFill>
                <a:latin typeface="Consolas"/>
                <a:ea typeface="Consolas"/>
                <a:cs typeface="Consolas"/>
                <a:sym typeface="Consolas"/>
              </a:defRPr>
            </a:pPr>
            <a:r>
              <a:t>$ curl 52.168.86.133</a:t>
            </a:r>
            <a:endParaRPr sz="4000">
              <a:solidFill>
                <a:srgbClr val="505050"/>
              </a:solidFill>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&lt;html&gt;</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&lt;head&gt;</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  &lt;title&gt;Welcome to Azure Container Instances!&lt;/title&gt;</a:t>
            </a:r>
            <a:endParaRPr sz="4000">
              <a:latin typeface="Segoe UI Light"/>
              <a:ea typeface="Segoe UI Light"/>
              <a:cs typeface="Segoe UI Light"/>
              <a:sym typeface="Segoe UI Light"/>
            </a:endParaRPr>
          </a:p>
          <a:p>
            <a:pPr defTabSz="914366">
              <a:lnSpc>
                <a:spcPct val="90000"/>
              </a:lnSpc>
              <a:spcBef>
                <a:spcPts val="300"/>
              </a:spcBef>
              <a:defRPr sz="1500">
                <a:solidFill>
                  <a:srgbClr val="505050"/>
                </a:solidFill>
                <a:latin typeface="Consolas"/>
                <a:ea typeface="Consolas"/>
                <a:cs typeface="Consolas"/>
                <a:sym typeface="Consolas"/>
              </a:defRPr>
            </a:pPr>
            <a:r>
              <a:t>&lt;/head&gt;</a:t>
            </a:r>
          </a:p>
        </p:txBody>
      </p:sp>
      <p:sp>
        <p:nvSpPr>
          <p:cNvPr id="12371" name="Title 4"/>
          <p:cNvSpPr txBox="1"/>
          <p:nvPr>
            <p:ph type="title"/>
          </p:nvPr>
        </p:nvSpPr>
        <p:spPr>
          <a:xfrm>
            <a:off x="2399798" y="505537"/>
            <a:ext cx="8556505" cy="854372"/>
          </a:xfrm>
          <a:prstGeom prst="rect">
            <a:avLst/>
          </a:prstGeom>
        </p:spPr>
        <p:txBody>
          <a:bodyPr/>
          <a:lstStyle>
            <a:lvl1pPr algn="ctr" defTabSz="841217">
              <a:defRPr spc="-92" sz="4324"/>
            </a:lvl1pPr>
          </a:lstStyle>
          <a:p>
            <a:pPr/>
            <a:r>
              <a:t>Azure Container Instances (ACI)</a:t>
            </a:r>
          </a:p>
        </p:txBody>
      </p:sp>
      <p:sp>
        <p:nvSpPr>
          <p:cNvPr id="12372" name="TextBox 62"/>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373" name="Rectangle 95"/>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374" name="Straight Connector 96"/>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375" name="Rectangle: Rounded Corners 98"/>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376" name="Rectangle: Rounded Corners 9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377" name="Rectangle: Rounded Corners 100"/>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378" name="Rectangle: Rounded Corners 10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386" name="Group 124"/>
          <p:cNvGrpSpPr/>
          <p:nvPr/>
        </p:nvGrpSpPr>
        <p:grpSpPr>
          <a:xfrm>
            <a:off x="730195" y="1660666"/>
            <a:ext cx="551234" cy="489930"/>
            <a:chOff x="0" y="0"/>
            <a:chExt cx="551232" cy="489928"/>
          </a:xfrm>
        </p:grpSpPr>
        <p:sp>
          <p:nvSpPr>
            <p:cNvPr id="12379" name="Freeform: Shape 125"/>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80" name="Freeform: Shape 126"/>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81" name="Freeform: Shape 127"/>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82" name="Freeform: Shape 128"/>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83" name="Freeform: Shape 129"/>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84" name="Freeform: Shape 130"/>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85" name="Freeform: Shape 131"/>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393" name="Group 132"/>
          <p:cNvGrpSpPr/>
          <p:nvPr/>
        </p:nvGrpSpPr>
        <p:grpSpPr>
          <a:xfrm>
            <a:off x="762683" y="5461115"/>
            <a:ext cx="586921" cy="520587"/>
            <a:chOff x="0" y="0"/>
            <a:chExt cx="586919" cy="520585"/>
          </a:xfrm>
        </p:grpSpPr>
        <p:sp>
          <p:nvSpPr>
            <p:cNvPr id="12387" name="Freeform: Shape 133"/>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88" name="Freeform: Shape 134"/>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89" name="Freeform: Shape 135"/>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90" name="Freeform: Shape 136"/>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91" name="Freeform: Shape 137"/>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92" name="Freeform: Shape 138"/>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407" name="Group 139"/>
          <p:cNvGrpSpPr/>
          <p:nvPr/>
        </p:nvGrpSpPr>
        <p:grpSpPr>
          <a:xfrm>
            <a:off x="700567" y="2932480"/>
            <a:ext cx="627257" cy="493959"/>
            <a:chOff x="0" y="0"/>
            <a:chExt cx="627255" cy="493957"/>
          </a:xfrm>
        </p:grpSpPr>
        <p:sp>
          <p:nvSpPr>
            <p:cNvPr id="12394" name="Freeform: Shape 140"/>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95" name="Freeform: Shape 141"/>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96" name="Freeform: Shape 142"/>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97" name="Freeform: Shape 143"/>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398" name="Freeform: Shape 144"/>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399" name="Freeform: Shape 145"/>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0" name="Freeform: Shape 146"/>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1" name="Freeform: Shape 147"/>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2" name="Freeform: Shape 148"/>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3" name="Freeform: Shape 149"/>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4" name="Freeform: Shape 150"/>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5" name="Freeform: Shape 151"/>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06" name="Freeform: Shape 152"/>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408" name="Graphic 153" descr="Graphic 153"/>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sp>
        <p:nvSpPr>
          <p:cNvPr id="12409"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431" name="Group 70"/>
          <p:cNvGrpSpPr/>
          <p:nvPr/>
        </p:nvGrpSpPr>
        <p:grpSpPr>
          <a:xfrm>
            <a:off x="783437" y="388305"/>
            <a:ext cx="527876" cy="505709"/>
            <a:chOff x="0" y="0"/>
            <a:chExt cx="527874" cy="505707"/>
          </a:xfrm>
        </p:grpSpPr>
        <p:sp>
          <p:nvSpPr>
            <p:cNvPr id="12410"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1"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2"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3"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4"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5"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6"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7"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8"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19"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0"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1"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2"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3"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4"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5"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6"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7"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8"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29"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30"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99" name="Picture 39" descr="Picture 39"/>
          <p:cNvPicPr>
            <a:picLocks noChangeAspect="1"/>
          </p:cNvPicPr>
          <p:nvPr/>
        </p:nvPicPr>
        <p:blipFill>
          <a:blip r:embed="rId2">
            <a:extLst/>
          </a:blip>
          <a:srcRect l="0" t="40528" r="0" b="38399"/>
          <a:stretch>
            <a:fillRect/>
          </a:stretch>
        </p:blipFill>
        <p:spPr>
          <a:xfrm>
            <a:off x="2639146" y="6045055"/>
            <a:ext cx="2256430" cy="475489"/>
          </a:xfrm>
          <a:prstGeom prst="rect">
            <a:avLst/>
          </a:prstGeom>
          <a:ln w="12700">
            <a:miter lim="400000"/>
          </a:ln>
        </p:spPr>
      </p:pic>
      <p:pic>
        <p:nvPicPr>
          <p:cNvPr id="9800" name="Picture 7" descr="Picture 7"/>
          <p:cNvPicPr>
            <a:picLocks noChangeAspect="1"/>
          </p:cNvPicPr>
          <p:nvPr/>
        </p:nvPicPr>
        <p:blipFill>
          <a:blip r:embed="rId3">
            <a:extLst/>
          </a:blip>
          <a:srcRect l="0" t="15368" r="0" b="15215"/>
          <a:stretch>
            <a:fillRect/>
          </a:stretch>
        </p:blipFill>
        <p:spPr>
          <a:xfrm>
            <a:off x="5186574" y="5602587"/>
            <a:ext cx="1488553" cy="1033273"/>
          </a:xfrm>
          <a:prstGeom prst="rect">
            <a:avLst/>
          </a:prstGeom>
          <a:ln w="12700">
            <a:miter lim="400000"/>
          </a:ln>
        </p:spPr>
      </p:pic>
      <p:pic>
        <p:nvPicPr>
          <p:cNvPr id="9801" name="Picture 15" descr="Picture 15"/>
          <p:cNvPicPr>
            <a:picLocks noChangeAspect="1"/>
          </p:cNvPicPr>
          <p:nvPr/>
        </p:nvPicPr>
        <p:blipFill>
          <a:blip r:embed="rId4">
            <a:extLst/>
          </a:blip>
          <a:stretch>
            <a:fillRect/>
          </a:stretch>
        </p:blipFill>
        <p:spPr>
          <a:xfrm>
            <a:off x="5921757" y="2811896"/>
            <a:ext cx="2143060" cy="2143062"/>
          </a:xfrm>
          <a:prstGeom prst="rect">
            <a:avLst/>
          </a:prstGeom>
          <a:ln w="12700">
            <a:miter lim="400000"/>
          </a:ln>
        </p:spPr>
      </p:pic>
      <p:pic>
        <p:nvPicPr>
          <p:cNvPr id="9802" name="Picture 17" descr="Picture 17"/>
          <p:cNvPicPr>
            <a:picLocks noChangeAspect="1"/>
          </p:cNvPicPr>
          <p:nvPr/>
        </p:nvPicPr>
        <p:blipFill>
          <a:blip r:embed="rId5">
            <a:extLst/>
          </a:blip>
          <a:stretch>
            <a:fillRect/>
          </a:stretch>
        </p:blipFill>
        <p:spPr>
          <a:xfrm>
            <a:off x="415717" y="1306799"/>
            <a:ext cx="2408337" cy="560349"/>
          </a:xfrm>
          <a:prstGeom prst="rect">
            <a:avLst/>
          </a:prstGeom>
          <a:ln w="12700">
            <a:miter lim="400000"/>
          </a:ln>
        </p:spPr>
      </p:pic>
      <p:sp>
        <p:nvSpPr>
          <p:cNvPr id="9803" name="Rectangle 3"/>
          <p:cNvSpPr txBox="1"/>
          <p:nvPr/>
        </p:nvSpPr>
        <p:spPr>
          <a:xfrm>
            <a:off x="2300101" y="477559"/>
            <a:ext cx="7591799" cy="337821"/>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marL="122115" indent="-122115" algn="ctr" defTabSz="412750">
              <a:lnSpc>
                <a:spcPct val="80000"/>
              </a:lnSpc>
              <a:spcBef>
                <a:spcPts val="2600"/>
              </a:spcBef>
              <a:defRPr spc="300" sz="2000"/>
            </a:lvl1pPr>
          </a:lstStyle>
          <a:p>
            <a:pPr/>
            <a:r>
              <a:t>OUR CLIENTS TRUST US TO INNOVATE</a:t>
            </a:r>
          </a:p>
        </p:txBody>
      </p:sp>
      <p:pic>
        <p:nvPicPr>
          <p:cNvPr id="9804" name="Picture 1" descr="Picture 1"/>
          <p:cNvPicPr>
            <a:picLocks noChangeAspect="1"/>
          </p:cNvPicPr>
          <p:nvPr/>
        </p:nvPicPr>
        <p:blipFill>
          <a:blip r:embed="rId6">
            <a:extLst/>
          </a:blip>
          <a:stretch>
            <a:fillRect/>
          </a:stretch>
        </p:blipFill>
        <p:spPr>
          <a:xfrm>
            <a:off x="2637229" y="2403530"/>
            <a:ext cx="1079595" cy="657571"/>
          </a:xfrm>
          <a:prstGeom prst="rect">
            <a:avLst/>
          </a:prstGeom>
          <a:ln w="12700">
            <a:miter lim="400000"/>
          </a:ln>
        </p:spPr>
      </p:pic>
      <p:pic>
        <p:nvPicPr>
          <p:cNvPr id="9805" name="Picture 2" descr="Picture 2"/>
          <p:cNvPicPr>
            <a:picLocks noChangeAspect="1"/>
          </p:cNvPicPr>
          <p:nvPr/>
        </p:nvPicPr>
        <p:blipFill>
          <a:blip r:embed="rId7">
            <a:extLst/>
          </a:blip>
          <a:stretch>
            <a:fillRect/>
          </a:stretch>
        </p:blipFill>
        <p:spPr>
          <a:xfrm>
            <a:off x="6545644" y="974499"/>
            <a:ext cx="2899802" cy="1224950"/>
          </a:xfrm>
          <a:prstGeom prst="rect">
            <a:avLst/>
          </a:prstGeom>
          <a:ln w="12700">
            <a:miter lim="400000"/>
          </a:ln>
        </p:spPr>
      </p:pic>
      <p:pic>
        <p:nvPicPr>
          <p:cNvPr id="9806" name="Picture 3" descr="Picture 3"/>
          <p:cNvPicPr>
            <a:picLocks noChangeAspect="1"/>
          </p:cNvPicPr>
          <p:nvPr/>
        </p:nvPicPr>
        <p:blipFill>
          <a:blip r:embed="rId8">
            <a:extLst/>
          </a:blip>
          <a:stretch>
            <a:fillRect/>
          </a:stretch>
        </p:blipFill>
        <p:spPr>
          <a:xfrm>
            <a:off x="3597784" y="1329916"/>
            <a:ext cx="2495042" cy="514115"/>
          </a:xfrm>
          <a:prstGeom prst="rect">
            <a:avLst/>
          </a:prstGeom>
          <a:ln w="12700">
            <a:miter lim="400000"/>
          </a:ln>
        </p:spPr>
      </p:pic>
      <p:pic>
        <p:nvPicPr>
          <p:cNvPr id="9807" name="Picture 4" descr="Picture 4"/>
          <p:cNvPicPr>
            <a:picLocks noChangeAspect="1"/>
          </p:cNvPicPr>
          <p:nvPr/>
        </p:nvPicPr>
        <p:blipFill>
          <a:blip r:embed="rId9">
            <a:extLst/>
          </a:blip>
          <a:stretch>
            <a:fillRect/>
          </a:stretch>
        </p:blipFill>
        <p:spPr>
          <a:xfrm>
            <a:off x="4156631" y="4592927"/>
            <a:ext cx="1511301" cy="927101"/>
          </a:xfrm>
          <a:prstGeom prst="rect">
            <a:avLst/>
          </a:prstGeom>
          <a:ln w="12700">
            <a:miter lim="400000"/>
          </a:ln>
        </p:spPr>
      </p:pic>
      <p:pic>
        <p:nvPicPr>
          <p:cNvPr id="9808" name="Picture 5" descr="Picture 5"/>
          <p:cNvPicPr>
            <a:picLocks noChangeAspect="1"/>
          </p:cNvPicPr>
          <p:nvPr/>
        </p:nvPicPr>
        <p:blipFill>
          <a:blip r:embed="rId10">
            <a:extLst/>
          </a:blip>
          <a:stretch>
            <a:fillRect/>
          </a:stretch>
        </p:blipFill>
        <p:spPr>
          <a:xfrm>
            <a:off x="4289633" y="2387122"/>
            <a:ext cx="1150645" cy="690387"/>
          </a:xfrm>
          <a:prstGeom prst="rect">
            <a:avLst/>
          </a:prstGeom>
          <a:ln w="12700">
            <a:miter lim="400000"/>
          </a:ln>
        </p:spPr>
      </p:pic>
      <p:pic>
        <p:nvPicPr>
          <p:cNvPr id="9809" name="Picture 23" descr="Picture 23"/>
          <p:cNvPicPr>
            <a:picLocks noChangeAspect="1"/>
          </p:cNvPicPr>
          <p:nvPr/>
        </p:nvPicPr>
        <p:blipFill>
          <a:blip r:embed="rId11">
            <a:extLst/>
          </a:blip>
          <a:stretch>
            <a:fillRect/>
          </a:stretch>
        </p:blipFill>
        <p:spPr>
          <a:xfrm>
            <a:off x="10216018" y="4640972"/>
            <a:ext cx="1477624" cy="733041"/>
          </a:xfrm>
          <a:prstGeom prst="rect">
            <a:avLst/>
          </a:prstGeom>
          <a:ln w="12700">
            <a:miter lim="400000"/>
          </a:ln>
        </p:spPr>
      </p:pic>
      <p:pic>
        <p:nvPicPr>
          <p:cNvPr id="9810" name="Picture 8" descr="Picture 8"/>
          <p:cNvPicPr>
            <a:picLocks noChangeAspect="1"/>
          </p:cNvPicPr>
          <p:nvPr/>
        </p:nvPicPr>
        <p:blipFill>
          <a:blip r:embed="rId12">
            <a:extLst/>
          </a:blip>
          <a:stretch>
            <a:fillRect/>
          </a:stretch>
        </p:blipFill>
        <p:spPr>
          <a:xfrm>
            <a:off x="3808872" y="3587941"/>
            <a:ext cx="1753429" cy="590971"/>
          </a:xfrm>
          <a:prstGeom prst="rect">
            <a:avLst/>
          </a:prstGeom>
          <a:ln w="12700">
            <a:miter lim="400000"/>
          </a:ln>
        </p:spPr>
      </p:pic>
      <p:pic>
        <p:nvPicPr>
          <p:cNvPr id="9811" name="Picture 9" descr="Picture 9"/>
          <p:cNvPicPr>
            <a:picLocks noChangeAspect="1"/>
          </p:cNvPicPr>
          <p:nvPr/>
        </p:nvPicPr>
        <p:blipFill>
          <a:blip r:embed="rId13">
            <a:extLst/>
          </a:blip>
          <a:stretch>
            <a:fillRect/>
          </a:stretch>
        </p:blipFill>
        <p:spPr>
          <a:xfrm>
            <a:off x="2405522" y="4608802"/>
            <a:ext cx="1403351" cy="895351"/>
          </a:xfrm>
          <a:prstGeom prst="rect">
            <a:avLst/>
          </a:prstGeom>
          <a:ln w="12700">
            <a:miter lim="400000"/>
          </a:ln>
        </p:spPr>
      </p:pic>
      <p:pic>
        <p:nvPicPr>
          <p:cNvPr id="9812" name="Picture 10" descr="Picture 10"/>
          <p:cNvPicPr>
            <a:picLocks noChangeAspect="1"/>
          </p:cNvPicPr>
          <p:nvPr/>
        </p:nvPicPr>
        <p:blipFill>
          <a:blip r:embed="rId14">
            <a:extLst/>
          </a:blip>
          <a:stretch>
            <a:fillRect/>
          </a:stretch>
        </p:blipFill>
        <p:spPr>
          <a:xfrm>
            <a:off x="2549755" y="3407176"/>
            <a:ext cx="804208" cy="952501"/>
          </a:xfrm>
          <a:prstGeom prst="rect">
            <a:avLst/>
          </a:prstGeom>
          <a:ln w="12700">
            <a:miter lim="400000"/>
          </a:ln>
        </p:spPr>
      </p:pic>
      <p:pic>
        <p:nvPicPr>
          <p:cNvPr id="9813" name="Picture 16" descr="Picture 16"/>
          <p:cNvPicPr>
            <a:picLocks noChangeAspect="1"/>
          </p:cNvPicPr>
          <p:nvPr/>
        </p:nvPicPr>
        <p:blipFill>
          <a:blip r:embed="rId15">
            <a:extLst/>
          </a:blip>
          <a:stretch>
            <a:fillRect/>
          </a:stretch>
        </p:blipFill>
        <p:spPr>
          <a:xfrm>
            <a:off x="415717" y="3615283"/>
            <a:ext cx="1645219" cy="536288"/>
          </a:xfrm>
          <a:prstGeom prst="rect">
            <a:avLst/>
          </a:prstGeom>
          <a:ln w="12700">
            <a:miter lim="400000"/>
          </a:ln>
        </p:spPr>
      </p:pic>
      <p:pic>
        <p:nvPicPr>
          <p:cNvPr id="9814" name="Picture 24" descr="Picture 24"/>
          <p:cNvPicPr>
            <a:picLocks noChangeAspect="1"/>
          </p:cNvPicPr>
          <p:nvPr/>
        </p:nvPicPr>
        <p:blipFill>
          <a:blip r:embed="rId16">
            <a:extLst/>
          </a:blip>
          <a:stretch>
            <a:fillRect/>
          </a:stretch>
        </p:blipFill>
        <p:spPr>
          <a:xfrm>
            <a:off x="415717" y="4776209"/>
            <a:ext cx="1660456" cy="560537"/>
          </a:xfrm>
          <a:prstGeom prst="rect">
            <a:avLst/>
          </a:prstGeom>
          <a:ln w="12700">
            <a:miter lim="400000"/>
          </a:ln>
        </p:spPr>
      </p:pic>
      <p:pic>
        <p:nvPicPr>
          <p:cNvPr id="9815" name="Picture 26" descr="Picture 26"/>
          <p:cNvPicPr>
            <a:picLocks noChangeAspect="1"/>
          </p:cNvPicPr>
          <p:nvPr/>
        </p:nvPicPr>
        <p:blipFill>
          <a:blip r:embed="rId17">
            <a:extLst/>
          </a:blip>
          <a:stretch>
            <a:fillRect/>
          </a:stretch>
        </p:blipFill>
        <p:spPr>
          <a:xfrm>
            <a:off x="9655130" y="1340144"/>
            <a:ext cx="1917317" cy="591630"/>
          </a:xfrm>
          <a:prstGeom prst="rect">
            <a:avLst/>
          </a:prstGeom>
          <a:ln w="12700">
            <a:miter lim="400000"/>
          </a:ln>
        </p:spPr>
      </p:pic>
      <p:pic>
        <p:nvPicPr>
          <p:cNvPr id="9816" name="Picture 27" descr="Picture 27"/>
          <p:cNvPicPr>
            <a:picLocks noChangeAspect="1"/>
          </p:cNvPicPr>
          <p:nvPr/>
        </p:nvPicPr>
        <p:blipFill>
          <a:blip r:embed="rId18">
            <a:extLst/>
          </a:blip>
          <a:stretch>
            <a:fillRect/>
          </a:stretch>
        </p:blipFill>
        <p:spPr>
          <a:xfrm>
            <a:off x="9815041" y="3524034"/>
            <a:ext cx="2045503" cy="552067"/>
          </a:xfrm>
          <a:prstGeom prst="rect">
            <a:avLst/>
          </a:prstGeom>
          <a:ln w="12700">
            <a:miter lim="400000"/>
          </a:ln>
        </p:spPr>
      </p:pic>
      <p:pic>
        <p:nvPicPr>
          <p:cNvPr id="9817" name="Picture 28" descr="Picture 28"/>
          <p:cNvPicPr>
            <a:picLocks noChangeAspect="1"/>
          </p:cNvPicPr>
          <p:nvPr/>
        </p:nvPicPr>
        <p:blipFill>
          <a:blip r:embed="rId19">
            <a:extLst/>
          </a:blip>
          <a:stretch>
            <a:fillRect/>
          </a:stretch>
        </p:blipFill>
        <p:spPr>
          <a:xfrm>
            <a:off x="8278234" y="4626197"/>
            <a:ext cx="1376898" cy="860562"/>
          </a:xfrm>
          <a:prstGeom prst="rect">
            <a:avLst/>
          </a:prstGeom>
          <a:ln w="12700">
            <a:miter lim="400000"/>
          </a:ln>
        </p:spPr>
      </p:pic>
      <p:pic>
        <p:nvPicPr>
          <p:cNvPr id="9818" name="Picture 29" descr="Picture 29"/>
          <p:cNvPicPr>
            <a:picLocks noChangeAspect="1"/>
          </p:cNvPicPr>
          <p:nvPr/>
        </p:nvPicPr>
        <p:blipFill>
          <a:blip r:embed="rId20">
            <a:extLst/>
          </a:blip>
          <a:stretch>
            <a:fillRect/>
          </a:stretch>
        </p:blipFill>
        <p:spPr>
          <a:xfrm>
            <a:off x="7204239" y="5891739"/>
            <a:ext cx="1964569" cy="454970"/>
          </a:xfrm>
          <a:prstGeom prst="rect">
            <a:avLst/>
          </a:prstGeom>
          <a:ln w="12700">
            <a:miter lim="400000"/>
          </a:ln>
        </p:spPr>
      </p:pic>
      <p:pic>
        <p:nvPicPr>
          <p:cNvPr id="9819" name="Picture 31" descr="Picture 31"/>
          <p:cNvPicPr>
            <a:picLocks noChangeAspect="1"/>
          </p:cNvPicPr>
          <p:nvPr/>
        </p:nvPicPr>
        <p:blipFill>
          <a:blip r:embed="rId21">
            <a:extLst/>
          </a:blip>
          <a:stretch>
            <a:fillRect/>
          </a:stretch>
        </p:blipFill>
        <p:spPr>
          <a:xfrm>
            <a:off x="9670374" y="5593174"/>
            <a:ext cx="2023268" cy="1052100"/>
          </a:xfrm>
          <a:prstGeom prst="rect">
            <a:avLst/>
          </a:prstGeom>
          <a:ln w="12700">
            <a:miter lim="400000"/>
          </a:ln>
        </p:spPr>
      </p:pic>
      <p:pic>
        <p:nvPicPr>
          <p:cNvPr id="9820" name="Picture 32" descr="Picture 32"/>
          <p:cNvPicPr>
            <a:picLocks noChangeAspect="1"/>
          </p:cNvPicPr>
          <p:nvPr/>
        </p:nvPicPr>
        <p:blipFill>
          <a:blip r:embed="rId22">
            <a:extLst/>
          </a:blip>
          <a:stretch>
            <a:fillRect/>
          </a:stretch>
        </p:blipFill>
        <p:spPr>
          <a:xfrm>
            <a:off x="342661" y="2507308"/>
            <a:ext cx="1969652" cy="450016"/>
          </a:xfrm>
          <a:prstGeom prst="rect">
            <a:avLst/>
          </a:prstGeom>
          <a:ln w="12700">
            <a:miter lim="400000"/>
          </a:ln>
        </p:spPr>
      </p:pic>
      <p:pic>
        <p:nvPicPr>
          <p:cNvPr id="9821" name="Picture 33" descr="Picture 33"/>
          <p:cNvPicPr>
            <a:picLocks noChangeAspect="1"/>
          </p:cNvPicPr>
          <p:nvPr/>
        </p:nvPicPr>
        <p:blipFill>
          <a:blip r:embed="rId23">
            <a:extLst/>
          </a:blip>
          <a:stretch>
            <a:fillRect/>
          </a:stretch>
        </p:blipFill>
        <p:spPr>
          <a:xfrm>
            <a:off x="332558" y="5823619"/>
            <a:ext cx="1967543" cy="591210"/>
          </a:xfrm>
          <a:prstGeom prst="rect">
            <a:avLst/>
          </a:prstGeom>
          <a:ln w="12700">
            <a:miter lim="400000"/>
          </a:ln>
        </p:spPr>
      </p:pic>
      <p:pic>
        <p:nvPicPr>
          <p:cNvPr id="9822" name="Picture 34" descr="Picture 34"/>
          <p:cNvPicPr>
            <a:picLocks noChangeAspect="1"/>
          </p:cNvPicPr>
          <p:nvPr/>
        </p:nvPicPr>
        <p:blipFill>
          <a:blip r:embed="rId24">
            <a:extLst/>
          </a:blip>
          <a:stretch>
            <a:fillRect/>
          </a:stretch>
        </p:blipFill>
        <p:spPr>
          <a:xfrm>
            <a:off x="7204239" y="2295305"/>
            <a:ext cx="849015" cy="874021"/>
          </a:xfrm>
          <a:prstGeom prst="rect">
            <a:avLst/>
          </a:prstGeom>
          <a:ln w="12700">
            <a:miter lim="400000"/>
          </a:ln>
        </p:spPr>
      </p:pic>
      <p:pic>
        <p:nvPicPr>
          <p:cNvPr id="9823" name="Picture 36" descr="Picture 36"/>
          <p:cNvPicPr>
            <a:picLocks noChangeAspect="1"/>
          </p:cNvPicPr>
          <p:nvPr/>
        </p:nvPicPr>
        <p:blipFill>
          <a:blip r:embed="rId25">
            <a:extLst/>
          </a:blip>
          <a:stretch>
            <a:fillRect/>
          </a:stretch>
        </p:blipFill>
        <p:spPr>
          <a:xfrm>
            <a:off x="8357491" y="3407176"/>
            <a:ext cx="952501" cy="952501"/>
          </a:xfrm>
          <a:prstGeom prst="rect">
            <a:avLst/>
          </a:prstGeom>
          <a:ln w="12700">
            <a:miter lim="400000"/>
          </a:ln>
        </p:spPr>
      </p:pic>
      <p:pic>
        <p:nvPicPr>
          <p:cNvPr id="9824" name="Picture 37" descr="Picture 37"/>
          <p:cNvPicPr>
            <a:picLocks noChangeAspect="1"/>
          </p:cNvPicPr>
          <p:nvPr/>
        </p:nvPicPr>
        <p:blipFill>
          <a:blip r:embed="rId26">
            <a:extLst/>
          </a:blip>
          <a:stretch>
            <a:fillRect/>
          </a:stretch>
        </p:blipFill>
        <p:spPr>
          <a:xfrm>
            <a:off x="6092825" y="4681332"/>
            <a:ext cx="1624395" cy="750291"/>
          </a:xfrm>
          <a:prstGeom prst="rect">
            <a:avLst/>
          </a:prstGeom>
          <a:ln w="12700">
            <a:miter lim="400000"/>
          </a:ln>
        </p:spPr>
      </p:pic>
      <p:pic>
        <p:nvPicPr>
          <p:cNvPr id="9825" name="Picture 38" descr="Picture 38"/>
          <p:cNvPicPr>
            <a:picLocks noChangeAspect="1"/>
          </p:cNvPicPr>
          <p:nvPr/>
        </p:nvPicPr>
        <p:blipFill>
          <a:blip r:embed="rId27">
            <a:extLst/>
          </a:blip>
          <a:stretch>
            <a:fillRect/>
          </a:stretch>
        </p:blipFill>
        <p:spPr>
          <a:xfrm>
            <a:off x="10035044" y="2334442"/>
            <a:ext cx="1678795" cy="763089"/>
          </a:xfrm>
          <a:prstGeom prst="rect">
            <a:avLst/>
          </a:prstGeom>
          <a:ln w="12700">
            <a:miter lim="400000"/>
          </a:ln>
        </p:spPr>
      </p:pic>
      <p:pic>
        <p:nvPicPr>
          <p:cNvPr id="9826" name="Picture 6" descr="Picture 6"/>
          <p:cNvPicPr>
            <a:picLocks noChangeAspect="1"/>
          </p:cNvPicPr>
          <p:nvPr/>
        </p:nvPicPr>
        <p:blipFill>
          <a:blip r:embed="rId28">
            <a:extLst/>
          </a:blip>
          <a:stretch>
            <a:fillRect/>
          </a:stretch>
        </p:blipFill>
        <p:spPr>
          <a:xfrm>
            <a:off x="5860698" y="2287700"/>
            <a:ext cx="910919" cy="889231"/>
          </a:xfrm>
          <a:prstGeom prst="rect">
            <a:avLst/>
          </a:prstGeom>
          <a:ln w="12700">
            <a:miter lim="400000"/>
          </a:ln>
        </p:spPr>
      </p:pic>
      <p:pic>
        <p:nvPicPr>
          <p:cNvPr id="9827" name="Picture 35" descr="Picture 35"/>
          <p:cNvPicPr>
            <a:picLocks noChangeAspect="1"/>
          </p:cNvPicPr>
          <p:nvPr/>
        </p:nvPicPr>
        <p:blipFill>
          <a:blip r:embed="rId29">
            <a:extLst/>
          </a:blip>
          <a:stretch>
            <a:fillRect/>
          </a:stretch>
        </p:blipFill>
        <p:spPr>
          <a:xfrm>
            <a:off x="8468412" y="2380661"/>
            <a:ext cx="1346631" cy="7033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433" name="Picture 65" descr="Picture 65"/>
          <p:cNvPicPr>
            <a:picLocks noChangeAspect="1"/>
          </p:cNvPicPr>
          <p:nvPr/>
        </p:nvPicPr>
        <p:blipFill>
          <a:blip r:embed="rId2">
            <a:extLst/>
          </a:blip>
          <a:stretch>
            <a:fillRect/>
          </a:stretch>
        </p:blipFill>
        <p:spPr>
          <a:xfrm>
            <a:off x="2850570" y="2011987"/>
            <a:ext cx="8582519" cy="4566187"/>
          </a:xfrm>
          <a:prstGeom prst="rect">
            <a:avLst/>
          </a:prstGeom>
          <a:ln w="12700">
            <a:solidFill>
              <a:schemeClr val="accent3">
                <a:lumOff val="17647"/>
              </a:schemeClr>
            </a:solidFill>
          </a:ln>
        </p:spPr>
      </p:pic>
      <p:sp>
        <p:nvSpPr>
          <p:cNvPr id="12434" name="Rectangle 66"/>
          <p:cNvSpPr/>
          <p:nvPr/>
        </p:nvSpPr>
        <p:spPr>
          <a:xfrm>
            <a:off x="5548186" y="5777446"/>
            <a:ext cx="2083876" cy="267683"/>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2435" name="TextBox 3"/>
          <p:cNvSpPr txBox="1"/>
          <p:nvPr/>
        </p:nvSpPr>
        <p:spPr>
          <a:xfrm>
            <a:off x="3087677" y="1302410"/>
            <a:ext cx="8108297"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Create an Azure Container Instance quickly</a:t>
            </a:r>
          </a:p>
        </p:txBody>
      </p:sp>
      <p:sp>
        <p:nvSpPr>
          <p:cNvPr id="12436" name="Title 4"/>
          <p:cNvSpPr txBox="1"/>
          <p:nvPr>
            <p:ph type="title"/>
          </p:nvPr>
        </p:nvSpPr>
        <p:spPr>
          <a:xfrm>
            <a:off x="2399798" y="505537"/>
            <a:ext cx="8556505" cy="854372"/>
          </a:xfrm>
          <a:prstGeom prst="rect">
            <a:avLst/>
          </a:prstGeom>
        </p:spPr>
        <p:txBody>
          <a:bodyPr/>
          <a:lstStyle>
            <a:lvl1pPr algn="ctr" defTabSz="841217">
              <a:defRPr spc="-92" sz="4324"/>
            </a:lvl1pPr>
          </a:lstStyle>
          <a:p>
            <a:pPr/>
            <a:r>
              <a:t>Azure Container Instances (ACI)</a:t>
            </a:r>
          </a:p>
        </p:txBody>
      </p:sp>
      <p:sp>
        <p:nvSpPr>
          <p:cNvPr id="12437" name="TextBox 62"/>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438" name="Rectangle 94"/>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439" name="Straight Connector 95"/>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440" name="Rectangle: Rounded Corners 97"/>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441" name="Rectangle: Rounded Corners 98"/>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442" name="Rectangle: Rounded Corners 99"/>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443" name="Rectangle: Rounded Corners 100"/>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451" name="Group 123"/>
          <p:cNvGrpSpPr/>
          <p:nvPr/>
        </p:nvGrpSpPr>
        <p:grpSpPr>
          <a:xfrm>
            <a:off x="730195" y="1660666"/>
            <a:ext cx="551234" cy="489930"/>
            <a:chOff x="0" y="0"/>
            <a:chExt cx="551232" cy="489928"/>
          </a:xfrm>
        </p:grpSpPr>
        <p:sp>
          <p:nvSpPr>
            <p:cNvPr id="12444" name="Freeform: Shape 124"/>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45" name="Freeform: Shape 125"/>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46" name="Freeform: Shape 126"/>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47" name="Freeform: Shape 127"/>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48" name="Freeform: Shape 128"/>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49" name="Freeform: Shape 129"/>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50" name="Freeform: Shape 130"/>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458" name="Group 131"/>
          <p:cNvGrpSpPr/>
          <p:nvPr/>
        </p:nvGrpSpPr>
        <p:grpSpPr>
          <a:xfrm>
            <a:off x="762683" y="5461115"/>
            <a:ext cx="586921" cy="520587"/>
            <a:chOff x="0" y="0"/>
            <a:chExt cx="586919" cy="520585"/>
          </a:xfrm>
        </p:grpSpPr>
        <p:sp>
          <p:nvSpPr>
            <p:cNvPr id="12452" name="Freeform: Shape 132"/>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53" name="Freeform: Shape 133"/>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54" name="Freeform: Shape 134"/>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55" name="Freeform: Shape 135"/>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56" name="Freeform: Shape 136"/>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57" name="Freeform: Shape 137"/>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472" name="Group 138"/>
          <p:cNvGrpSpPr/>
          <p:nvPr/>
        </p:nvGrpSpPr>
        <p:grpSpPr>
          <a:xfrm>
            <a:off x="700567" y="2932480"/>
            <a:ext cx="627257" cy="493959"/>
            <a:chOff x="0" y="0"/>
            <a:chExt cx="627255" cy="493957"/>
          </a:xfrm>
        </p:grpSpPr>
        <p:sp>
          <p:nvSpPr>
            <p:cNvPr id="12459" name="Freeform: Shape 139"/>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60" name="Freeform: Shape 140"/>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61" name="Freeform: Shape 141"/>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2" name="Freeform: Shape 142"/>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3" name="Freeform: Shape 143"/>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64" name="Freeform: Shape 144"/>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5" name="Freeform: Shape 145"/>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6" name="Freeform: Shape 146"/>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7" name="Freeform: Shape 147"/>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8" name="Freeform: Shape 148"/>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69" name="Freeform: Shape 149"/>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70" name="Freeform: Shape 150"/>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471" name="Freeform: Shape 151"/>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473" name="Graphic 152" descr="Graphic 152"/>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sp>
        <p:nvSpPr>
          <p:cNvPr id="12474" name="Rectangle 154"/>
          <p:cNvSpPr/>
          <p:nvPr/>
        </p:nvSpPr>
        <p:spPr>
          <a:xfrm>
            <a:off x="7948768" y="5238970"/>
            <a:ext cx="3189647" cy="562601"/>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2475"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497" name="Group 73"/>
          <p:cNvGrpSpPr/>
          <p:nvPr/>
        </p:nvGrpSpPr>
        <p:grpSpPr>
          <a:xfrm>
            <a:off x="783437" y="388305"/>
            <a:ext cx="527876" cy="505709"/>
            <a:chOff x="0" y="0"/>
            <a:chExt cx="527874" cy="505707"/>
          </a:xfrm>
        </p:grpSpPr>
        <p:sp>
          <p:nvSpPr>
            <p:cNvPr id="12476"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77"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78"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79"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0"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1"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2"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3"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4"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5"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6"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7"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8"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89"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0"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1"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2"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3"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4"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5"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496"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500"/>
                                  </p:stCondLst>
                                  <p:childTnLst>
                                    <p:animEffect filter="fade" transition="out">
                                      <p:cBhvr>
                                        <p:cTn id="6" dur="3000" fill="hold" tmFilter="0, 0; .2, .5; .8, .5; 1, 0"/>
                                        <p:tgtEl>
                                          <p:spTgt spid="12474"/>
                                        </p:tgtEl>
                                      </p:cBhvr>
                                    </p:animEffect>
                                    <p:animScale>
                                      <p:cBhvr>
                                        <p:cTn id="7" dur="1500" fill="hold" autoRev="1"/>
                                        <p:tgtEl>
                                          <p:spTgt spid="12474"/>
                                        </p:tgtEl>
                                      </p:cBhvr>
                                      <p:by x="105000" y="105000"/>
                                    </p:animScale>
                                  </p:childTnLst>
                                </p:cTn>
                              </p:par>
                            </p:childTnLst>
                          </p:cTn>
                        </p:par>
                        <p:par>
                          <p:cTn id="8" fill="hold">
                            <p:stCondLst>
                              <p:cond delay="0"/>
                            </p:stCondLst>
                            <p:childTnLst>
                              <p:par>
                                <p:cTn id="9" presetClass="emph" nodeType="withEffect" presetSubtype="0" presetID="26" grpId="2" fill="hold">
                                  <p:stCondLst>
                                    <p:cond delay="0"/>
                                  </p:stCondLst>
                                  <p:childTnLst>
                                    <p:animEffect filter="fade" transition="out">
                                      <p:cBhvr>
                                        <p:cTn id="10" dur="3000" fill="hold" tmFilter="0, 0; .2, .5; .8, .5; 1, 0"/>
                                        <p:tgtEl>
                                          <p:spTgt spid="12434"/>
                                        </p:tgtEl>
                                      </p:cBhvr>
                                    </p:animEffect>
                                    <p:animScale>
                                      <p:cBhvr>
                                        <p:cTn id="11" dur="1500" fill="hold" autoRev="1"/>
                                        <p:tgtEl>
                                          <p:spTgt spid="12434"/>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74" grpId="1"/>
      <p:bldP build="whole" bldLvl="1" animBg="1" rev="0" advAuto="0" spid="12434" grpId="2"/>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99" name="Oval 4"/>
          <p:cNvSpPr/>
          <p:nvPr/>
        </p:nvSpPr>
        <p:spPr>
          <a:xfrm rot="16200000">
            <a:off x="3872195"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500" name="Oval 5"/>
          <p:cNvSpPr/>
          <p:nvPr/>
        </p:nvSpPr>
        <p:spPr>
          <a:xfrm rot="16200000">
            <a:off x="7069814"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501" name="Oval 6"/>
          <p:cNvSpPr/>
          <p:nvPr/>
        </p:nvSpPr>
        <p:spPr>
          <a:xfrm rot="16200000">
            <a:off x="10267430"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2502" name="TextBox 8"/>
          <p:cNvSpPr txBox="1"/>
          <p:nvPr/>
        </p:nvSpPr>
        <p:spPr>
          <a:xfrm>
            <a:off x="5652301" y="4567664"/>
            <a:ext cx="2979047"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ACI provides infinite container-based scale</a:t>
            </a:r>
          </a:p>
        </p:txBody>
      </p:sp>
      <p:sp>
        <p:nvSpPr>
          <p:cNvPr id="12503" name="TextBox 10"/>
          <p:cNvSpPr txBox="1"/>
          <p:nvPr/>
        </p:nvSpPr>
        <p:spPr>
          <a:xfrm>
            <a:off x="8939989" y="4567664"/>
            <a:ext cx="2798908"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The ACI Connector for K8s brings them together</a:t>
            </a:r>
          </a:p>
        </p:txBody>
      </p:sp>
      <p:sp>
        <p:nvSpPr>
          <p:cNvPr id="12504" name="TextBox 12"/>
          <p:cNvSpPr txBox="1"/>
          <p:nvPr/>
        </p:nvSpPr>
        <p:spPr>
          <a:xfrm>
            <a:off x="2531119" y="4567664"/>
            <a:ext cx="2826174"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Kubernetes provides rich orchestration capabilities</a:t>
            </a:r>
          </a:p>
        </p:txBody>
      </p:sp>
      <p:sp>
        <p:nvSpPr>
          <p:cNvPr id="12505" name="Straight Connector 13"/>
          <p:cNvSpPr/>
          <p:nvPr/>
        </p:nvSpPr>
        <p:spPr>
          <a:xfrm>
            <a:off x="4137088"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2506" name="Straight Connector 14"/>
          <p:cNvSpPr/>
          <p:nvPr/>
        </p:nvSpPr>
        <p:spPr>
          <a:xfrm>
            <a:off x="7334707"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2507" name="Title 4"/>
          <p:cNvSpPr txBox="1"/>
          <p:nvPr/>
        </p:nvSpPr>
        <p:spPr>
          <a:xfrm>
            <a:off x="2399798" y="505537"/>
            <a:ext cx="8556505" cy="89048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lvl1pPr algn="ctr" defTabSz="914366">
              <a:lnSpc>
                <a:spcPct val="90000"/>
              </a:lnSpc>
              <a:defRPr spc="-99" sz="4700">
                <a:solidFill>
                  <a:srgbClr val="505050"/>
                </a:solidFill>
                <a:latin typeface="Segoe UI Light"/>
                <a:ea typeface="Segoe UI Light"/>
                <a:cs typeface="Segoe UI Light"/>
                <a:sym typeface="Segoe UI Light"/>
              </a:defRPr>
            </a:lvl1pPr>
          </a:lstStyle>
          <a:p>
            <a:pPr/>
            <a:r>
              <a:t>Azure Container Instances (ACI)</a:t>
            </a:r>
          </a:p>
        </p:txBody>
      </p:sp>
      <p:sp>
        <p:nvSpPr>
          <p:cNvPr id="12508" name="TextBox 44"/>
          <p:cNvSpPr txBox="1"/>
          <p:nvPr/>
        </p:nvSpPr>
        <p:spPr>
          <a:xfrm>
            <a:off x="3087677" y="1302410"/>
            <a:ext cx="8108297"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ACI Connector for Kubernetes</a:t>
            </a:r>
          </a:p>
        </p:txBody>
      </p:sp>
      <p:sp>
        <p:nvSpPr>
          <p:cNvPr id="12509" name="TextBox 45"/>
          <p:cNvSpPr txBox="1"/>
          <p:nvPr/>
        </p:nvSpPr>
        <p:spPr>
          <a:xfrm>
            <a:off x="10833959" y="665413"/>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pic>
        <p:nvPicPr>
          <p:cNvPr id="12510" name="Graphic 46" descr="Graphic 46"/>
          <p:cNvPicPr>
            <a:picLocks noChangeAspect="1"/>
          </p:cNvPicPr>
          <p:nvPr/>
        </p:nvPicPr>
        <p:blipFill>
          <a:blip r:embed="rId2">
            <a:extLst/>
          </a:blip>
          <a:stretch>
            <a:fillRect/>
          </a:stretch>
        </p:blipFill>
        <p:spPr>
          <a:xfrm>
            <a:off x="5942365" y="2175941"/>
            <a:ext cx="2398922" cy="2187066"/>
          </a:xfrm>
          <a:prstGeom prst="rect">
            <a:avLst/>
          </a:prstGeom>
          <a:ln w="12700">
            <a:miter lim="400000"/>
          </a:ln>
        </p:spPr>
      </p:pic>
      <p:sp>
        <p:nvSpPr>
          <p:cNvPr id="12511" name="Rectangle 106"/>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512" name="Straight Connector 107"/>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513" name="Rectangle: Rounded Corners 109"/>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514" name="Rectangle: Rounded Corners 110"/>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515" name="Rectangle: Rounded Corners 111"/>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516" name="Rectangle: Rounded Corners 112"/>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524" name="Group 135"/>
          <p:cNvGrpSpPr/>
          <p:nvPr/>
        </p:nvGrpSpPr>
        <p:grpSpPr>
          <a:xfrm>
            <a:off x="730195" y="1660666"/>
            <a:ext cx="551234" cy="489930"/>
            <a:chOff x="0" y="0"/>
            <a:chExt cx="551232" cy="489928"/>
          </a:xfrm>
        </p:grpSpPr>
        <p:sp>
          <p:nvSpPr>
            <p:cNvPr id="12517" name="Freeform: Shape 136"/>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18" name="Freeform: Shape 137"/>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19" name="Freeform: Shape 138"/>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20" name="Freeform: Shape 139"/>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21" name="Freeform: Shape 140"/>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22" name="Freeform: Shape 141"/>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23" name="Freeform: Shape 142"/>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531" name="Group 143"/>
          <p:cNvGrpSpPr/>
          <p:nvPr/>
        </p:nvGrpSpPr>
        <p:grpSpPr>
          <a:xfrm>
            <a:off x="762683" y="5461115"/>
            <a:ext cx="586921" cy="520587"/>
            <a:chOff x="0" y="0"/>
            <a:chExt cx="586919" cy="520585"/>
          </a:xfrm>
        </p:grpSpPr>
        <p:sp>
          <p:nvSpPr>
            <p:cNvPr id="12525" name="Freeform: Shape 144"/>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26" name="Freeform: Shape 145"/>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27" name="Freeform: Shape 146"/>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28" name="Freeform: Shape 147"/>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29" name="Freeform: Shape 148"/>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30" name="Freeform: Shape 149"/>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545" name="Group 150"/>
          <p:cNvGrpSpPr/>
          <p:nvPr/>
        </p:nvGrpSpPr>
        <p:grpSpPr>
          <a:xfrm>
            <a:off x="700567" y="2932480"/>
            <a:ext cx="627257" cy="493959"/>
            <a:chOff x="0" y="0"/>
            <a:chExt cx="627255" cy="493957"/>
          </a:xfrm>
        </p:grpSpPr>
        <p:sp>
          <p:nvSpPr>
            <p:cNvPr id="12532" name="Freeform: Shape 151"/>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33" name="Freeform: Shape 152"/>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34" name="Freeform: Shape 153"/>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35" name="Freeform: Shape 154"/>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36" name="Freeform: Shape 155"/>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37" name="Freeform: Shape 156"/>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38" name="Freeform: Shape 157"/>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39" name="Freeform: Shape 158"/>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40" name="Freeform: Shape 159"/>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41" name="Freeform: Shape 160"/>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42" name="Freeform: Shape 161"/>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43" name="Freeform: Shape 162"/>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544" name="Freeform: Shape 163"/>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546" name="Graphic 164" descr="Graphic 164"/>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pic>
        <p:nvPicPr>
          <p:cNvPr id="12547" name="Graphic 74" descr="Graphic 74"/>
          <p:cNvPicPr>
            <a:picLocks noChangeAspect="1"/>
          </p:cNvPicPr>
          <p:nvPr/>
        </p:nvPicPr>
        <p:blipFill>
          <a:blip r:embed="rId4">
            <a:extLst/>
          </a:blip>
          <a:stretch>
            <a:fillRect/>
          </a:stretch>
        </p:blipFill>
        <p:spPr>
          <a:xfrm>
            <a:off x="2874297" y="2202466"/>
            <a:ext cx="1995361" cy="2134012"/>
          </a:xfrm>
          <a:prstGeom prst="rect">
            <a:avLst/>
          </a:prstGeom>
          <a:ln w="12700">
            <a:miter lim="400000"/>
          </a:ln>
        </p:spPr>
      </p:pic>
      <p:pic>
        <p:nvPicPr>
          <p:cNvPr id="12548" name="Graphic 75" descr="Graphic 75"/>
          <p:cNvPicPr>
            <a:picLocks noChangeAspect="1"/>
          </p:cNvPicPr>
          <p:nvPr/>
        </p:nvPicPr>
        <p:blipFill>
          <a:blip r:embed="rId5">
            <a:extLst/>
          </a:blip>
          <a:stretch>
            <a:fillRect/>
          </a:stretch>
        </p:blipFill>
        <p:spPr>
          <a:xfrm>
            <a:off x="9290236" y="2232223"/>
            <a:ext cx="2098416" cy="2074502"/>
          </a:xfrm>
          <a:prstGeom prst="rect">
            <a:avLst/>
          </a:prstGeom>
          <a:ln w="12700">
            <a:miter lim="400000"/>
          </a:ln>
        </p:spPr>
      </p:pic>
      <p:sp>
        <p:nvSpPr>
          <p:cNvPr id="12549"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571" name="Group 82"/>
          <p:cNvGrpSpPr/>
          <p:nvPr/>
        </p:nvGrpSpPr>
        <p:grpSpPr>
          <a:xfrm>
            <a:off x="783437" y="388305"/>
            <a:ext cx="527876" cy="505709"/>
            <a:chOff x="0" y="0"/>
            <a:chExt cx="527874" cy="505707"/>
          </a:xfrm>
        </p:grpSpPr>
        <p:sp>
          <p:nvSpPr>
            <p:cNvPr id="12550"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1"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2"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3"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4"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5"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6"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7"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8"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59"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0"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1"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2"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3"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4"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5"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6"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7"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8"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69"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70"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73" name="TextBox 3"/>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Bursting with the ACI Connector</a:t>
            </a:r>
          </a:p>
        </p:txBody>
      </p:sp>
      <p:grpSp>
        <p:nvGrpSpPr>
          <p:cNvPr id="12576" name="Rectangle: Rounded Corners 66"/>
          <p:cNvGrpSpPr/>
          <p:nvPr/>
        </p:nvGrpSpPr>
        <p:grpSpPr>
          <a:xfrm>
            <a:off x="5618779" y="3654233"/>
            <a:ext cx="1217602" cy="1217602"/>
            <a:chOff x="0" y="0"/>
            <a:chExt cx="1217600" cy="1217600"/>
          </a:xfrm>
        </p:grpSpPr>
        <p:sp>
          <p:nvSpPr>
            <p:cNvPr id="12574" name="Rounded Rectangle"/>
            <p:cNvSpPr/>
            <p:nvPr/>
          </p:nvSpPr>
          <p:spPr>
            <a:xfrm>
              <a:off x="0" y="0"/>
              <a:ext cx="1217601" cy="1217601"/>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575" name="Kubernetes control pane"/>
            <p:cNvSpPr txBox="1"/>
            <p:nvPr/>
          </p:nvSpPr>
          <p:spPr>
            <a:xfrm>
              <a:off x="11144" y="605911"/>
              <a:ext cx="1195313" cy="600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Kubernetes control pane</a:t>
              </a:r>
            </a:p>
          </p:txBody>
        </p:sp>
      </p:grpSp>
      <p:grpSp>
        <p:nvGrpSpPr>
          <p:cNvPr id="12581" name="Group 44"/>
          <p:cNvGrpSpPr/>
          <p:nvPr/>
        </p:nvGrpSpPr>
        <p:grpSpPr>
          <a:xfrm>
            <a:off x="3011959" y="3031172"/>
            <a:ext cx="368301" cy="611499"/>
            <a:chOff x="0" y="0"/>
            <a:chExt cx="368300" cy="611498"/>
          </a:xfrm>
        </p:grpSpPr>
        <p:sp>
          <p:nvSpPr>
            <p:cNvPr id="12577" name="Freeform 9"/>
            <p:cNvSpPr/>
            <p:nvPr/>
          </p:nvSpPr>
          <p:spPr>
            <a:xfrm>
              <a:off x="-1" y="249202"/>
              <a:ext cx="368301" cy="362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4121"/>
                    <a:pt x="21600" y="4121"/>
                    <a:pt x="21600" y="4121"/>
                  </a:cubicBezTo>
                  <a:cubicBezTo>
                    <a:pt x="21600" y="1847"/>
                    <a:pt x="19765" y="0"/>
                    <a:pt x="17506" y="0"/>
                  </a:cubicBezTo>
                  <a:cubicBezTo>
                    <a:pt x="4094" y="0"/>
                    <a:pt x="4094" y="0"/>
                    <a:pt x="4094" y="0"/>
                  </a:cubicBezTo>
                  <a:cubicBezTo>
                    <a:pt x="1835" y="0"/>
                    <a:pt x="0" y="1847"/>
                    <a:pt x="0" y="4121"/>
                  </a:cubicBezTo>
                  <a:cubicBezTo>
                    <a:pt x="0" y="21600"/>
                    <a:pt x="0" y="21600"/>
                    <a:pt x="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78" name="Oval 12"/>
            <p:cNvSpPr/>
            <p:nvPr/>
          </p:nvSpPr>
          <p:spPr>
            <a:xfrm>
              <a:off x="82066" y="-1"/>
              <a:ext cx="205169" cy="203167"/>
            </a:xfrm>
            <a:prstGeom prst="ellipse">
              <a:avLst/>
            </a:pr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579" name="Line 13"/>
            <p:cNvSpPr/>
            <p:nvPr/>
          </p:nvSpPr>
          <p:spPr>
            <a:xfrm>
              <a:off x="0" y="611497"/>
              <a:ext cx="368300"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2580" name="Freeform 14"/>
            <p:cNvSpPr/>
            <p:nvPr/>
          </p:nvSpPr>
          <p:spPr>
            <a:xfrm>
              <a:off x="219178" y="339276"/>
              <a:ext cx="84070" cy="98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3" y="16859"/>
                  </a:moveTo>
                  <a:cubicBezTo>
                    <a:pt x="11109" y="21600"/>
                    <a:pt x="11109" y="21600"/>
                    <a:pt x="11109" y="21600"/>
                  </a:cubicBezTo>
                  <a:cubicBezTo>
                    <a:pt x="617" y="16859"/>
                    <a:pt x="617" y="16859"/>
                    <a:pt x="617" y="16859"/>
                  </a:cubicBezTo>
                  <a:cubicBezTo>
                    <a:pt x="0" y="16859"/>
                    <a:pt x="0" y="16859"/>
                    <a:pt x="0" y="16332"/>
                  </a:cubicBezTo>
                  <a:cubicBezTo>
                    <a:pt x="0" y="527"/>
                    <a:pt x="0" y="527"/>
                    <a:pt x="0" y="527"/>
                  </a:cubicBezTo>
                  <a:cubicBezTo>
                    <a:pt x="0" y="0"/>
                    <a:pt x="0" y="0"/>
                    <a:pt x="617" y="0"/>
                  </a:cubicBezTo>
                  <a:cubicBezTo>
                    <a:pt x="20983" y="0"/>
                    <a:pt x="20983" y="0"/>
                    <a:pt x="20983" y="0"/>
                  </a:cubicBezTo>
                  <a:cubicBezTo>
                    <a:pt x="21600" y="0"/>
                    <a:pt x="21600" y="0"/>
                    <a:pt x="21600" y="527"/>
                  </a:cubicBezTo>
                  <a:cubicBezTo>
                    <a:pt x="21600" y="16332"/>
                    <a:pt x="21600" y="16332"/>
                    <a:pt x="21600" y="16332"/>
                  </a:cubicBezTo>
                  <a:cubicBezTo>
                    <a:pt x="21600" y="16859"/>
                    <a:pt x="21600" y="16859"/>
                    <a:pt x="20983" y="16859"/>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
        <p:nvSpPr>
          <p:cNvPr id="12582" name="TextBox 59"/>
          <p:cNvSpPr txBox="1"/>
          <p:nvPr/>
        </p:nvSpPr>
        <p:spPr>
          <a:xfrm>
            <a:off x="2629098" y="3724175"/>
            <a:ext cx="1134020"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Application architect</a:t>
            </a:r>
          </a:p>
        </p:txBody>
      </p:sp>
      <p:sp>
        <p:nvSpPr>
          <p:cNvPr id="12583" name="TextBox 60"/>
          <p:cNvSpPr txBox="1"/>
          <p:nvPr/>
        </p:nvSpPr>
        <p:spPr>
          <a:xfrm>
            <a:off x="2629098" y="5132827"/>
            <a:ext cx="1134020"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Infrastructure architect</a:t>
            </a:r>
          </a:p>
        </p:txBody>
      </p:sp>
      <p:grpSp>
        <p:nvGrpSpPr>
          <p:cNvPr id="12586" name="Rectangle: Rounded Corners 72"/>
          <p:cNvGrpSpPr/>
          <p:nvPr/>
        </p:nvGrpSpPr>
        <p:grpSpPr>
          <a:xfrm>
            <a:off x="8835162" y="3093978"/>
            <a:ext cx="2735850" cy="2338111"/>
            <a:chOff x="0" y="0"/>
            <a:chExt cx="2735849" cy="2338109"/>
          </a:xfrm>
        </p:grpSpPr>
        <p:sp>
          <p:nvSpPr>
            <p:cNvPr id="12584" name="Rounded Rectangle"/>
            <p:cNvSpPr/>
            <p:nvPr/>
          </p:nvSpPr>
          <p:spPr>
            <a:xfrm>
              <a:off x="0" y="0"/>
              <a:ext cx="2735850" cy="2338110"/>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585" name="Azure Container Instances (ACI)"/>
            <p:cNvSpPr txBox="1"/>
            <p:nvPr/>
          </p:nvSpPr>
          <p:spPr>
            <a:xfrm>
              <a:off x="21400" y="1864754"/>
              <a:ext cx="2693049"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grpSp>
      <p:grpSp>
        <p:nvGrpSpPr>
          <p:cNvPr id="12589" name="Rectangle: Rounded Corners 73"/>
          <p:cNvGrpSpPr/>
          <p:nvPr/>
        </p:nvGrpSpPr>
        <p:grpSpPr>
          <a:xfrm>
            <a:off x="7575266" y="3654233"/>
            <a:ext cx="608497" cy="1217602"/>
            <a:chOff x="0" y="0"/>
            <a:chExt cx="608495" cy="1217600"/>
          </a:xfrm>
        </p:grpSpPr>
        <p:sp>
          <p:nvSpPr>
            <p:cNvPr id="12587" name="Rounded Rectangle"/>
            <p:cNvSpPr/>
            <p:nvPr/>
          </p:nvSpPr>
          <p:spPr>
            <a:xfrm>
              <a:off x="0" y="0"/>
              <a:ext cx="608496" cy="1217601"/>
            </a:xfrm>
            <a:prstGeom prst="roundRect">
              <a:avLst>
                <a:gd name="adj" fmla="val 3125"/>
              </a:avLst>
            </a:prstGeom>
            <a:solidFill>
              <a:srgbClr val="008272">
                <a:alpha val="3000"/>
              </a:srgbClr>
            </a:solidFill>
            <a:ln w="12700" cap="flat">
              <a:solidFill>
                <a:srgbClr val="008272"/>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588" name="ACI Connector"/>
            <p:cNvSpPr txBox="1"/>
            <p:nvPr/>
          </p:nvSpPr>
          <p:spPr>
            <a:xfrm rot="5400000">
              <a:off x="-298984" y="308527"/>
              <a:ext cx="1206464" cy="600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100">
                  <a:solidFill>
                    <a:srgbClr val="505050"/>
                  </a:solidFill>
                  <a:latin typeface="Segoe UI"/>
                  <a:ea typeface="Segoe UI"/>
                  <a:cs typeface="Segoe UI"/>
                  <a:sym typeface="Segoe UI"/>
                </a:defRPr>
              </a:lvl1pPr>
            </a:lstStyle>
            <a:p>
              <a:pPr/>
              <a:r>
                <a:t>ACI Connector</a:t>
              </a:r>
            </a:p>
          </p:txBody>
        </p:sp>
      </p:grpSp>
      <p:sp>
        <p:nvSpPr>
          <p:cNvPr id="12590" name="Rectangle 15"/>
          <p:cNvSpPr/>
          <p:nvPr/>
        </p:nvSpPr>
        <p:spPr>
          <a:xfrm>
            <a:off x="4813944" y="5458205"/>
            <a:ext cx="1139606" cy="743386"/>
          </a:xfrm>
          <a:prstGeom prst="rect">
            <a:avLst/>
          </a:prstGeom>
          <a:ln w="1270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591" name="Line 16"/>
          <p:cNvSpPr/>
          <p:nvPr/>
        </p:nvSpPr>
        <p:spPr>
          <a:xfrm>
            <a:off x="5142241" y="6305362"/>
            <a:ext cx="483013" cy="1"/>
          </a:xfrm>
          <a:prstGeom prst="line">
            <a:avLst/>
          </a:prstGeom>
          <a:ln w="12700" cap="rnd">
            <a:solidFill>
              <a:srgbClr val="505050"/>
            </a:solidFill>
          </a:ln>
        </p:spPr>
        <p:txBody>
          <a:bodyPr lIns="45719" rIns="45719"/>
          <a:lstStyle/>
          <a:p>
            <a:pPr>
              <a:defRPr>
                <a:solidFill>
                  <a:srgbClr val="FFFFFF"/>
                </a:solidFill>
              </a:defRPr>
            </a:pPr>
          </a:p>
        </p:txBody>
      </p:sp>
      <p:sp>
        <p:nvSpPr>
          <p:cNvPr id="12592" name="Line 17"/>
          <p:cNvSpPr/>
          <p:nvPr/>
        </p:nvSpPr>
        <p:spPr>
          <a:xfrm>
            <a:off x="5383746" y="6205364"/>
            <a:ext cx="1" cy="100000"/>
          </a:xfrm>
          <a:prstGeom prst="line">
            <a:avLst/>
          </a:prstGeom>
          <a:ln w="12700" cap="rnd">
            <a:solidFill>
              <a:srgbClr val="505050"/>
            </a:solidFill>
          </a:ln>
        </p:spPr>
        <p:txBody>
          <a:bodyPr lIns="45719" rIns="45719"/>
          <a:lstStyle/>
          <a:p>
            <a:pPr>
              <a:defRPr>
                <a:solidFill>
                  <a:srgbClr val="FFFFFF"/>
                </a:solidFill>
              </a:defRPr>
            </a:pPr>
          </a:p>
        </p:txBody>
      </p:sp>
      <p:sp>
        <p:nvSpPr>
          <p:cNvPr id="12593" name="Rectangle 15"/>
          <p:cNvSpPr/>
          <p:nvPr/>
        </p:nvSpPr>
        <p:spPr>
          <a:xfrm>
            <a:off x="6501612" y="5458207"/>
            <a:ext cx="1139606" cy="743386"/>
          </a:xfrm>
          <a:prstGeom prst="rect">
            <a:avLst/>
          </a:prstGeom>
          <a:ln w="1270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2594" name="Line 16"/>
          <p:cNvSpPr/>
          <p:nvPr/>
        </p:nvSpPr>
        <p:spPr>
          <a:xfrm>
            <a:off x="6829911" y="6305363"/>
            <a:ext cx="483013" cy="1"/>
          </a:xfrm>
          <a:prstGeom prst="line">
            <a:avLst/>
          </a:prstGeom>
          <a:ln w="12700" cap="rnd">
            <a:solidFill>
              <a:srgbClr val="505050"/>
            </a:solidFill>
          </a:ln>
        </p:spPr>
        <p:txBody>
          <a:bodyPr lIns="45719" rIns="45719"/>
          <a:lstStyle/>
          <a:p>
            <a:pPr>
              <a:defRPr>
                <a:solidFill>
                  <a:srgbClr val="FFFFFF"/>
                </a:solidFill>
              </a:defRPr>
            </a:pPr>
          </a:p>
        </p:txBody>
      </p:sp>
      <p:sp>
        <p:nvSpPr>
          <p:cNvPr id="12595" name="Line 17"/>
          <p:cNvSpPr/>
          <p:nvPr/>
        </p:nvSpPr>
        <p:spPr>
          <a:xfrm>
            <a:off x="7071415" y="6205366"/>
            <a:ext cx="1" cy="100000"/>
          </a:xfrm>
          <a:prstGeom prst="line">
            <a:avLst/>
          </a:prstGeom>
          <a:ln w="12700" cap="rnd">
            <a:solidFill>
              <a:srgbClr val="505050"/>
            </a:solidFill>
          </a:ln>
        </p:spPr>
        <p:txBody>
          <a:bodyPr lIns="45719" rIns="45719"/>
          <a:lstStyle/>
          <a:p>
            <a:pPr>
              <a:defRPr>
                <a:solidFill>
                  <a:srgbClr val="FFFFFF"/>
                </a:solidFill>
              </a:defRPr>
            </a:pPr>
          </a:p>
        </p:txBody>
      </p:sp>
      <p:sp>
        <p:nvSpPr>
          <p:cNvPr id="12596" name="Rectangle 15"/>
          <p:cNvSpPr/>
          <p:nvPr/>
        </p:nvSpPr>
        <p:spPr>
          <a:xfrm>
            <a:off x="4813944" y="2208834"/>
            <a:ext cx="1139606" cy="743386"/>
          </a:xfrm>
          <a:prstGeom prst="rect">
            <a:avLst/>
          </a:prstGeom>
          <a:ln w="12700" cap="rnd">
            <a:solidFill>
              <a:srgbClr val="505050"/>
            </a:solidFill>
          </a:ln>
        </p:spPr>
        <p:txBody>
          <a:bodyPr lIns="45719" rIns="45719"/>
          <a:lstStyle/>
          <a:p>
            <a:pPr defTabSz="914366">
              <a:defRPr sz="900">
                <a:solidFill>
                  <a:srgbClr val="505050"/>
                </a:solidFill>
                <a:latin typeface="Segoe UI"/>
                <a:ea typeface="Segoe UI"/>
                <a:cs typeface="Segoe UI"/>
                <a:sym typeface="Segoe UI"/>
              </a:defRPr>
            </a:pPr>
          </a:p>
        </p:txBody>
      </p:sp>
      <p:sp>
        <p:nvSpPr>
          <p:cNvPr id="12597" name="Line 16"/>
          <p:cNvSpPr/>
          <p:nvPr/>
        </p:nvSpPr>
        <p:spPr>
          <a:xfrm>
            <a:off x="5142241" y="3055990"/>
            <a:ext cx="483013" cy="1"/>
          </a:xfrm>
          <a:prstGeom prst="line">
            <a:avLst/>
          </a:prstGeom>
          <a:ln w="12700" cap="rnd">
            <a:solidFill>
              <a:srgbClr val="505050"/>
            </a:solidFill>
          </a:ln>
        </p:spPr>
        <p:txBody>
          <a:bodyPr lIns="45719" rIns="45719"/>
          <a:lstStyle/>
          <a:p>
            <a:pPr>
              <a:defRPr>
                <a:solidFill>
                  <a:srgbClr val="FFFFFF"/>
                </a:solidFill>
              </a:defRPr>
            </a:pPr>
          </a:p>
        </p:txBody>
      </p:sp>
      <p:sp>
        <p:nvSpPr>
          <p:cNvPr id="12598" name="Line 17"/>
          <p:cNvSpPr/>
          <p:nvPr/>
        </p:nvSpPr>
        <p:spPr>
          <a:xfrm>
            <a:off x="5383746" y="2955992"/>
            <a:ext cx="1" cy="100000"/>
          </a:xfrm>
          <a:prstGeom prst="line">
            <a:avLst/>
          </a:prstGeom>
          <a:ln w="12700" cap="rnd">
            <a:solidFill>
              <a:srgbClr val="505050"/>
            </a:solidFill>
          </a:ln>
        </p:spPr>
        <p:txBody>
          <a:bodyPr lIns="45719" rIns="45719"/>
          <a:lstStyle/>
          <a:p>
            <a:pPr>
              <a:defRPr>
                <a:solidFill>
                  <a:srgbClr val="FFFFFF"/>
                </a:solidFill>
              </a:defRPr>
            </a:pPr>
          </a:p>
        </p:txBody>
      </p:sp>
      <p:sp>
        <p:nvSpPr>
          <p:cNvPr id="12599" name="Rectangle 15"/>
          <p:cNvSpPr/>
          <p:nvPr/>
        </p:nvSpPr>
        <p:spPr>
          <a:xfrm>
            <a:off x="6501612" y="2208834"/>
            <a:ext cx="1139606" cy="743386"/>
          </a:xfrm>
          <a:prstGeom prst="rect">
            <a:avLst/>
          </a:prstGeom>
          <a:ln w="12700" cap="rnd">
            <a:solidFill>
              <a:srgbClr val="505050"/>
            </a:solidFill>
          </a:ln>
        </p:spPr>
        <p:txBody>
          <a:bodyPr lIns="45719" rIns="45719"/>
          <a:lstStyle/>
          <a:p>
            <a:pPr defTabSz="914366">
              <a:defRPr sz="900">
                <a:solidFill>
                  <a:srgbClr val="505050"/>
                </a:solidFill>
                <a:latin typeface="Segoe UI"/>
                <a:ea typeface="Segoe UI"/>
                <a:cs typeface="Segoe UI"/>
                <a:sym typeface="Segoe UI"/>
              </a:defRPr>
            </a:pPr>
          </a:p>
        </p:txBody>
      </p:sp>
      <p:sp>
        <p:nvSpPr>
          <p:cNvPr id="12600" name="Line 16"/>
          <p:cNvSpPr/>
          <p:nvPr/>
        </p:nvSpPr>
        <p:spPr>
          <a:xfrm>
            <a:off x="6829911" y="3055990"/>
            <a:ext cx="483013" cy="1"/>
          </a:xfrm>
          <a:prstGeom prst="line">
            <a:avLst/>
          </a:prstGeom>
          <a:ln w="12700" cap="rnd">
            <a:solidFill>
              <a:srgbClr val="505050"/>
            </a:solidFill>
          </a:ln>
        </p:spPr>
        <p:txBody>
          <a:bodyPr lIns="45719" rIns="45719"/>
          <a:lstStyle/>
          <a:p>
            <a:pPr>
              <a:defRPr>
                <a:solidFill>
                  <a:srgbClr val="FFFFFF"/>
                </a:solidFill>
              </a:defRPr>
            </a:pPr>
          </a:p>
        </p:txBody>
      </p:sp>
      <p:sp>
        <p:nvSpPr>
          <p:cNvPr id="12601" name="Line 17"/>
          <p:cNvSpPr/>
          <p:nvPr/>
        </p:nvSpPr>
        <p:spPr>
          <a:xfrm>
            <a:off x="7071415" y="2955992"/>
            <a:ext cx="1" cy="100000"/>
          </a:xfrm>
          <a:prstGeom prst="line">
            <a:avLst/>
          </a:prstGeom>
          <a:ln w="12700" cap="rnd">
            <a:solidFill>
              <a:srgbClr val="505050"/>
            </a:solidFill>
          </a:ln>
        </p:spPr>
        <p:txBody>
          <a:bodyPr lIns="45719" rIns="45719"/>
          <a:lstStyle/>
          <a:p>
            <a:pPr>
              <a:defRPr>
                <a:solidFill>
                  <a:srgbClr val="FFFFFF"/>
                </a:solidFill>
              </a:defRPr>
            </a:pPr>
          </a:p>
        </p:txBody>
      </p:sp>
      <p:grpSp>
        <p:nvGrpSpPr>
          <p:cNvPr id="12604" name="Rectangle: Rounded Corners 94"/>
          <p:cNvGrpSpPr/>
          <p:nvPr/>
        </p:nvGrpSpPr>
        <p:grpSpPr>
          <a:xfrm>
            <a:off x="4893781" y="5533916"/>
            <a:ext cx="468552" cy="275927"/>
            <a:chOff x="0" y="0"/>
            <a:chExt cx="468551" cy="275926"/>
          </a:xfrm>
        </p:grpSpPr>
        <p:sp>
          <p:nvSpPr>
            <p:cNvPr id="12602"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03"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07" name="Rectangle: Rounded Corners 96"/>
          <p:cNvGrpSpPr/>
          <p:nvPr/>
        </p:nvGrpSpPr>
        <p:grpSpPr>
          <a:xfrm>
            <a:off x="4893781" y="5849935"/>
            <a:ext cx="468552" cy="275927"/>
            <a:chOff x="0" y="0"/>
            <a:chExt cx="468551" cy="275926"/>
          </a:xfrm>
        </p:grpSpPr>
        <p:sp>
          <p:nvSpPr>
            <p:cNvPr id="12605"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06"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10" name="Rectangle: Rounded Corners 97"/>
          <p:cNvGrpSpPr/>
          <p:nvPr/>
        </p:nvGrpSpPr>
        <p:grpSpPr>
          <a:xfrm>
            <a:off x="5405170" y="5849935"/>
            <a:ext cx="468552" cy="275927"/>
            <a:chOff x="0" y="0"/>
            <a:chExt cx="468551" cy="275926"/>
          </a:xfrm>
        </p:grpSpPr>
        <p:sp>
          <p:nvSpPr>
            <p:cNvPr id="12608"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09"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13" name="Rectangle: Rounded Corners 100"/>
          <p:cNvGrpSpPr/>
          <p:nvPr/>
        </p:nvGrpSpPr>
        <p:grpSpPr>
          <a:xfrm>
            <a:off x="6583843" y="5533916"/>
            <a:ext cx="468552" cy="275927"/>
            <a:chOff x="0" y="0"/>
            <a:chExt cx="468551" cy="275926"/>
          </a:xfrm>
        </p:grpSpPr>
        <p:sp>
          <p:nvSpPr>
            <p:cNvPr id="12611"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12"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16" name="Rectangle: Rounded Corners 102"/>
          <p:cNvGrpSpPr/>
          <p:nvPr/>
        </p:nvGrpSpPr>
        <p:grpSpPr>
          <a:xfrm>
            <a:off x="6583843" y="5849935"/>
            <a:ext cx="468552" cy="275927"/>
            <a:chOff x="0" y="0"/>
            <a:chExt cx="468551" cy="275926"/>
          </a:xfrm>
        </p:grpSpPr>
        <p:sp>
          <p:nvSpPr>
            <p:cNvPr id="12614"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15"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19" name="Rectangle: Rounded Corners 103"/>
          <p:cNvGrpSpPr/>
          <p:nvPr/>
        </p:nvGrpSpPr>
        <p:grpSpPr>
          <a:xfrm>
            <a:off x="7095232" y="5849935"/>
            <a:ext cx="468552" cy="275927"/>
            <a:chOff x="0" y="0"/>
            <a:chExt cx="468551" cy="275926"/>
          </a:xfrm>
        </p:grpSpPr>
        <p:sp>
          <p:nvSpPr>
            <p:cNvPr id="12617"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18"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22" name="Rectangle: Rounded Corners 105"/>
          <p:cNvGrpSpPr/>
          <p:nvPr/>
        </p:nvGrpSpPr>
        <p:grpSpPr>
          <a:xfrm>
            <a:off x="4893781" y="2293108"/>
            <a:ext cx="468552" cy="275927"/>
            <a:chOff x="0" y="0"/>
            <a:chExt cx="468551" cy="275926"/>
          </a:xfrm>
        </p:grpSpPr>
        <p:sp>
          <p:nvSpPr>
            <p:cNvPr id="12620"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21"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25" name="Rectangle: Rounded Corners 107"/>
          <p:cNvGrpSpPr/>
          <p:nvPr/>
        </p:nvGrpSpPr>
        <p:grpSpPr>
          <a:xfrm>
            <a:off x="4893781" y="2609126"/>
            <a:ext cx="468552" cy="275927"/>
            <a:chOff x="0" y="0"/>
            <a:chExt cx="468551" cy="275926"/>
          </a:xfrm>
        </p:grpSpPr>
        <p:sp>
          <p:nvSpPr>
            <p:cNvPr id="12623"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24"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28" name="Rectangle: Rounded Corners 108"/>
          <p:cNvGrpSpPr/>
          <p:nvPr/>
        </p:nvGrpSpPr>
        <p:grpSpPr>
          <a:xfrm>
            <a:off x="5405170" y="2609126"/>
            <a:ext cx="468552" cy="275927"/>
            <a:chOff x="0" y="0"/>
            <a:chExt cx="468551" cy="275926"/>
          </a:xfrm>
        </p:grpSpPr>
        <p:sp>
          <p:nvSpPr>
            <p:cNvPr id="12626"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27"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31" name="Rectangle: Rounded Corners 110"/>
          <p:cNvGrpSpPr/>
          <p:nvPr/>
        </p:nvGrpSpPr>
        <p:grpSpPr>
          <a:xfrm>
            <a:off x="6583843" y="2293108"/>
            <a:ext cx="468552" cy="275927"/>
            <a:chOff x="0" y="0"/>
            <a:chExt cx="468551" cy="275926"/>
          </a:xfrm>
        </p:grpSpPr>
        <p:sp>
          <p:nvSpPr>
            <p:cNvPr id="12629"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30"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34" name="Rectangle: Rounded Corners 112"/>
          <p:cNvGrpSpPr/>
          <p:nvPr/>
        </p:nvGrpSpPr>
        <p:grpSpPr>
          <a:xfrm>
            <a:off x="6583843" y="2609126"/>
            <a:ext cx="468552" cy="275927"/>
            <a:chOff x="0" y="0"/>
            <a:chExt cx="468551" cy="275926"/>
          </a:xfrm>
        </p:grpSpPr>
        <p:sp>
          <p:nvSpPr>
            <p:cNvPr id="12632"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33"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37" name="Rectangle: Rounded Corners 113"/>
          <p:cNvGrpSpPr/>
          <p:nvPr/>
        </p:nvGrpSpPr>
        <p:grpSpPr>
          <a:xfrm>
            <a:off x="7095232" y="2609126"/>
            <a:ext cx="468552" cy="275927"/>
            <a:chOff x="0" y="0"/>
            <a:chExt cx="468551" cy="275926"/>
          </a:xfrm>
        </p:grpSpPr>
        <p:sp>
          <p:nvSpPr>
            <p:cNvPr id="12635"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36"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sp>
        <p:nvSpPr>
          <p:cNvPr id="12638" name="TextBox 114"/>
          <p:cNvSpPr txBox="1"/>
          <p:nvPr/>
        </p:nvSpPr>
        <p:spPr>
          <a:xfrm>
            <a:off x="4807918" y="1927019"/>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VM</a:t>
            </a:r>
          </a:p>
        </p:txBody>
      </p:sp>
      <p:sp>
        <p:nvSpPr>
          <p:cNvPr id="12639" name="TextBox 115"/>
          <p:cNvSpPr txBox="1"/>
          <p:nvPr/>
        </p:nvSpPr>
        <p:spPr>
          <a:xfrm>
            <a:off x="6507198" y="1927019"/>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VM</a:t>
            </a:r>
          </a:p>
        </p:txBody>
      </p:sp>
      <p:sp>
        <p:nvSpPr>
          <p:cNvPr id="12640" name="TextBox 116"/>
          <p:cNvSpPr txBox="1"/>
          <p:nvPr/>
        </p:nvSpPr>
        <p:spPr>
          <a:xfrm>
            <a:off x="4807918" y="6403812"/>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VM</a:t>
            </a:r>
          </a:p>
        </p:txBody>
      </p:sp>
      <p:sp>
        <p:nvSpPr>
          <p:cNvPr id="12641" name="TextBox 117"/>
          <p:cNvSpPr txBox="1"/>
          <p:nvPr/>
        </p:nvSpPr>
        <p:spPr>
          <a:xfrm>
            <a:off x="6507198" y="6403812"/>
            <a:ext cx="113402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1100">
                <a:solidFill>
                  <a:srgbClr val="505050"/>
                </a:solidFill>
                <a:latin typeface="Segoe UI"/>
                <a:ea typeface="Segoe UI"/>
                <a:cs typeface="Segoe UI"/>
                <a:sym typeface="Segoe UI"/>
              </a:defRPr>
            </a:lvl1pPr>
          </a:lstStyle>
          <a:p>
            <a:pPr/>
            <a:r>
              <a:t>VM</a:t>
            </a:r>
          </a:p>
        </p:txBody>
      </p:sp>
      <p:sp>
        <p:nvSpPr>
          <p:cNvPr id="12642" name="Connector: Elbow 131"/>
          <p:cNvSpPr/>
          <p:nvPr/>
        </p:nvSpPr>
        <p:spPr>
          <a:xfrm flipH="1" flipV="1" rot="5400000">
            <a:off x="6388975" y="2966547"/>
            <a:ext cx="526292" cy="849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505050"/>
            </a:solidFill>
            <a:tailEnd type="triangle"/>
          </a:ln>
        </p:spPr>
        <p:txBody>
          <a:bodyPr lIns="45719" rIns="45719" anchor="ctr"/>
          <a:lstStyle/>
          <a:p>
            <a:pPr/>
          </a:p>
        </p:txBody>
      </p:sp>
      <p:sp>
        <p:nvSpPr>
          <p:cNvPr id="12643" name="Connector: Elbow 134"/>
          <p:cNvSpPr/>
          <p:nvPr/>
        </p:nvSpPr>
        <p:spPr>
          <a:xfrm flipV="1" rot="16200000">
            <a:off x="5540728" y="2967381"/>
            <a:ext cx="526292" cy="84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505050"/>
            </a:solidFill>
            <a:tailEnd type="triangle"/>
          </a:ln>
        </p:spPr>
        <p:txBody>
          <a:bodyPr lIns="45719" rIns="45719" anchor="ctr"/>
          <a:lstStyle/>
          <a:p>
            <a:pPr/>
          </a:p>
        </p:txBody>
      </p:sp>
      <p:sp>
        <p:nvSpPr>
          <p:cNvPr id="12644" name="Connector: Elbow 137"/>
          <p:cNvSpPr/>
          <p:nvPr/>
        </p:nvSpPr>
        <p:spPr>
          <a:xfrm rot="5400000">
            <a:off x="5552987" y="4699013"/>
            <a:ext cx="501776" cy="84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505050"/>
            </a:solidFill>
            <a:tailEnd type="triangle"/>
          </a:ln>
        </p:spPr>
        <p:txBody>
          <a:bodyPr lIns="45719" rIns="45719" anchor="ctr"/>
          <a:lstStyle/>
          <a:p>
            <a:pPr/>
          </a:p>
        </p:txBody>
      </p:sp>
      <p:sp>
        <p:nvSpPr>
          <p:cNvPr id="12645" name="Connector: Elbow 140"/>
          <p:cNvSpPr/>
          <p:nvPr/>
        </p:nvSpPr>
        <p:spPr>
          <a:xfrm flipH="1" rot="16200000">
            <a:off x="6401234" y="4698179"/>
            <a:ext cx="501776" cy="849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505050"/>
            </a:solidFill>
            <a:tailEnd type="triangle"/>
          </a:ln>
        </p:spPr>
        <p:txBody>
          <a:bodyPr lIns="45719" rIns="45719" anchor="ctr"/>
          <a:lstStyle/>
          <a:p>
            <a:pPr/>
          </a:p>
        </p:txBody>
      </p:sp>
      <p:sp>
        <p:nvSpPr>
          <p:cNvPr id="12646" name="TextBox 147"/>
          <p:cNvSpPr txBox="1"/>
          <p:nvPr/>
        </p:nvSpPr>
        <p:spPr>
          <a:xfrm>
            <a:off x="4733438" y="4500419"/>
            <a:ext cx="7898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14366">
              <a:spcBef>
                <a:spcPts val="500"/>
              </a:spcBef>
              <a:defRPr sz="700">
                <a:solidFill>
                  <a:srgbClr val="505050"/>
                </a:solidFill>
                <a:latin typeface="Segoe UI"/>
                <a:ea typeface="Segoe UI"/>
                <a:cs typeface="Segoe UI"/>
                <a:sym typeface="Segoe UI"/>
              </a:defRPr>
            </a:lvl1pPr>
          </a:lstStyle>
          <a:p>
            <a:pPr/>
            <a:r>
              <a:t>Deployment/ tasks</a:t>
            </a:r>
          </a:p>
        </p:txBody>
      </p:sp>
      <p:grpSp>
        <p:nvGrpSpPr>
          <p:cNvPr id="12649" name="Group 18"/>
          <p:cNvGrpSpPr/>
          <p:nvPr/>
        </p:nvGrpSpPr>
        <p:grpSpPr>
          <a:xfrm>
            <a:off x="6836381" y="4263033"/>
            <a:ext cx="1998781" cy="1"/>
            <a:chOff x="0" y="0"/>
            <a:chExt cx="1998780" cy="0"/>
          </a:xfrm>
        </p:grpSpPr>
        <p:sp>
          <p:nvSpPr>
            <p:cNvPr id="12647" name="Straight Arrow Connector 149"/>
            <p:cNvSpPr/>
            <p:nvPr/>
          </p:nvSpPr>
          <p:spPr>
            <a:xfrm>
              <a:off x="0" y="0"/>
              <a:ext cx="738885" cy="0"/>
            </a:xfrm>
            <a:prstGeom prst="line">
              <a:avLst/>
            </a:prstGeom>
            <a:noFill/>
            <a:ln w="12700" cap="flat">
              <a:solidFill>
                <a:srgbClr val="505050"/>
              </a:solidFill>
              <a:prstDash val="solid"/>
              <a:round/>
              <a:tailEnd type="triangle" w="med" len="med"/>
            </a:ln>
            <a:effectLst/>
          </p:spPr>
          <p:txBody>
            <a:bodyPr wrap="square" lIns="45719" tIns="45719" rIns="45719" bIns="45719" numCol="1" anchor="t">
              <a:noAutofit/>
            </a:bodyPr>
            <a:lstStyle/>
            <a:p>
              <a:pPr>
                <a:defRPr>
                  <a:solidFill>
                    <a:srgbClr val="FFFFFF"/>
                  </a:solidFill>
                </a:defRPr>
              </a:pPr>
            </a:p>
          </p:txBody>
        </p:sp>
        <p:sp>
          <p:nvSpPr>
            <p:cNvPr id="12648" name="Straight Arrow Connector 150"/>
            <p:cNvSpPr/>
            <p:nvPr/>
          </p:nvSpPr>
          <p:spPr>
            <a:xfrm>
              <a:off x="1347381" y="0"/>
              <a:ext cx="651400" cy="0"/>
            </a:xfrm>
            <a:prstGeom prst="line">
              <a:avLst/>
            </a:prstGeom>
            <a:noFill/>
            <a:ln w="12700" cap="flat">
              <a:solidFill>
                <a:srgbClr val="505050"/>
              </a:solidFill>
              <a:prstDash val="solid"/>
              <a:round/>
              <a:tailEnd type="triangle" w="med" len="med"/>
            </a:ln>
            <a:effectLst/>
          </p:spPr>
          <p:txBody>
            <a:bodyPr wrap="square" lIns="45719" tIns="45719" rIns="45719" bIns="45719" numCol="1" anchor="t">
              <a:noAutofit/>
            </a:bodyPr>
            <a:lstStyle/>
            <a:p>
              <a:pPr>
                <a:defRPr>
                  <a:solidFill>
                    <a:srgbClr val="FFFFFF"/>
                  </a:solidFill>
                </a:defRPr>
              </a:pPr>
            </a:p>
          </p:txBody>
        </p:sp>
      </p:grpSp>
      <p:grpSp>
        <p:nvGrpSpPr>
          <p:cNvPr id="12652" name="Rectangle: Rounded Corners 156"/>
          <p:cNvGrpSpPr/>
          <p:nvPr/>
        </p:nvGrpSpPr>
        <p:grpSpPr>
          <a:xfrm>
            <a:off x="8970884" y="3234470"/>
            <a:ext cx="461479" cy="320860"/>
            <a:chOff x="0" y="0"/>
            <a:chExt cx="461477" cy="320859"/>
          </a:xfrm>
        </p:grpSpPr>
        <p:sp>
          <p:nvSpPr>
            <p:cNvPr id="12650"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51"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55" name="Rectangle: Rounded Corners 157"/>
          <p:cNvGrpSpPr/>
          <p:nvPr/>
        </p:nvGrpSpPr>
        <p:grpSpPr>
          <a:xfrm>
            <a:off x="9471617" y="3234470"/>
            <a:ext cx="461478" cy="320860"/>
            <a:chOff x="0" y="0"/>
            <a:chExt cx="461477" cy="320859"/>
          </a:xfrm>
        </p:grpSpPr>
        <p:sp>
          <p:nvSpPr>
            <p:cNvPr id="12653"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54"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58" name="Rectangle: Rounded Corners 168"/>
          <p:cNvGrpSpPr/>
          <p:nvPr/>
        </p:nvGrpSpPr>
        <p:grpSpPr>
          <a:xfrm>
            <a:off x="9972347" y="3234470"/>
            <a:ext cx="461478" cy="320860"/>
            <a:chOff x="0" y="0"/>
            <a:chExt cx="461477" cy="320859"/>
          </a:xfrm>
        </p:grpSpPr>
        <p:sp>
          <p:nvSpPr>
            <p:cNvPr id="12656"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57"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61" name="Rectangle: Rounded Corners 169"/>
          <p:cNvGrpSpPr/>
          <p:nvPr/>
        </p:nvGrpSpPr>
        <p:grpSpPr>
          <a:xfrm>
            <a:off x="10473079" y="3234470"/>
            <a:ext cx="461478" cy="320860"/>
            <a:chOff x="0" y="0"/>
            <a:chExt cx="461477" cy="320859"/>
          </a:xfrm>
        </p:grpSpPr>
        <p:sp>
          <p:nvSpPr>
            <p:cNvPr id="12659"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60"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64" name="Rectangle: Rounded Corners 170"/>
          <p:cNvGrpSpPr/>
          <p:nvPr/>
        </p:nvGrpSpPr>
        <p:grpSpPr>
          <a:xfrm>
            <a:off x="10973812" y="3234470"/>
            <a:ext cx="461478" cy="320860"/>
            <a:chOff x="0" y="0"/>
            <a:chExt cx="461477" cy="320859"/>
          </a:xfrm>
        </p:grpSpPr>
        <p:sp>
          <p:nvSpPr>
            <p:cNvPr id="12662"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63"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67" name="Rectangle: Rounded Corners 171"/>
          <p:cNvGrpSpPr/>
          <p:nvPr/>
        </p:nvGrpSpPr>
        <p:grpSpPr>
          <a:xfrm>
            <a:off x="8970884" y="3595768"/>
            <a:ext cx="461479" cy="320860"/>
            <a:chOff x="0" y="0"/>
            <a:chExt cx="461477" cy="320859"/>
          </a:xfrm>
        </p:grpSpPr>
        <p:sp>
          <p:nvSpPr>
            <p:cNvPr id="12665"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66"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70" name="Rectangle: Rounded Corners 172"/>
          <p:cNvGrpSpPr/>
          <p:nvPr/>
        </p:nvGrpSpPr>
        <p:grpSpPr>
          <a:xfrm>
            <a:off x="9471617" y="3595768"/>
            <a:ext cx="461478" cy="320860"/>
            <a:chOff x="0" y="0"/>
            <a:chExt cx="461477" cy="320859"/>
          </a:xfrm>
        </p:grpSpPr>
        <p:sp>
          <p:nvSpPr>
            <p:cNvPr id="12668"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69"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73" name="Rectangle: Rounded Corners 173"/>
          <p:cNvGrpSpPr/>
          <p:nvPr/>
        </p:nvGrpSpPr>
        <p:grpSpPr>
          <a:xfrm>
            <a:off x="9972347" y="3595768"/>
            <a:ext cx="461478" cy="320860"/>
            <a:chOff x="0" y="0"/>
            <a:chExt cx="461477" cy="320859"/>
          </a:xfrm>
        </p:grpSpPr>
        <p:sp>
          <p:nvSpPr>
            <p:cNvPr id="12671"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72"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76" name="Rectangle: Rounded Corners 174"/>
          <p:cNvGrpSpPr/>
          <p:nvPr/>
        </p:nvGrpSpPr>
        <p:grpSpPr>
          <a:xfrm>
            <a:off x="10473079" y="3595768"/>
            <a:ext cx="461478" cy="320860"/>
            <a:chOff x="0" y="0"/>
            <a:chExt cx="461477" cy="320859"/>
          </a:xfrm>
        </p:grpSpPr>
        <p:sp>
          <p:nvSpPr>
            <p:cNvPr id="12674"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75"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79" name="Rectangle: Rounded Corners 175"/>
          <p:cNvGrpSpPr/>
          <p:nvPr/>
        </p:nvGrpSpPr>
        <p:grpSpPr>
          <a:xfrm>
            <a:off x="10973812" y="3595768"/>
            <a:ext cx="461478" cy="320860"/>
            <a:chOff x="0" y="0"/>
            <a:chExt cx="461477" cy="320859"/>
          </a:xfrm>
        </p:grpSpPr>
        <p:sp>
          <p:nvSpPr>
            <p:cNvPr id="12677"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78"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82" name="Rectangle: Rounded Corners 176"/>
          <p:cNvGrpSpPr/>
          <p:nvPr/>
        </p:nvGrpSpPr>
        <p:grpSpPr>
          <a:xfrm>
            <a:off x="8970884" y="3952328"/>
            <a:ext cx="461479" cy="320860"/>
            <a:chOff x="0" y="0"/>
            <a:chExt cx="461477" cy="320859"/>
          </a:xfrm>
        </p:grpSpPr>
        <p:sp>
          <p:nvSpPr>
            <p:cNvPr id="12680"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81"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85" name="Rectangle: Rounded Corners 177"/>
          <p:cNvGrpSpPr/>
          <p:nvPr/>
        </p:nvGrpSpPr>
        <p:grpSpPr>
          <a:xfrm>
            <a:off x="9471617" y="3952328"/>
            <a:ext cx="461478" cy="320860"/>
            <a:chOff x="0" y="0"/>
            <a:chExt cx="461477" cy="320859"/>
          </a:xfrm>
        </p:grpSpPr>
        <p:sp>
          <p:nvSpPr>
            <p:cNvPr id="12683"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84"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88" name="Rectangle: Rounded Corners 178"/>
          <p:cNvGrpSpPr/>
          <p:nvPr/>
        </p:nvGrpSpPr>
        <p:grpSpPr>
          <a:xfrm>
            <a:off x="9972347" y="3952328"/>
            <a:ext cx="461478" cy="320860"/>
            <a:chOff x="0" y="0"/>
            <a:chExt cx="461477" cy="320859"/>
          </a:xfrm>
        </p:grpSpPr>
        <p:sp>
          <p:nvSpPr>
            <p:cNvPr id="12686"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87"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91" name="Rectangle: Rounded Corners 179"/>
          <p:cNvGrpSpPr/>
          <p:nvPr/>
        </p:nvGrpSpPr>
        <p:grpSpPr>
          <a:xfrm>
            <a:off x="10473079" y="3952328"/>
            <a:ext cx="461478" cy="320860"/>
            <a:chOff x="0" y="0"/>
            <a:chExt cx="461477" cy="320859"/>
          </a:xfrm>
        </p:grpSpPr>
        <p:sp>
          <p:nvSpPr>
            <p:cNvPr id="12689"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90"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94" name="Rectangle: Rounded Corners 180"/>
          <p:cNvGrpSpPr/>
          <p:nvPr/>
        </p:nvGrpSpPr>
        <p:grpSpPr>
          <a:xfrm>
            <a:off x="10973812" y="3952328"/>
            <a:ext cx="461478" cy="320860"/>
            <a:chOff x="0" y="0"/>
            <a:chExt cx="461477" cy="320859"/>
          </a:xfrm>
        </p:grpSpPr>
        <p:sp>
          <p:nvSpPr>
            <p:cNvPr id="12692"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93"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697" name="Rectangle: Rounded Corners 181"/>
          <p:cNvGrpSpPr/>
          <p:nvPr/>
        </p:nvGrpSpPr>
        <p:grpSpPr>
          <a:xfrm>
            <a:off x="8970884" y="4313623"/>
            <a:ext cx="461479" cy="320860"/>
            <a:chOff x="0" y="0"/>
            <a:chExt cx="461477" cy="320859"/>
          </a:xfrm>
        </p:grpSpPr>
        <p:sp>
          <p:nvSpPr>
            <p:cNvPr id="12695"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96"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00" name="Rectangle: Rounded Corners 182"/>
          <p:cNvGrpSpPr/>
          <p:nvPr/>
        </p:nvGrpSpPr>
        <p:grpSpPr>
          <a:xfrm>
            <a:off x="9471617" y="4313623"/>
            <a:ext cx="461478" cy="320860"/>
            <a:chOff x="0" y="0"/>
            <a:chExt cx="461477" cy="320859"/>
          </a:xfrm>
        </p:grpSpPr>
        <p:sp>
          <p:nvSpPr>
            <p:cNvPr id="12698"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699"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03" name="Rectangle: Rounded Corners 183"/>
          <p:cNvGrpSpPr/>
          <p:nvPr/>
        </p:nvGrpSpPr>
        <p:grpSpPr>
          <a:xfrm>
            <a:off x="9972347" y="4313623"/>
            <a:ext cx="461478" cy="320860"/>
            <a:chOff x="0" y="0"/>
            <a:chExt cx="461477" cy="320859"/>
          </a:xfrm>
        </p:grpSpPr>
        <p:sp>
          <p:nvSpPr>
            <p:cNvPr id="12701"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02"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06" name="Rectangle: Rounded Corners 184"/>
          <p:cNvGrpSpPr/>
          <p:nvPr/>
        </p:nvGrpSpPr>
        <p:grpSpPr>
          <a:xfrm>
            <a:off x="10473079" y="4313623"/>
            <a:ext cx="461478" cy="320860"/>
            <a:chOff x="0" y="0"/>
            <a:chExt cx="461477" cy="320859"/>
          </a:xfrm>
        </p:grpSpPr>
        <p:sp>
          <p:nvSpPr>
            <p:cNvPr id="12704"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05"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09" name="Rectangle: Rounded Corners 185"/>
          <p:cNvGrpSpPr/>
          <p:nvPr/>
        </p:nvGrpSpPr>
        <p:grpSpPr>
          <a:xfrm>
            <a:off x="10973812" y="4313623"/>
            <a:ext cx="461478" cy="320860"/>
            <a:chOff x="0" y="0"/>
            <a:chExt cx="461477" cy="320859"/>
          </a:xfrm>
        </p:grpSpPr>
        <p:sp>
          <p:nvSpPr>
            <p:cNvPr id="12707"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08"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12" name="Rectangle: Rounded Corners 186"/>
          <p:cNvGrpSpPr/>
          <p:nvPr/>
        </p:nvGrpSpPr>
        <p:grpSpPr>
          <a:xfrm>
            <a:off x="8970884" y="4670661"/>
            <a:ext cx="461479" cy="320860"/>
            <a:chOff x="0" y="0"/>
            <a:chExt cx="461477" cy="320859"/>
          </a:xfrm>
        </p:grpSpPr>
        <p:sp>
          <p:nvSpPr>
            <p:cNvPr id="12710"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11"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15" name="Rectangle: Rounded Corners 187"/>
          <p:cNvGrpSpPr/>
          <p:nvPr/>
        </p:nvGrpSpPr>
        <p:grpSpPr>
          <a:xfrm>
            <a:off x="9471617" y="4670661"/>
            <a:ext cx="461478" cy="320860"/>
            <a:chOff x="0" y="0"/>
            <a:chExt cx="461477" cy="320859"/>
          </a:xfrm>
        </p:grpSpPr>
        <p:sp>
          <p:nvSpPr>
            <p:cNvPr id="12713"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14"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18" name="Rectangle: Rounded Corners 188"/>
          <p:cNvGrpSpPr/>
          <p:nvPr/>
        </p:nvGrpSpPr>
        <p:grpSpPr>
          <a:xfrm>
            <a:off x="9972347" y="4670661"/>
            <a:ext cx="461478" cy="320860"/>
            <a:chOff x="0" y="0"/>
            <a:chExt cx="461477" cy="320859"/>
          </a:xfrm>
        </p:grpSpPr>
        <p:sp>
          <p:nvSpPr>
            <p:cNvPr id="12716"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17"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21" name="Rectangle: Rounded Corners 189"/>
          <p:cNvGrpSpPr/>
          <p:nvPr/>
        </p:nvGrpSpPr>
        <p:grpSpPr>
          <a:xfrm>
            <a:off x="10473079" y="4670661"/>
            <a:ext cx="461478" cy="320860"/>
            <a:chOff x="0" y="0"/>
            <a:chExt cx="461477" cy="320859"/>
          </a:xfrm>
        </p:grpSpPr>
        <p:sp>
          <p:nvSpPr>
            <p:cNvPr id="12719"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20"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24" name="Rectangle: Rounded Corners 190"/>
          <p:cNvGrpSpPr/>
          <p:nvPr/>
        </p:nvGrpSpPr>
        <p:grpSpPr>
          <a:xfrm>
            <a:off x="10973812" y="4670661"/>
            <a:ext cx="461478" cy="320860"/>
            <a:chOff x="0" y="0"/>
            <a:chExt cx="461477" cy="320859"/>
          </a:xfrm>
        </p:grpSpPr>
        <p:sp>
          <p:nvSpPr>
            <p:cNvPr id="12722" name="Rounded Rectangle"/>
            <p:cNvSpPr/>
            <p:nvPr/>
          </p:nvSpPr>
          <p:spPr>
            <a:xfrm>
              <a:off x="0" y="0"/>
              <a:ext cx="461478" cy="320860"/>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23" name="Pod"/>
            <p:cNvSpPr txBox="1"/>
            <p:nvPr/>
          </p:nvSpPr>
          <p:spPr>
            <a:xfrm>
              <a:off x="3916" y="90579"/>
              <a:ext cx="45364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731" name="Group 17"/>
          <p:cNvGrpSpPr/>
          <p:nvPr/>
        </p:nvGrpSpPr>
        <p:grpSpPr>
          <a:xfrm>
            <a:off x="3619999" y="3558709"/>
            <a:ext cx="1998780" cy="1396441"/>
            <a:chOff x="0" y="0"/>
            <a:chExt cx="1998778" cy="1396440"/>
          </a:xfrm>
        </p:grpSpPr>
        <p:sp>
          <p:nvSpPr>
            <p:cNvPr id="12725" name="Connector: Elbow 118"/>
            <p:cNvSpPr/>
            <p:nvPr/>
          </p:nvSpPr>
          <p:spPr>
            <a:xfrm flipH="1" rot="10800000">
              <a:off x="0" y="704324"/>
              <a:ext cx="1998779" cy="692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12700" cap="flat">
              <a:solidFill>
                <a:srgbClr val="505050"/>
              </a:solidFill>
              <a:prstDash val="solid"/>
              <a:round/>
              <a:tailEnd type="triangle" w="med" len="med"/>
            </a:ln>
            <a:effectLst/>
          </p:spPr>
          <p:txBody>
            <a:bodyPr wrap="square" lIns="45719" tIns="45719" rIns="45719" bIns="45719" numCol="1" anchor="ctr">
              <a:noAutofit/>
            </a:bodyPr>
            <a:lstStyle/>
            <a:p>
              <a:pPr/>
            </a:p>
          </p:txBody>
        </p:sp>
        <p:sp>
          <p:nvSpPr>
            <p:cNvPr id="12726" name="Connector: Elbow 121"/>
            <p:cNvSpPr/>
            <p:nvPr/>
          </p:nvSpPr>
          <p:spPr>
            <a:xfrm>
              <a:off x="0" y="-1"/>
              <a:ext cx="1998779" cy="704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12700" cap="flat">
              <a:solidFill>
                <a:srgbClr val="505050"/>
              </a:solidFill>
              <a:prstDash val="solid"/>
              <a:round/>
              <a:tailEnd type="triangle" w="med" len="med"/>
            </a:ln>
            <a:effectLst/>
          </p:spPr>
          <p:txBody>
            <a:bodyPr wrap="square" lIns="45719" tIns="45719" rIns="45719" bIns="45719" numCol="1" anchor="ctr">
              <a:noAutofit/>
            </a:bodyPr>
            <a:lstStyle/>
            <a:p>
              <a:pPr/>
            </a:p>
          </p:txBody>
        </p:sp>
        <p:grpSp>
          <p:nvGrpSpPr>
            <p:cNvPr id="12730" name="Group 16"/>
            <p:cNvGrpSpPr/>
            <p:nvPr/>
          </p:nvGrpSpPr>
          <p:grpSpPr>
            <a:xfrm>
              <a:off x="1333489" y="536552"/>
              <a:ext cx="335548" cy="335546"/>
              <a:chOff x="0" y="0"/>
              <a:chExt cx="335546" cy="335544"/>
            </a:xfrm>
          </p:grpSpPr>
          <p:sp>
            <p:nvSpPr>
              <p:cNvPr id="12727" name="Rectangle: Rounded Corners 143"/>
              <p:cNvSpPr/>
              <p:nvPr/>
            </p:nvSpPr>
            <p:spPr>
              <a:xfrm>
                <a:off x="0" y="0"/>
                <a:ext cx="335547" cy="335545"/>
              </a:xfrm>
              <a:prstGeom prst="roundRect">
                <a:avLst>
                  <a:gd name="adj" fmla="val 1042"/>
                </a:avLst>
              </a:prstGeom>
              <a:solidFill>
                <a:srgbClr val="FFFFFF"/>
              </a:solidFill>
              <a:ln w="12700"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2728" name="Freeform 5"/>
              <p:cNvSpPr/>
              <p:nvPr/>
            </p:nvSpPr>
            <p:spPr>
              <a:xfrm>
                <a:off x="65359" y="65312"/>
                <a:ext cx="205718" cy="204920"/>
              </a:xfrm>
              <a:custGeom>
                <a:avLst/>
                <a:gdLst/>
                <a:ahLst/>
                <a:cxnLst>
                  <a:cxn ang="0">
                    <a:pos x="wd2" y="hd2"/>
                  </a:cxn>
                  <a:cxn ang="5400000">
                    <a:pos x="wd2" y="hd2"/>
                  </a:cxn>
                  <a:cxn ang="10800000">
                    <a:pos x="wd2" y="hd2"/>
                  </a:cxn>
                  <a:cxn ang="16200000">
                    <a:pos x="wd2" y="hd2"/>
                  </a:cxn>
                </a:cxnLst>
                <a:rect l="0" t="0" r="r" b="b"/>
                <a:pathLst>
                  <a:path w="21507" h="21600" fill="norm" stroke="1" extrusionOk="0">
                    <a:moveTo>
                      <a:pt x="10707" y="18400"/>
                    </a:moveTo>
                    <a:cubicBezTo>
                      <a:pt x="10866" y="18400"/>
                      <a:pt x="10866" y="18560"/>
                      <a:pt x="11025" y="18560"/>
                    </a:cubicBezTo>
                    <a:cubicBezTo>
                      <a:pt x="12454" y="21440"/>
                      <a:pt x="12454" y="21440"/>
                      <a:pt x="12454" y="21440"/>
                    </a:cubicBezTo>
                    <a:cubicBezTo>
                      <a:pt x="12613" y="21440"/>
                      <a:pt x="12613" y="21600"/>
                      <a:pt x="12772" y="21600"/>
                    </a:cubicBezTo>
                    <a:cubicBezTo>
                      <a:pt x="14678" y="20960"/>
                      <a:pt x="14678" y="20960"/>
                      <a:pt x="14678" y="20960"/>
                    </a:cubicBezTo>
                    <a:cubicBezTo>
                      <a:pt x="14836" y="20800"/>
                      <a:pt x="14995" y="20640"/>
                      <a:pt x="14995" y="20640"/>
                    </a:cubicBezTo>
                    <a:cubicBezTo>
                      <a:pt x="14678" y="17440"/>
                      <a:pt x="14678" y="17440"/>
                      <a:pt x="14678" y="17440"/>
                    </a:cubicBezTo>
                    <a:cubicBezTo>
                      <a:pt x="14678" y="17440"/>
                      <a:pt x="14678" y="17280"/>
                      <a:pt x="14836" y="17120"/>
                    </a:cubicBezTo>
                    <a:cubicBezTo>
                      <a:pt x="14836" y="17120"/>
                      <a:pt x="14995" y="17120"/>
                      <a:pt x="15154" y="17120"/>
                    </a:cubicBezTo>
                    <a:cubicBezTo>
                      <a:pt x="15154" y="16960"/>
                      <a:pt x="15154" y="16960"/>
                      <a:pt x="15154" y="16960"/>
                    </a:cubicBezTo>
                    <a:cubicBezTo>
                      <a:pt x="15313" y="16960"/>
                      <a:pt x="15313" y="16960"/>
                      <a:pt x="15313" y="16800"/>
                    </a:cubicBezTo>
                    <a:cubicBezTo>
                      <a:pt x="15313" y="16800"/>
                      <a:pt x="15472" y="16640"/>
                      <a:pt x="15472" y="16640"/>
                    </a:cubicBezTo>
                    <a:cubicBezTo>
                      <a:pt x="15631" y="16640"/>
                      <a:pt x="15789" y="16480"/>
                      <a:pt x="15789" y="16640"/>
                    </a:cubicBezTo>
                    <a:cubicBezTo>
                      <a:pt x="18807" y="17760"/>
                      <a:pt x="18807" y="17760"/>
                      <a:pt x="18807" y="17760"/>
                    </a:cubicBezTo>
                    <a:cubicBezTo>
                      <a:pt x="18807" y="17760"/>
                      <a:pt x="18966" y="17760"/>
                      <a:pt x="19125" y="17600"/>
                    </a:cubicBezTo>
                    <a:cubicBezTo>
                      <a:pt x="20236" y="15840"/>
                      <a:pt x="20236" y="15840"/>
                      <a:pt x="20236" y="15840"/>
                    </a:cubicBezTo>
                    <a:cubicBezTo>
                      <a:pt x="20236" y="15840"/>
                      <a:pt x="20236" y="15680"/>
                      <a:pt x="20236" y="15680"/>
                    </a:cubicBezTo>
                    <a:cubicBezTo>
                      <a:pt x="18013" y="13280"/>
                      <a:pt x="18013" y="13280"/>
                      <a:pt x="18013" y="13280"/>
                    </a:cubicBezTo>
                    <a:cubicBezTo>
                      <a:pt x="17854" y="13280"/>
                      <a:pt x="17854" y="13120"/>
                      <a:pt x="17854" y="13120"/>
                    </a:cubicBezTo>
                    <a:cubicBezTo>
                      <a:pt x="17854" y="12960"/>
                      <a:pt x="18013" y="12800"/>
                      <a:pt x="18013" y="12640"/>
                    </a:cubicBezTo>
                    <a:cubicBezTo>
                      <a:pt x="18013" y="12480"/>
                      <a:pt x="18013" y="12320"/>
                      <a:pt x="18013" y="12160"/>
                    </a:cubicBezTo>
                    <a:cubicBezTo>
                      <a:pt x="18172" y="12000"/>
                      <a:pt x="18172" y="12000"/>
                      <a:pt x="18331" y="11840"/>
                    </a:cubicBezTo>
                    <a:cubicBezTo>
                      <a:pt x="21348" y="10880"/>
                      <a:pt x="21348" y="10880"/>
                      <a:pt x="21348" y="10880"/>
                    </a:cubicBezTo>
                    <a:cubicBezTo>
                      <a:pt x="21348" y="10880"/>
                      <a:pt x="21507" y="10720"/>
                      <a:pt x="21507" y="10720"/>
                    </a:cubicBezTo>
                    <a:cubicBezTo>
                      <a:pt x="21189" y="8480"/>
                      <a:pt x="21189" y="8480"/>
                      <a:pt x="21189" y="8480"/>
                    </a:cubicBezTo>
                    <a:cubicBezTo>
                      <a:pt x="21189" y="8480"/>
                      <a:pt x="21031" y="8320"/>
                      <a:pt x="21031" y="8320"/>
                    </a:cubicBezTo>
                    <a:cubicBezTo>
                      <a:pt x="17854" y="8000"/>
                      <a:pt x="17854" y="8000"/>
                      <a:pt x="17854" y="8000"/>
                    </a:cubicBezTo>
                    <a:cubicBezTo>
                      <a:pt x="17695" y="8000"/>
                      <a:pt x="17695" y="8000"/>
                      <a:pt x="17536" y="7840"/>
                    </a:cubicBezTo>
                    <a:cubicBezTo>
                      <a:pt x="17536" y="7680"/>
                      <a:pt x="17536" y="7520"/>
                      <a:pt x="17378" y="7520"/>
                    </a:cubicBezTo>
                    <a:cubicBezTo>
                      <a:pt x="17378" y="7360"/>
                      <a:pt x="17219" y="7200"/>
                      <a:pt x="17219" y="7040"/>
                    </a:cubicBezTo>
                    <a:cubicBezTo>
                      <a:pt x="17060" y="6880"/>
                      <a:pt x="17219" y="6880"/>
                      <a:pt x="17219" y="6720"/>
                    </a:cubicBezTo>
                    <a:cubicBezTo>
                      <a:pt x="18807" y="4000"/>
                      <a:pt x="18807" y="4000"/>
                      <a:pt x="18807" y="4000"/>
                    </a:cubicBezTo>
                    <a:cubicBezTo>
                      <a:pt x="18966" y="3840"/>
                      <a:pt x="18807" y="3680"/>
                      <a:pt x="18807" y="3680"/>
                    </a:cubicBezTo>
                    <a:cubicBezTo>
                      <a:pt x="17219" y="2240"/>
                      <a:pt x="17219" y="2240"/>
                      <a:pt x="17219" y="2240"/>
                    </a:cubicBezTo>
                    <a:cubicBezTo>
                      <a:pt x="17219" y="2240"/>
                      <a:pt x="17060" y="2240"/>
                      <a:pt x="16901" y="2240"/>
                    </a:cubicBezTo>
                    <a:cubicBezTo>
                      <a:pt x="14360" y="4000"/>
                      <a:pt x="14360" y="4000"/>
                      <a:pt x="14360" y="4000"/>
                    </a:cubicBezTo>
                    <a:cubicBezTo>
                      <a:pt x="14360" y="4160"/>
                      <a:pt x="14201" y="4160"/>
                      <a:pt x="14042" y="4000"/>
                    </a:cubicBezTo>
                    <a:cubicBezTo>
                      <a:pt x="13883" y="4000"/>
                      <a:pt x="13725" y="4000"/>
                      <a:pt x="13725" y="3840"/>
                    </a:cubicBezTo>
                    <a:cubicBezTo>
                      <a:pt x="13566" y="3840"/>
                      <a:pt x="13407" y="3840"/>
                      <a:pt x="13248" y="3680"/>
                    </a:cubicBezTo>
                    <a:cubicBezTo>
                      <a:pt x="13089" y="3680"/>
                      <a:pt x="13089" y="3520"/>
                      <a:pt x="13089" y="3520"/>
                    </a:cubicBezTo>
                    <a:cubicBezTo>
                      <a:pt x="12454" y="320"/>
                      <a:pt x="12454" y="320"/>
                      <a:pt x="12454" y="320"/>
                    </a:cubicBezTo>
                    <a:cubicBezTo>
                      <a:pt x="12454" y="320"/>
                      <a:pt x="12454" y="160"/>
                      <a:pt x="12454" y="160"/>
                    </a:cubicBezTo>
                    <a:cubicBezTo>
                      <a:pt x="12454" y="160"/>
                      <a:pt x="12454" y="160"/>
                      <a:pt x="12295" y="160"/>
                    </a:cubicBezTo>
                    <a:cubicBezTo>
                      <a:pt x="10231" y="160"/>
                      <a:pt x="10231" y="160"/>
                      <a:pt x="10231" y="160"/>
                    </a:cubicBezTo>
                    <a:cubicBezTo>
                      <a:pt x="10231" y="160"/>
                      <a:pt x="10231" y="160"/>
                      <a:pt x="10231" y="0"/>
                    </a:cubicBezTo>
                    <a:cubicBezTo>
                      <a:pt x="10072" y="0"/>
                      <a:pt x="10072" y="160"/>
                      <a:pt x="9913" y="160"/>
                    </a:cubicBezTo>
                    <a:cubicBezTo>
                      <a:pt x="9119" y="3360"/>
                      <a:pt x="9119" y="3360"/>
                      <a:pt x="9119" y="3360"/>
                    </a:cubicBezTo>
                    <a:cubicBezTo>
                      <a:pt x="9119" y="3360"/>
                      <a:pt x="8960" y="3520"/>
                      <a:pt x="8801" y="3520"/>
                    </a:cubicBezTo>
                    <a:cubicBezTo>
                      <a:pt x="8642" y="3520"/>
                      <a:pt x="8483" y="3680"/>
                      <a:pt x="8166" y="3680"/>
                    </a:cubicBezTo>
                    <a:cubicBezTo>
                      <a:pt x="8007" y="3840"/>
                      <a:pt x="8007" y="3680"/>
                      <a:pt x="7848" y="3680"/>
                    </a:cubicBezTo>
                    <a:cubicBezTo>
                      <a:pt x="5148" y="1280"/>
                      <a:pt x="5148" y="1280"/>
                      <a:pt x="5148" y="1280"/>
                    </a:cubicBezTo>
                    <a:cubicBezTo>
                      <a:pt x="4989" y="1280"/>
                      <a:pt x="4831" y="1280"/>
                      <a:pt x="4831" y="1280"/>
                    </a:cubicBezTo>
                    <a:cubicBezTo>
                      <a:pt x="3083" y="2560"/>
                      <a:pt x="3083" y="2560"/>
                      <a:pt x="3083" y="2560"/>
                    </a:cubicBezTo>
                    <a:cubicBezTo>
                      <a:pt x="3083" y="2560"/>
                      <a:pt x="3083" y="2720"/>
                      <a:pt x="3083" y="2880"/>
                    </a:cubicBezTo>
                    <a:cubicBezTo>
                      <a:pt x="4672" y="6080"/>
                      <a:pt x="4672" y="6080"/>
                      <a:pt x="4672" y="6080"/>
                    </a:cubicBezTo>
                    <a:cubicBezTo>
                      <a:pt x="4672" y="6240"/>
                      <a:pt x="4672" y="6400"/>
                      <a:pt x="4513" y="6400"/>
                    </a:cubicBezTo>
                    <a:cubicBezTo>
                      <a:pt x="4354" y="6720"/>
                      <a:pt x="4195" y="6880"/>
                      <a:pt x="4195" y="7040"/>
                    </a:cubicBezTo>
                    <a:cubicBezTo>
                      <a:pt x="4195" y="7200"/>
                      <a:pt x="4036" y="7360"/>
                      <a:pt x="3878" y="7360"/>
                    </a:cubicBezTo>
                    <a:cubicBezTo>
                      <a:pt x="3878" y="7360"/>
                      <a:pt x="3878" y="7360"/>
                      <a:pt x="3878" y="7360"/>
                    </a:cubicBezTo>
                    <a:cubicBezTo>
                      <a:pt x="701" y="7200"/>
                      <a:pt x="701" y="7200"/>
                      <a:pt x="701" y="7200"/>
                    </a:cubicBezTo>
                    <a:cubicBezTo>
                      <a:pt x="542" y="7200"/>
                      <a:pt x="542" y="7360"/>
                      <a:pt x="542" y="7360"/>
                    </a:cubicBezTo>
                    <a:cubicBezTo>
                      <a:pt x="66" y="9440"/>
                      <a:pt x="66" y="9440"/>
                      <a:pt x="66" y="9440"/>
                    </a:cubicBezTo>
                    <a:cubicBezTo>
                      <a:pt x="-93" y="9600"/>
                      <a:pt x="66" y="9600"/>
                      <a:pt x="225" y="9760"/>
                    </a:cubicBezTo>
                    <a:cubicBezTo>
                      <a:pt x="2925" y="11040"/>
                      <a:pt x="2925" y="11040"/>
                      <a:pt x="2925" y="11040"/>
                    </a:cubicBezTo>
                    <a:cubicBezTo>
                      <a:pt x="3083" y="11200"/>
                      <a:pt x="3083" y="11200"/>
                      <a:pt x="3083" y="11360"/>
                    </a:cubicBezTo>
                    <a:cubicBezTo>
                      <a:pt x="3083" y="11520"/>
                      <a:pt x="3083" y="11680"/>
                      <a:pt x="3242" y="11840"/>
                    </a:cubicBezTo>
                    <a:cubicBezTo>
                      <a:pt x="3242" y="12000"/>
                      <a:pt x="3242" y="12160"/>
                      <a:pt x="3242" y="12320"/>
                    </a:cubicBezTo>
                    <a:cubicBezTo>
                      <a:pt x="3242" y="12320"/>
                      <a:pt x="3242" y="12480"/>
                      <a:pt x="3083" y="12480"/>
                    </a:cubicBezTo>
                    <a:cubicBezTo>
                      <a:pt x="701" y="14560"/>
                      <a:pt x="701" y="14560"/>
                      <a:pt x="701" y="14560"/>
                    </a:cubicBezTo>
                    <a:cubicBezTo>
                      <a:pt x="701" y="14560"/>
                      <a:pt x="542" y="14720"/>
                      <a:pt x="701" y="14880"/>
                    </a:cubicBezTo>
                    <a:cubicBezTo>
                      <a:pt x="1495" y="16640"/>
                      <a:pt x="1495" y="16640"/>
                      <a:pt x="1495" y="16640"/>
                    </a:cubicBezTo>
                    <a:cubicBezTo>
                      <a:pt x="1654" y="16800"/>
                      <a:pt x="1654" y="16800"/>
                      <a:pt x="1813" y="16800"/>
                    </a:cubicBezTo>
                    <a:cubicBezTo>
                      <a:pt x="4831" y="16000"/>
                      <a:pt x="4831" y="16000"/>
                      <a:pt x="4831" y="16000"/>
                    </a:cubicBezTo>
                    <a:cubicBezTo>
                      <a:pt x="4989" y="16000"/>
                      <a:pt x="5148" y="16000"/>
                      <a:pt x="5148" y="16160"/>
                    </a:cubicBezTo>
                    <a:cubicBezTo>
                      <a:pt x="5307" y="16160"/>
                      <a:pt x="5466" y="16320"/>
                      <a:pt x="5466" y="16480"/>
                    </a:cubicBezTo>
                    <a:cubicBezTo>
                      <a:pt x="5625" y="16480"/>
                      <a:pt x="5783" y="16640"/>
                      <a:pt x="5783" y="16800"/>
                    </a:cubicBezTo>
                    <a:cubicBezTo>
                      <a:pt x="5942" y="16800"/>
                      <a:pt x="5942" y="16960"/>
                      <a:pt x="5942" y="17120"/>
                    </a:cubicBezTo>
                    <a:cubicBezTo>
                      <a:pt x="5307" y="20160"/>
                      <a:pt x="5307" y="20160"/>
                      <a:pt x="5307" y="20160"/>
                    </a:cubicBezTo>
                    <a:cubicBezTo>
                      <a:pt x="5307" y="20320"/>
                      <a:pt x="5466" y="20320"/>
                      <a:pt x="5466" y="20480"/>
                    </a:cubicBezTo>
                    <a:cubicBezTo>
                      <a:pt x="7372" y="21280"/>
                      <a:pt x="7372" y="21280"/>
                      <a:pt x="7372" y="21280"/>
                    </a:cubicBezTo>
                    <a:cubicBezTo>
                      <a:pt x="7531" y="21280"/>
                      <a:pt x="7689" y="21280"/>
                      <a:pt x="7689" y="21120"/>
                    </a:cubicBezTo>
                    <a:cubicBezTo>
                      <a:pt x="9436" y="18560"/>
                      <a:pt x="9436" y="18560"/>
                      <a:pt x="9436" y="18560"/>
                    </a:cubicBezTo>
                    <a:cubicBezTo>
                      <a:pt x="9595" y="18400"/>
                      <a:pt x="9754" y="18400"/>
                      <a:pt x="9754" y="18400"/>
                    </a:cubicBezTo>
                    <a:cubicBezTo>
                      <a:pt x="10072" y="18400"/>
                      <a:pt x="10389" y="18560"/>
                      <a:pt x="10707" y="18400"/>
                    </a:cubicBezTo>
                    <a:cubicBezTo>
                      <a:pt x="10707" y="18400"/>
                      <a:pt x="10707" y="18400"/>
                      <a:pt x="10707" y="1840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29" name="Freeform 6"/>
              <p:cNvSpPr/>
              <p:nvPr/>
            </p:nvSpPr>
            <p:spPr>
              <a:xfrm>
                <a:off x="132775" y="133618"/>
                <a:ext cx="69995" cy="69022"/>
              </a:xfrm>
              <a:custGeom>
                <a:avLst/>
                <a:gdLst/>
                <a:ahLst/>
                <a:cxnLst>
                  <a:cxn ang="0">
                    <a:pos x="wd2" y="hd2"/>
                  </a:cxn>
                  <a:cxn ang="5400000">
                    <a:pos x="wd2" y="hd2"/>
                  </a:cxn>
                  <a:cxn ang="10800000">
                    <a:pos x="wd2" y="hd2"/>
                  </a:cxn>
                  <a:cxn ang="16200000">
                    <a:pos x="wd2" y="hd2"/>
                  </a:cxn>
                </a:cxnLst>
                <a:rect l="0" t="0" r="r" b="b"/>
                <a:pathLst>
                  <a:path w="21600" h="21300" fill="norm" stroke="1" extrusionOk="0">
                    <a:moveTo>
                      <a:pt x="10800" y="0"/>
                    </a:moveTo>
                    <a:cubicBezTo>
                      <a:pt x="8452" y="0"/>
                      <a:pt x="6104" y="470"/>
                      <a:pt x="4226" y="1878"/>
                    </a:cubicBezTo>
                    <a:cubicBezTo>
                      <a:pt x="1878" y="3757"/>
                      <a:pt x="470" y="6104"/>
                      <a:pt x="0" y="8922"/>
                    </a:cubicBezTo>
                    <a:cubicBezTo>
                      <a:pt x="0" y="11739"/>
                      <a:pt x="470" y="15026"/>
                      <a:pt x="2348" y="16904"/>
                    </a:cubicBezTo>
                    <a:cubicBezTo>
                      <a:pt x="4226" y="19722"/>
                      <a:pt x="7043" y="20661"/>
                      <a:pt x="9391" y="21130"/>
                    </a:cubicBezTo>
                    <a:cubicBezTo>
                      <a:pt x="11270" y="21600"/>
                      <a:pt x="14557" y="21130"/>
                      <a:pt x="17374" y="19252"/>
                    </a:cubicBezTo>
                    <a:cubicBezTo>
                      <a:pt x="20191" y="17374"/>
                      <a:pt x="21130" y="14087"/>
                      <a:pt x="21600" y="12209"/>
                    </a:cubicBezTo>
                    <a:cubicBezTo>
                      <a:pt x="21600" y="9861"/>
                      <a:pt x="21600" y="7043"/>
                      <a:pt x="19722" y="4226"/>
                    </a:cubicBezTo>
                    <a:cubicBezTo>
                      <a:pt x="19722" y="4226"/>
                      <a:pt x="19722" y="4226"/>
                      <a:pt x="19722" y="4226"/>
                    </a:cubicBezTo>
                    <a:cubicBezTo>
                      <a:pt x="17843" y="1878"/>
                      <a:pt x="15026" y="470"/>
                      <a:pt x="12209" y="0"/>
                    </a:cubicBezTo>
                    <a:cubicBezTo>
                      <a:pt x="11739" y="0"/>
                      <a:pt x="11270" y="0"/>
                      <a:pt x="10800" y="0"/>
                    </a:cubicBezTo>
                    <a:close/>
                  </a:path>
                </a:pathLst>
              </a:custGeom>
              <a:noFill/>
              <a:ln w="1270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
        <p:nvSpPr>
          <p:cNvPr id="12732" name="Freeform 10"/>
          <p:cNvSpPr/>
          <p:nvPr/>
        </p:nvSpPr>
        <p:spPr>
          <a:xfrm>
            <a:off x="5934704" y="3818713"/>
            <a:ext cx="585753" cy="457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 y="0"/>
                </a:moveTo>
                <a:cubicBezTo>
                  <a:pt x="69" y="0"/>
                  <a:pt x="0" y="0"/>
                  <a:pt x="0" y="89"/>
                </a:cubicBezTo>
                <a:cubicBezTo>
                  <a:pt x="0" y="21511"/>
                  <a:pt x="0" y="21511"/>
                  <a:pt x="0" y="21511"/>
                </a:cubicBezTo>
                <a:cubicBezTo>
                  <a:pt x="0" y="21600"/>
                  <a:pt x="69" y="21600"/>
                  <a:pt x="69" y="21600"/>
                </a:cubicBezTo>
                <a:cubicBezTo>
                  <a:pt x="21531" y="21600"/>
                  <a:pt x="21531" y="21600"/>
                  <a:pt x="21531" y="21600"/>
                </a:cubicBezTo>
                <a:cubicBezTo>
                  <a:pt x="21531" y="21600"/>
                  <a:pt x="21600" y="21600"/>
                  <a:pt x="21600" y="21511"/>
                </a:cubicBezTo>
                <a:cubicBezTo>
                  <a:pt x="21600" y="89"/>
                  <a:pt x="21600" y="89"/>
                  <a:pt x="21600" y="89"/>
                </a:cubicBezTo>
                <a:cubicBezTo>
                  <a:pt x="21600" y="0"/>
                  <a:pt x="21531" y="0"/>
                  <a:pt x="21531" y="0"/>
                </a:cubicBezTo>
                <a:lnTo>
                  <a:pt x="69" y="0"/>
                </a:lnTo>
                <a:close/>
              </a:path>
            </a:pathLst>
          </a:custGeom>
          <a:ln w="1270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grpSp>
        <p:nvGrpSpPr>
          <p:cNvPr id="12740" name="Group 217"/>
          <p:cNvGrpSpPr/>
          <p:nvPr/>
        </p:nvGrpSpPr>
        <p:grpSpPr>
          <a:xfrm>
            <a:off x="6024774" y="3919394"/>
            <a:ext cx="405608" cy="255065"/>
            <a:chOff x="0" y="0"/>
            <a:chExt cx="405607" cy="255063"/>
          </a:xfrm>
        </p:grpSpPr>
        <p:sp>
          <p:nvSpPr>
            <p:cNvPr id="12733" name="Oval 14"/>
            <p:cNvSpPr/>
            <p:nvPr/>
          </p:nvSpPr>
          <p:spPr>
            <a:xfrm>
              <a:off x="332913" y="-1"/>
              <a:ext cx="72695" cy="72695"/>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34" name="Oval 15"/>
            <p:cNvSpPr/>
            <p:nvPr/>
          </p:nvSpPr>
          <p:spPr>
            <a:xfrm>
              <a:off x="222293" y="126535"/>
              <a:ext cx="72695" cy="71639"/>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35" name="Oval 16"/>
            <p:cNvSpPr/>
            <p:nvPr/>
          </p:nvSpPr>
          <p:spPr>
            <a:xfrm>
              <a:off x="123262" y="24229"/>
              <a:ext cx="72695" cy="72695"/>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36" name="Oval 17"/>
            <p:cNvSpPr/>
            <p:nvPr/>
          </p:nvSpPr>
          <p:spPr>
            <a:xfrm>
              <a:off x="0" y="181317"/>
              <a:ext cx="72695" cy="73747"/>
            </a:xfrm>
            <a:prstGeom prst="ellipse">
              <a:avLst/>
            </a:pr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37" name="Line 18"/>
            <p:cNvSpPr/>
            <p:nvPr/>
          </p:nvSpPr>
          <p:spPr>
            <a:xfrm flipV="1">
              <a:off x="55837" y="89662"/>
              <a:ext cx="82175" cy="96924"/>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38" name="Line 19"/>
            <p:cNvSpPr/>
            <p:nvPr/>
          </p:nvSpPr>
          <p:spPr>
            <a:xfrm flipH="1" flipV="1">
              <a:off x="185420" y="89663"/>
              <a:ext cx="46355" cy="4846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39" name="Line 20"/>
            <p:cNvSpPr/>
            <p:nvPr/>
          </p:nvSpPr>
          <p:spPr>
            <a:xfrm flipH="1">
              <a:off x="286558" y="63324"/>
              <a:ext cx="57945" cy="7480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2741" name="Title 4"/>
          <p:cNvSpPr txBox="1"/>
          <p:nvPr>
            <p:ph type="title"/>
          </p:nvPr>
        </p:nvSpPr>
        <p:spPr>
          <a:xfrm>
            <a:off x="2399798" y="505537"/>
            <a:ext cx="8556505" cy="854372"/>
          </a:xfrm>
          <a:prstGeom prst="rect">
            <a:avLst/>
          </a:prstGeom>
        </p:spPr>
        <p:txBody>
          <a:bodyPr/>
          <a:lstStyle>
            <a:lvl1pPr algn="ctr" defTabSz="841217">
              <a:defRPr spc="-92" sz="4324"/>
            </a:lvl1pPr>
          </a:lstStyle>
          <a:p>
            <a:pPr/>
            <a:r>
              <a:t>Azure Container Instances (ACI)</a:t>
            </a:r>
          </a:p>
        </p:txBody>
      </p:sp>
      <p:sp>
        <p:nvSpPr>
          <p:cNvPr id="12742" name="TextBox 151"/>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743" name="Rectangle 252"/>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744" name="Straight Connector 253"/>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745" name="Rectangle: Rounded Corners 255"/>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746" name="Rectangle: Rounded Corners 256"/>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747" name="Rectangle: Rounded Corners 257"/>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748" name="Rectangle: Rounded Corners 258"/>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756" name="Group 281"/>
          <p:cNvGrpSpPr/>
          <p:nvPr/>
        </p:nvGrpSpPr>
        <p:grpSpPr>
          <a:xfrm>
            <a:off x="730195" y="1660666"/>
            <a:ext cx="551234" cy="489930"/>
            <a:chOff x="0" y="0"/>
            <a:chExt cx="551232" cy="489928"/>
          </a:xfrm>
        </p:grpSpPr>
        <p:sp>
          <p:nvSpPr>
            <p:cNvPr id="12749" name="Freeform: Shape 282"/>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50" name="Freeform: Shape 283"/>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51" name="Freeform: Shape 284"/>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52" name="Freeform: Shape 285"/>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53" name="Freeform: Shape 286"/>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54" name="Freeform: Shape 287"/>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55" name="Freeform: Shape 288"/>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763" name="Group 289"/>
          <p:cNvGrpSpPr/>
          <p:nvPr/>
        </p:nvGrpSpPr>
        <p:grpSpPr>
          <a:xfrm>
            <a:off x="762683" y="5461115"/>
            <a:ext cx="586921" cy="520587"/>
            <a:chOff x="0" y="0"/>
            <a:chExt cx="586919" cy="520585"/>
          </a:xfrm>
        </p:grpSpPr>
        <p:sp>
          <p:nvSpPr>
            <p:cNvPr id="12757" name="Freeform: Shape 290"/>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58" name="Freeform: Shape 291"/>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59" name="Freeform: Shape 292"/>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60" name="Freeform: Shape 293"/>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61" name="Freeform: Shape 294"/>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62" name="Freeform: Shape 295"/>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777" name="Group 296"/>
          <p:cNvGrpSpPr/>
          <p:nvPr/>
        </p:nvGrpSpPr>
        <p:grpSpPr>
          <a:xfrm>
            <a:off x="700567" y="2932480"/>
            <a:ext cx="627257" cy="493959"/>
            <a:chOff x="0" y="0"/>
            <a:chExt cx="627255" cy="493957"/>
          </a:xfrm>
        </p:grpSpPr>
        <p:sp>
          <p:nvSpPr>
            <p:cNvPr id="12764" name="Freeform: Shape 297"/>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65" name="Freeform: Shape 298"/>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66" name="Freeform: Shape 299"/>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67" name="Freeform: Shape 300"/>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68" name="Freeform: Shape 301"/>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69" name="Freeform: Shape 302"/>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0" name="Freeform: Shape 303"/>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1" name="Freeform: Shape 304"/>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2" name="Freeform: Shape 305"/>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3" name="Freeform: Shape 306"/>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4" name="Freeform: Shape 307"/>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5" name="Freeform: Shape 308"/>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776" name="Freeform: Shape 309"/>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778" name="Graphic 310" descr="Graphic 310"/>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2786" name="Group 15"/>
          <p:cNvGrpSpPr/>
          <p:nvPr/>
        </p:nvGrpSpPr>
        <p:grpSpPr>
          <a:xfrm>
            <a:off x="3015382" y="4445263"/>
            <a:ext cx="359530" cy="593076"/>
            <a:chOff x="0" y="0"/>
            <a:chExt cx="359528" cy="593075"/>
          </a:xfrm>
        </p:grpSpPr>
        <p:sp>
          <p:nvSpPr>
            <p:cNvPr id="12779" name="Line 5"/>
            <p:cNvSpPr/>
            <p:nvPr/>
          </p:nvSpPr>
          <p:spPr>
            <a:xfrm>
              <a:off x="-1" y="593074"/>
              <a:ext cx="359530"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2780" name="Freeform 6"/>
            <p:cNvSpPr/>
            <p:nvPr/>
          </p:nvSpPr>
          <p:spPr>
            <a:xfrm>
              <a:off x="-1" y="241300"/>
              <a:ext cx="359530" cy="351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4121"/>
                    <a:pt x="21600" y="4121"/>
                    <a:pt x="21600" y="4121"/>
                  </a:cubicBezTo>
                  <a:cubicBezTo>
                    <a:pt x="21600" y="1847"/>
                    <a:pt x="19777" y="0"/>
                    <a:pt x="17532" y="0"/>
                  </a:cubicBezTo>
                  <a:cubicBezTo>
                    <a:pt x="4068" y="0"/>
                    <a:pt x="4068" y="0"/>
                    <a:pt x="4068" y="0"/>
                  </a:cubicBezTo>
                  <a:cubicBezTo>
                    <a:pt x="1964" y="0"/>
                    <a:pt x="0" y="1847"/>
                    <a:pt x="0" y="4121"/>
                  </a:cubicBezTo>
                  <a:cubicBezTo>
                    <a:pt x="0" y="21600"/>
                    <a:pt x="0" y="21600"/>
                    <a:pt x="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81" name="Freeform 11"/>
            <p:cNvSpPr/>
            <p:nvPr/>
          </p:nvSpPr>
          <p:spPr>
            <a:xfrm>
              <a:off x="82371" y="102722"/>
              <a:ext cx="197693" cy="94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7"/>
                  </a:moveTo>
                  <a:cubicBezTo>
                    <a:pt x="21346" y="12117"/>
                    <a:pt x="16518" y="21600"/>
                    <a:pt x="10673" y="21600"/>
                  </a:cubicBezTo>
                  <a:cubicBezTo>
                    <a:pt x="4828" y="21600"/>
                    <a:pt x="0" y="12117"/>
                    <a:pt x="0" y="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82" name="Freeform 12"/>
            <p:cNvSpPr/>
            <p:nvPr/>
          </p:nvSpPr>
          <p:spPr>
            <a:xfrm>
              <a:off x="95938" y="0"/>
              <a:ext cx="167652" cy="46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400" y="8640"/>
                    <a:pt x="6300" y="0"/>
                    <a:pt x="10800" y="0"/>
                  </a:cubicBezTo>
                  <a:cubicBezTo>
                    <a:pt x="15300" y="0"/>
                    <a:pt x="19200" y="8640"/>
                    <a:pt x="21600" y="21600"/>
                  </a:cubicBezTo>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83" name="Freeform 13"/>
            <p:cNvSpPr/>
            <p:nvPr/>
          </p:nvSpPr>
          <p:spPr>
            <a:xfrm>
              <a:off x="70742" y="49423"/>
              <a:ext cx="93032" cy="50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0" y="21600"/>
                  </a:moveTo>
                  <a:cubicBezTo>
                    <a:pt x="1080" y="21600"/>
                    <a:pt x="1080" y="21600"/>
                    <a:pt x="1080" y="21600"/>
                  </a:cubicBezTo>
                  <a:cubicBezTo>
                    <a:pt x="540" y="21600"/>
                    <a:pt x="0" y="21600"/>
                    <a:pt x="0" y="20618"/>
                  </a:cubicBezTo>
                  <a:cubicBezTo>
                    <a:pt x="0" y="1964"/>
                    <a:pt x="0" y="1964"/>
                    <a:pt x="0" y="1964"/>
                  </a:cubicBezTo>
                  <a:cubicBezTo>
                    <a:pt x="0" y="982"/>
                    <a:pt x="540" y="0"/>
                    <a:pt x="1080" y="0"/>
                  </a:cubicBezTo>
                  <a:cubicBezTo>
                    <a:pt x="20520" y="0"/>
                    <a:pt x="20520" y="0"/>
                    <a:pt x="20520" y="0"/>
                  </a:cubicBezTo>
                  <a:cubicBezTo>
                    <a:pt x="21060" y="0"/>
                    <a:pt x="21600" y="982"/>
                    <a:pt x="21600" y="1964"/>
                  </a:cubicBezTo>
                  <a:cubicBezTo>
                    <a:pt x="21600" y="20618"/>
                    <a:pt x="21600" y="20618"/>
                    <a:pt x="21600" y="20618"/>
                  </a:cubicBezTo>
                  <a:cubicBezTo>
                    <a:pt x="21600" y="21600"/>
                    <a:pt x="21060" y="21600"/>
                    <a:pt x="20520" y="21600"/>
                  </a:cubicBezTo>
                  <a:close/>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84" name="Freeform 14"/>
            <p:cNvSpPr/>
            <p:nvPr/>
          </p:nvSpPr>
          <p:spPr>
            <a:xfrm>
              <a:off x="198660" y="49423"/>
              <a:ext cx="91094" cy="50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92" y="21600"/>
                  </a:moveTo>
                  <a:cubicBezTo>
                    <a:pt x="554" y="21600"/>
                    <a:pt x="554" y="21600"/>
                    <a:pt x="554" y="21600"/>
                  </a:cubicBezTo>
                  <a:cubicBezTo>
                    <a:pt x="0" y="21600"/>
                    <a:pt x="0" y="21600"/>
                    <a:pt x="0" y="20618"/>
                  </a:cubicBezTo>
                  <a:cubicBezTo>
                    <a:pt x="0" y="1964"/>
                    <a:pt x="0" y="1964"/>
                    <a:pt x="0" y="1964"/>
                  </a:cubicBezTo>
                  <a:cubicBezTo>
                    <a:pt x="0" y="982"/>
                    <a:pt x="0" y="0"/>
                    <a:pt x="554" y="0"/>
                  </a:cubicBezTo>
                  <a:cubicBezTo>
                    <a:pt x="20492" y="0"/>
                    <a:pt x="20492" y="0"/>
                    <a:pt x="20492" y="0"/>
                  </a:cubicBezTo>
                  <a:cubicBezTo>
                    <a:pt x="21046" y="0"/>
                    <a:pt x="21600" y="982"/>
                    <a:pt x="21600" y="1964"/>
                  </a:cubicBezTo>
                  <a:cubicBezTo>
                    <a:pt x="21600" y="20618"/>
                    <a:pt x="21600" y="20618"/>
                    <a:pt x="21600" y="20618"/>
                  </a:cubicBezTo>
                  <a:cubicBezTo>
                    <a:pt x="21600" y="21600"/>
                    <a:pt x="21046" y="21600"/>
                    <a:pt x="20492" y="21600"/>
                  </a:cubicBezTo>
                  <a:close/>
                </a:path>
              </a:pathLst>
            </a:custGeom>
            <a:noFill/>
            <a:ln w="12700"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785" name="Line 15"/>
            <p:cNvSpPr/>
            <p:nvPr/>
          </p:nvSpPr>
          <p:spPr>
            <a:xfrm>
              <a:off x="168619" y="69773"/>
              <a:ext cx="25197" cy="1"/>
            </a:xfrm>
            <a:prstGeom prst="line">
              <a:avLst/>
            </a:prstGeom>
            <a:noFill/>
            <a:ln w="12700"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nvGrpSpPr>
          <p:cNvPr id="12789" name="Rectangle: Rounded Corners 312"/>
          <p:cNvGrpSpPr/>
          <p:nvPr/>
        </p:nvGrpSpPr>
        <p:grpSpPr>
          <a:xfrm>
            <a:off x="7096452" y="2293108"/>
            <a:ext cx="468552" cy="275927"/>
            <a:chOff x="0" y="0"/>
            <a:chExt cx="468551" cy="275926"/>
          </a:xfrm>
        </p:grpSpPr>
        <p:sp>
          <p:nvSpPr>
            <p:cNvPr id="12787" name="Rounded Rectangle"/>
            <p:cNvSpPr/>
            <p:nvPr/>
          </p:nvSpPr>
          <p:spPr>
            <a:xfrm>
              <a:off x="0" y="0"/>
              <a:ext cx="468552" cy="275927"/>
            </a:xfrm>
            <a:prstGeom prst="roundRect">
              <a:avLst>
                <a:gd name="adj" fmla="val 4167"/>
              </a:avLst>
            </a:prstGeom>
            <a:solidFill>
              <a:srgbClr val="505050">
                <a:alpha val="10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88" name="Waste"/>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Waste</a:t>
              </a:r>
            </a:p>
          </p:txBody>
        </p:sp>
      </p:grpSp>
      <p:grpSp>
        <p:nvGrpSpPr>
          <p:cNvPr id="12792" name="Rectangle: Rounded Corners 313"/>
          <p:cNvGrpSpPr/>
          <p:nvPr/>
        </p:nvGrpSpPr>
        <p:grpSpPr>
          <a:xfrm>
            <a:off x="5405170" y="2293108"/>
            <a:ext cx="468552" cy="275927"/>
            <a:chOff x="0" y="0"/>
            <a:chExt cx="468551" cy="275926"/>
          </a:xfrm>
        </p:grpSpPr>
        <p:sp>
          <p:nvSpPr>
            <p:cNvPr id="12790" name="Rounded Rectangle"/>
            <p:cNvSpPr/>
            <p:nvPr/>
          </p:nvSpPr>
          <p:spPr>
            <a:xfrm>
              <a:off x="0" y="0"/>
              <a:ext cx="468552" cy="275927"/>
            </a:xfrm>
            <a:prstGeom prst="roundRect">
              <a:avLst>
                <a:gd name="adj" fmla="val 4167"/>
              </a:avLst>
            </a:prstGeom>
            <a:solidFill>
              <a:srgbClr val="505050">
                <a:alpha val="10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91" name="Waste"/>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Waste</a:t>
              </a:r>
            </a:p>
          </p:txBody>
        </p:sp>
      </p:grpSp>
      <p:grpSp>
        <p:nvGrpSpPr>
          <p:cNvPr id="12795" name="Rectangle: Rounded Corners 314"/>
          <p:cNvGrpSpPr/>
          <p:nvPr/>
        </p:nvGrpSpPr>
        <p:grpSpPr>
          <a:xfrm>
            <a:off x="7096452" y="5533916"/>
            <a:ext cx="468552" cy="275927"/>
            <a:chOff x="0" y="0"/>
            <a:chExt cx="468551" cy="275926"/>
          </a:xfrm>
        </p:grpSpPr>
        <p:sp>
          <p:nvSpPr>
            <p:cNvPr id="12793" name="Rounded Rectangle"/>
            <p:cNvSpPr/>
            <p:nvPr/>
          </p:nvSpPr>
          <p:spPr>
            <a:xfrm>
              <a:off x="0" y="0"/>
              <a:ext cx="468552" cy="275927"/>
            </a:xfrm>
            <a:prstGeom prst="roundRect">
              <a:avLst>
                <a:gd name="adj" fmla="val 4167"/>
              </a:avLst>
            </a:prstGeom>
            <a:solidFill>
              <a:srgbClr val="505050">
                <a:alpha val="10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94" name="Waste"/>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Waste</a:t>
              </a:r>
            </a:p>
          </p:txBody>
        </p:sp>
      </p:grpSp>
      <p:grpSp>
        <p:nvGrpSpPr>
          <p:cNvPr id="12798" name="Rectangle: Rounded Corners 315"/>
          <p:cNvGrpSpPr/>
          <p:nvPr/>
        </p:nvGrpSpPr>
        <p:grpSpPr>
          <a:xfrm>
            <a:off x="5405170" y="5533916"/>
            <a:ext cx="468552" cy="275927"/>
            <a:chOff x="0" y="0"/>
            <a:chExt cx="468551" cy="275926"/>
          </a:xfrm>
        </p:grpSpPr>
        <p:sp>
          <p:nvSpPr>
            <p:cNvPr id="12796" name="Rounded Rectangle"/>
            <p:cNvSpPr/>
            <p:nvPr/>
          </p:nvSpPr>
          <p:spPr>
            <a:xfrm>
              <a:off x="0" y="0"/>
              <a:ext cx="468552" cy="275927"/>
            </a:xfrm>
            <a:prstGeom prst="roundRect">
              <a:avLst>
                <a:gd name="adj" fmla="val 4167"/>
              </a:avLst>
            </a:prstGeom>
            <a:solidFill>
              <a:srgbClr val="505050">
                <a:alpha val="10000"/>
              </a:srgbClr>
            </a:solidFill>
            <a:ln w="12700" cap="flat">
              <a:solidFill>
                <a:srgbClr val="505050">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797" name="Waste"/>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Waste</a:t>
              </a:r>
            </a:p>
          </p:txBody>
        </p:sp>
      </p:grpSp>
      <p:grpSp>
        <p:nvGrpSpPr>
          <p:cNvPr id="12801" name="Rectangle: Rounded Corners 316"/>
          <p:cNvGrpSpPr/>
          <p:nvPr/>
        </p:nvGrpSpPr>
        <p:grpSpPr>
          <a:xfrm>
            <a:off x="7095232" y="5533916"/>
            <a:ext cx="468552" cy="275927"/>
            <a:chOff x="0" y="0"/>
            <a:chExt cx="468551" cy="275926"/>
          </a:xfrm>
        </p:grpSpPr>
        <p:sp>
          <p:nvSpPr>
            <p:cNvPr id="12799"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00"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804" name="Rectangle: Rounded Corners 317"/>
          <p:cNvGrpSpPr/>
          <p:nvPr/>
        </p:nvGrpSpPr>
        <p:grpSpPr>
          <a:xfrm>
            <a:off x="5405170" y="5533916"/>
            <a:ext cx="468552" cy="275927"/>
            <a:chOff x="0" y="0"/>
            <a:chExt cx="468551" cy="275926"/>
          </a:xfrm>
        </p:grpSpPr>
        <p:sp>
          <p:nvSpPr>
            <p:cNvPr id="12802"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03"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807" name="Rectangle: Rounded Corners 318"/>
          <p:cNvGrpSpPr/>
          <p:nvPr/>
        </p:nvGrpSpPr>
        <p:grpSpPr>
          <a:xfrm>
            <a:off x="7095232" y="2293108"/>
            <a:ext cx="468552" cy="275927"/>
            <a:chOff x="0" y="0"/>
            <a:chExt cx="468551" cy="275926"/>
          </a:xfrm>
        </p:grpSpPr>
        <p:sp>
          <p:nvSpPr>
            <p:cNvPr id="12805"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06"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grpSp>
        <p:nvGrpSpPr>
          <p:cNvPr id="12810" name="Rectangle: Rounded Corners 319"/>
          <p:cNvGrpSpPr/>
          <p:nvPr/>
        </p:nvGrpSpPr>
        <p:grpSpPr>
          <a:xfrm>
            <a:off x="5405170" y="2293108"/>
            <a:ext cx="468552" cy="275927"/>
            <a:chOff x="0" y="0"/>
            <a:chExt cx="468551" cy="275926"/>
          </a:xfrm>
        </p:grpSpPr>
        <p:sp>
          <p:nvSpPr>
            <p:cNvPr id="12808" name="Rounded Rectangle"/>
            <p:cNvSpPr/>
            <p:nvPr/>
          </p:nvSpPr>
          <p:spPr>
            <a:xfrm>
              <a:off x="0" y="0"/>
              <a:ext cx="468552" cy="275927"/>
            </a:xfrm>
            <a:prstGeom prst="roundRect">
              <a:avLst>
                <a:gd name="adj" fmla="val 4167"/>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09" name="Pod"/>
            <p:cNvSpPr txBox="1"/>
            <p:nvPr/>
          </p:nvSpPr>
          <p:spPr>
            <a:xfrm>
              <a:off x="3367" y="68113"/>
              <a:ext cx="461817"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Pod</a:t>
              </a:r>
            </a:p>
          </p:txBody>
        </p:sp>
      </p:grpSp>
      <p:sp>
        <p:nvSpPr>
          <p:cNvPr id="12811"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833" name="Group 197"/>
          <p:cNvGrpSpPr/>
          <p:nvPr/>
        </p:nvGrpSpPr>
        <p:grpSpPr>
          <a:xfrm>
            <a:off x="783437" y="388305"/>
            <a:ext cx="527876" cy="505709"/>
            <a:chOff x="0" y="0"/>
            <a:chExt cx="527874" cy="505707"/>
          </a:xfrm>
        </p:grpSpPr>
        <p:sp>
          <p:nvSpPr>
            <p:cNvPr id="12812"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3"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4"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5"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6"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7"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8"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19"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0"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1"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2"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3"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4"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5"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6"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7"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8"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29"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30"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31"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32"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1000"/>
                                  </p:stCondLst>
                                  <p:iterate type="el" backwards="0">
                                    <p:tmAbs val="0"/>
                                  </p:iterate>
                                  <p:childTnLst>
                                    <p:set>
                                      <p:cBhvr>
                                        <p:cTn id="6" fill="hold"/>
                                        <p:tgtEl>
                                          <p:spTgt spid="12731"/>
                                        </p:tgtEl>
                                        <p:attrNameLst>
                                          <p:attrName>style.visibility</p:attrName>
                                        </p:attrNameLst>
                                      </p:cBhvr>
                                      <p:to>
                                        <p:strVal val="visible"/>
                                      </p:to>
                                    </p:set>
                                    <p:animEffect filter="wipe(left)" transition="in">
                                      <p:cBhvr>
                                        <p:cTn id="7" dur="1000"/>
                                        <p:tgtEl>
                                          <p:spTgt spid="12731"/>
                                        </p:tgtEl>
                                      </p:cBhvr>
                                    </p:animEffect>
                                  </p:childTnLst>
                                </p:cTn>
                              </p:par>
                            </p:childTnLst>
                          </p:cTn>
                        </p:par>
                        <p:par>
                          <p:cTn id="8" fill="hold">
                            <p:stCondLst>
                              <p:cond delay="2000"/>
                            </p:stCondLst>
                            <p:childTnLst>
                              <p:par>
                                <p:cTn id="9" presetClass="entr" nodeType="afterEffect" presetID="9" grpId="2" fill="hold">
                                  <p:stCondLst>
                                    <p:cond delay="3000"/>
                                  </p:stCondLst>
                                  <p:iterate type="el" backwards="0">
                                    <p:tmAbs val="0"/>
                                  </p:iterate>
                                  <p:childTnLst>
                                    <p:set>
                                      <p:cBhvr>
                                        <p:cTn id="10" fill="hold"/>
                                        <p:tgtEl>
                                          <p:spTgt spid="12622"/>
                                        </p:tgtEl>
                                        <p:attrNameLst>
                                          <p:attrName>style.visibility</p:attrName>
                                        </p:attrNameLst>
                                      </p:cBhvr>
                                      <p:to>
                                        <p:strVal val="visible"/>
                                      </p:to>
                                    </p:set>
                                    <p:animEffect filter="dissolve" transition="in">
                                      <p:cBhvr>
                                        <p:cTn id="11" dur="500"/>
                                        <p:tgtEl>
                                          <p:spTgt spid="12622"/>
                                        </p:tgtEl>
                                      </p:cBhvr>
                                    </p:animEffect>
                                  </p:childTnLst>
                                </p:cTn>
                              </p:par>
                            </p:childTnLst>
                          </p:cTn>
                        </p:par>
                        <p:par>
                          <p:cTn id="12" fill="hold">
                            <p:stCondLst>
                              <p:cond delay="5500"/>
                            </p:stCondLst>
                            <p:childTnLst>
                              <p:par>
                                <p:cTn id="13" presetClass="entr" nodeType="afterEffect" presetID="9" grpId="3" fill="hold">
                                  <p:stCondLst>
                                    <p:cond delay="3250"/>
                                  </p:stCondLst>
                                  <p:iterate type="el" backwards="0">
                                    <p:tmAbs val="0"/>
                                  </p:iterate>
                                  <p:childTnLst>
                                    <p:set>
                                      <p:cBhvr>
                                        <p:cTn id="14" fill="hold"/>
                                        <p:tgtEl>
                                          <p:spTgt spid="12625"/>
                                        </p:tgtEl>
                                        <p:attrNameLst>
                                          <p:attrName>style.visibility</p:attrName>
                                        </p:attrNameLst>
                                      </p:cBhvr>
                                      <p:to>
                                        <p:strVal val="visible"/>
                                      </p:to>
                                    </p:set>
                                    <p:animEffect filter="dissolve" transition="in">
                                      <p:cBhvr>
                                        <p:cTn id="15" dur="500"/>
                                        <p:tgtEl>
                                          <p:spTgt spid="12625"/>
                                        </p:tgtEl>
                                      </p:cBhvr>
                                    </p:animEffect>
                                  </p:childTnLst>
                                </p:cTn>
                              </p:par>
                            </p:childTnLst>
                          </p:cTn>
                        </p:par>
                        <p:par>
                          <p:cTn id="16" fill="hold">
                            <p:stCondLst>
                              <p:cond delay="9250"/>
                            </p:stCondLst>
                            <p:childTnLst>
                              <p:par>
                                <p:cTn id="17" presetClass="entr" nodeType="afterEffect" presetID="9" grpId="4" fill="hold">
                                  <p:stCondLst>
                                    <p:cond delay="3500"/>
                                  </p:stCondLst>
                                  <p:iterate type="el" backwards="0">
                                    <p:tmAbs val="0"/>
                                  </p:iterate>
                                  <p:childTnLst>
                                    <p:set>
                                      <p:cBhvr>
                                        <p:cTn id="18" fill="hold"/>
                                        <p:tgtEl>
                                          <p:spTgt spid="12628"/>
                                        </p:tgtEl>
                                        <p:attrNameLst>
                                          <p:attrName>style.visibility</p:attrName>
                                        </p:attrNameLst>
                                      </p:cBhvr>
                                      <p:to>
                                        <p:strVal val="visible"/>
                                      </p:to>
                                    </p:set>
                                    <p:animEffect filter="dissolve" transition="in">
                                      <p:cBhvr>
                                        <p:cTn id="19" dur="500"/>
                                        <p:tgtEl>
                                          <p:spTgt spid="12628"/>
                                        </p:tgtEl>
                                      </p:cBhvr>
                                    </p:animEffect>
                                  </p:childTnLst>
                                </p:cTn>
                              </p:par>
                            </p:childTnLst>
                          </p:cTn>
                        </p:par>
                        <p:par>
                          <p:cTn id="20" fill="hold">
                            <p:stCondLst>
                              <p:cond delay="13250"/>
                            </p:stCondLst>
                            <p:childTnLst>
                              <p:par>
                                <p:cTn id="21" presetClass="entr" nodeType="afterEffect" presetID="9" grpId="5" fill="hold">
                                  <p:stCondLst>
                                    <p:cond delay="3000"/>
                                  </p:stCondLst>
                                  <p:iterate type="el" backwards="0">
                                    <p:tmAbs val="0"/>
                                  </p:iterate>
                                  <p:childTnLst>
                                    <p:set>
                                      <p:cBhvr>
                                        <p:cTn id="22" fill="hold"/>
                                        <p:tgtEl>
                                          <p:spTgt spid="12631"/>
                                        </p:tgtEl>
                                        <p:attrNameLst>
                                          <p:attrName>style.visibility</p:attrName>
                                        </p:attrNameLst>
                                      </p:cBhvr>
                                      <p:to>
                                        <p:strVal val="visible"/>
                                      </p:to>
                                    </p:set>
                                    <p:animEffect filter="dissolve" transition="in">
                                      <p:cBhvr>
                                        <p:cTn id="23" dur="500"/>
                                        <p:tgtEl>
                                          <p:spTgt spid="12631"/>
                                        </p:tgtEl>
                                      </p:cBhvr>
                                    </p:animEffect>
                                  </p:childTnLst>
                                </p:cTn>
                              </p:par>
                            </p:childTnLst>
                          </p:cTn>
                        </p:par>
                        <p:par>
                          <p:cTn id="24" fill="hold">
                            <p:stCondLst>
                              <p:cond delay="16750"/>
                            </p:stCondLst>
                            <p:childTnLst>
                              <p:par>
                                <p:cTn id="25" presetClass="entr" nodeType="afterEffect" presetID="9" grpId="6" fill="hold">
                                  <p:stCondLst>
                                    <p:cond delay="3250"/>
                                  </p:stCondLst>
                                  <p:iterate type="el" backwards="0">
                                    <p:tmAbs val="0"/>
                                  </p:iterate>
                                  <p:childTnLst>
                                    <p:set>
                                      <p:cBhvr>
                                        <p:cTn id="26" fill="hold"/>
                                        <p:tgtEl>
                                          <p:spTgt spid="12634"/>
                                        </p:tgtEl>
                                        <p:attrNameLst>
                                          <p:attrName>style.visibility</p:attrName>
                                        </p:attrNameLst>
                                      </p:cBhvr>
                                      <p:to>
                                        <p:strVal val="visible"/>
                                      </p:to>
                                    </p:set>
                                    <p:animEffect filter="dissolve" transition="in">
                                      <p:cBhvr>
                                        <p:cTn id="27" dur="500"/>
                                        <p:tgtEl>
                                          <p:spTgt spid="12634"/>
                                        </p:tgtEl>
                                      </p:cBhvr>
                                    </p:animEffect>
                                  </p:childTnLst>
                                </p:cTn>
                              </p:par>
                            </p:childTnLst>
                          </p:cTn>
                        </p:par>
                        <p:par>
                          <p:cTn id="28" fill="hold">
                            <p:stCondLst>
                              <p:cond delay="20500"/>
                            </p:stCondLst>
                            <p:childTnLst>
                              <p:par>
                                <p:cTn id="29" presetClass="entr" nodeType="afterEffect" presetID="9" grpId="7" fill="hold">
                                  <p:stCondLst>
                                    <p:cond delay="3500"/>
                                  </p:stCondLst>
                                  <p:iterate type="el" backwards="0">
                                    <p:tmAbs val="0"/>
                                  </p:iterate>
                                  <p:childTnLst>
                                    <p:set>
                                      <p:cBhvr>
                                        <p:cTn id="30" fill="hold"/>
                                        <p:tgtEl>
                                          <p:spTgt spid="12637"/>
                                        </p:tgtEl>
                                        <p:attrNameLst>
                                          <p:attrName>style.visibility</p:attrName>
                                        </p:attrNameLst>
                                      </p:cBhvr>
                                      <p:to>
                                        <p:strVal val="visible"/>
                                      </p:to>
                                    </p:set>
                                    <p:animEffect filter="dissolve" transition="in">
                                      <p:cBhvr>
                                        <p:cTn id="31" dur="500"/>
                                        <p:tgtEl>
                                          <p:spTgt spid="12637"/>
                                        </p:tgtEl>
                                      </p:cBhvr>
                                    </p:animEffect>
                                  </p:childTnLst>
                                </p:cTn>
                              </p:par>
                            </p:childTnLst>
                          </p:cTn>
                        </p:par>
                        <p:par>
                          <p:cTn id="32" fill="hold">
                            <p:stCondLst>
                              <p:cond delay="24500"/>
                            </p:stCondLst>
                            <p:childTnLst>
                              <p:par>
                                <p:cTn id="33" presetClass="entr" nodeType="afterEffect" presetID="9" grpId="8" fill="hold">
                                  <p:stCondLst>
                                    <p:cond delay="3000"/>
                                  </p:stCondLst>
                                  <p:iterate type="el" backwards="0">
                                    <p:tmAbs val="0"/>
                                  </p:iterate>
                                  <p:childTnLst>
                                    <p:set>
                                      <p:cBhvr>
                                        <p:cTn id="34" fill="hold"/>
                                        <p:tgtEl>
                                          <p:spTgt spid="12604"/>
                                        </p:tgtEl>
                                        <p:attrNameLst>
                                          <p:attrName>style.visibility</p:attrName>
                                        </p:attrNameLst>
                                      </p:cBhvr>
                                      <p:to>
                                        <p:strVal val="visible"/>
                                      </p:to>
                                    </p:set>
                                    <p:animEffect filter="dissolve" transition="in">
                                      <p:cBhvr>
                                        <p:cTn id="35" dur="500"/>
                                        <p:tgtEl>
                                          <p:spTgt spid="12604"/>
                                        </p:tgtEl>
                                      </p:cBhvr>
                                    </p:animEffect>
                                  </p:childTnLst>
                                </p:cTn>
                              </p:par>
                            </p:childTnLst>
                          </p:cTn>
                        </p:par>
                        <p:par>
                          <p:cTn id="36" fill="hold">
                            <p:stCondLst>
                              <p:cond delay="28000"/>
                            </p:stCondLst>
                            <p:childTnLst>
                              <p:par>
                                <p:cTn id="37" presetClass="entr" nodeType="afterEffect" presetID="9" grpId="9" fill="hold">
                                  <p:stCondLst>
                                    <p:cond delay="3250"/>
                                  </p:stCondLst>
                                  <p:iterate type="el" backwards="0">
                                    <p:tmAbs val="0"/>
                                  </p:iterate>
                                  <p:childTnLst>
                                    <p:set>
                                      <p:cBhvr>
                                        <p:cTn id="38" fill="hold"/>
                                        <p:tgtEl>
                                          <p:spTgt spid="12607"/>
                                        </p:tgtEl>
                                        <p:attrNameLst>
                                          <p:attrName>style.visibility</p:attrName>
                                        </p:attrNameLst>
                                      </p:cBhvr>
                                      <p:to>
                                        <p:strVal val="visible"/>
                                      </p:to>
                                    </p:set>
                                    <p:animEffect filter="dissolve" transition="in">
                                      <p:cBhvr>
                                        <p:cTn id="39" dur="500"/>
                                        <p:tgtEl>
                                          <p:spTgt spid="12607"/>
                                        </p:tgtEl>
                                      </p:cBhvr>
                                    </p:animEffect>
                                  </p:childTnLst>
                                </p:cTn>
                              </p:par>
                            </p:childTnLst>
                          </p:cTn>
                        </p:par>
                        <p:par>
                          <p:cTn id="40" fill="hold">
                            <p:stCondLst>
                              <p:cond delay="31750"/>
                            </p:stCondLst>
                            <p:childTnLst>
                              <p:par>
                                <p:cTn id="41" presetClass="entr" nodeType="afterEffect" presetID="9" grpId="10" fill="hold">
                                  <p:stCondLst>
                                    <p:cond delay="3500"/>
                                  </p:stCondLst>
                                  <p:iterate type="el" backwards="0">
                                    <p:tmAbs val="0"/>
                                  </p:iterate>
                                  <p:childTnLst>
                                    <p:set>
                                      <p:cBhvr>
                                        <p:cTn id="42" fill="hold"/>
                                        <p:tgtEl>
                                          <p:spTgt spid="12610"/>
                                        </p:tgtEl>
                                        <p:attrNameLst>
                                          <p:attrName>style.visibility</p:attrName>
                                        </p:attrNameLst>
                                      </p:cBhvr>
                                      <p:to>
                                        <p:strVal val="visible"/>
                                      </p:to>
                                    </p:set>
                                    <p:animEffect filter="dissolve" transition="in">
                                      <p:cBhvr>
                                        <p:cTn id="43" dur="500"/>
                                        <p:tgtEl>
                                          <p:spTgt spid="12610"/>
                                        </p:tgtEl>
                                      </p:cBhvr>
                                    </p:animEffect>
                                  </p:childTnLst>
                                </p:cTn>
                              </p:par>
                            </p:childTnLst>
                          </p:cTn>
                        </p:par>
                        <p:par>
                          <p:cTn id="44" fill="hold">
                            <p:stCondLst>
                              <p:cond delay="35750"/>
                            </p:stCondLst>
                            <p:childTnLst>
                              <p:par>
                                <p:cTn id="45" presetClass="entr" nodeType="afterEffect" presetID="9" grpId="11" fill="hold">
                                  <p:stCondLst>
                                    <p:cond delay="3000"/>
                                  </p:stCondLst>
                                  <p:iterate type="el" backwards="0">
                                    <p:tmAbs val="0"/>
                                  </p:iterate>
                                  <p:childTnLst>
                                    <p:set>
                                      <p:cBhvr>
                                        <p:cTn id="46" fill="hold"/>
                                        <p:tgtEl>
                                          <p:spTgt spid="12613"/>
                                        </p:tgtEl>
                                        <p:attrNameLst>
                                          <p:attrName>style.visibility</p:attrName>
                                        </p:attrNameLst>
                                      </p:cBhvr>
                                      <p:to>
                                        <p:strVal val="visible"/>
                                      </p:to>
                                    </p:set>
                                    <p:animEffect filter="dissolve" transition="in">
                                      <p:cBhvr>
                                        <p:cTn id="47" dur="500"/>
                                        <p:tgtEl>
                                          <p:spTgt spid="12613"/>
                                        </p:tgtEl>
                                      </p:cBhvr>
                                    </p:animEffect>
                                  </p:childTnLst>
                                </p:cTn>
                              </p:par>
                            </p:childTnLst>
                          </p:cTn>
                        </p:par>
                        <p:par>
                          <p:cTn id="48" fill="hold">
                            <p:stCondLst>
                              <p:cond delay="39250"/>
                            </p:stCondLst>
                            <p:childTnLst>
                              <p:par>
                                <p:cTn id="49" presetClass="entr" nodeType="afterEffect" presetID="9" grpId="12" fill="hold">
                                  <p:stCondLst>
                                    <p:cond delay="3250"/>
                                  </p:stCondLst>
                                  <p:iterate type="el" backwards="0">
                                    <p:tmAbs val="0"/>
                                  </p:iterate>
                                  <p:childTnLst>
                                    <p:set>
                                      <p:cBhvr>
                                        <p:cTn id="50" fill="hold"/>
                                        <p:tgtEl>
                                          <p:spTgt spid="12616"/>
                                        </p:tgtEl>
                                        <p:attrNameLst>
                                          <p:attrName>style.visibility</p:attrName>
                                        </p:attrNameLst>
                                      </p:cBhvr>
                                      <p:to>
                                        <p:strVal val="visible"/>
                                      </p:to>
                                    </p:set>
                                    <p:animEffect filter="dissolve" transition="in">
                                      <p:cBhvr>
                                        <p:cTn id="51" dur="500"/>
                                        <p:tgtEl>
                                          <p:spTgt spid="12616"/>
                                        </p:tgtEl>
                                      </p:cBhvr>
                                    </p:animEffect>
                                  </p:childTnLst>
                                </p:cTn>
                              </p:par>
                            </p:childTnLst>
                          </p:cTn>
                        </p:par>
                        <p:par>
                          <p:cTn id="52" fill="hold">
                            <p:stCondLst>
                              <p:cond delay="43000"/>
                            </p:stCondLst>
                            <p:childTnLst>
                              <p:par>
                                <p:cTn id="53" presetClass="entr" nodeType="afterEffect" presetID="9" grpId="13" fill="hold">
                                  <p:stCondLst>
                                    <p:cond delay="3500"/>
                                  </p:stCondLst>
                                  <p:iterate type="el" backwards="0">
                                    <p:tmAbs val="0"/>
                                  </p:iterate>
                                  <p:childTnLst>
                                    <p:set>
                                      <p:cBhvr>
                                        <p:cTn id="54" fill="hold"/>
                                        <p:tgtEl>
                                          <p:spTgt spid="12619"/>
                                        </p:tgtEl>
                                        <p:attrNameLst>
                                          <p:attrName>style.visibility</p:attrName>
                                        </p:attrNameLst>
                                      </p:cBhvr>
                                      <p:to>
                                        <p:strVal val="visible"/>
                                      </p:to>
                                    </p:set>
                                    <p:animEffect filter="dissolve" transition="in">
                                      <p:cBhvr>
                                        <p:cTn id="55" dur="500"/>
                                        <p:tgtEl>
                                          <p:spTgt spid="12619"/>
                                        </p:tgtEl>
                                      </p:cBhvr>
                                    </p:animEffect>
                                  </p:childTnLst>
                                </p:cTn>
                              </p:par>
                            </p:childTnLst>
                          </p:cTn>
                        </p:par>
                        <p:par>
                          <p:cTn id="56" fill="hold">
                            <p:stCondLst>
                              <p:cond delay="47000"/>
                            </p:stCondLst>
                            <p:childTnLst>
                              <p:par>
                                <p:cTn id="57" presetClass="entr" nodeType="afterEffect" presetID="9" grpId="14" fill="hold">
                                  <p:stCondLst>
                                    <p:cond delay="500"/>
                                  </p:stCondLst>
                                  <p:iterate type="el" backwards="0">
                                    <p:tmAbs val="0"/>
                                  </p:iterate>
                                  <p:childTnLst>
                                    <p:set>
                                      <p:cBhvr>
                                        <p:cTn id="58" fill="hold"/>
                                        <p:tgtEl>
                                          <p:spTgt spid="12792"/>
                                        </p:tgtEl>
                                        <p:attrNameLst>
                                          <p:attrName>style.visibility</p:attrName>
                                        </p:attrNameLst>
                                      </p:cBhvr>
                                      <p:to>
                                        <p:strVal val="visible"/>
                                      </p:to>
                                    </p:set>
                                    <p:animEffect filter="dissolve" transition="in">
                                      <p:cBhvr>
                                        <p:cTn id="59" dur="1000"/>
                                        <p:tgtEl>
                                          <p:spTgt spid="12792"/>
                                        </p:tgtEl>
                                      </p:cBhvr>
                                    </p:animEffect>
                                  </p:childTnLst>
                                </p:cTn>
                              </p:par>
                            </p:childTnLst>
                          </p:cTn>
                        </p:par>
                        <p:par>
                          <p:cTn id="60" fill="hold">
                            <p:stCondLst>
                              <p:cond delay="48500"/>
                            </p:stCondLst>
                            <p:childTnLst>
                              <p:par>
                                <p:cTn id="61" presetClass="entr" nodeType="afterEffect" presetID="9" grpId="15" fill="hold">
                                  <p:stCondLst>
                                    <p:cond delay="750"/>
                                  </p:stCondLst>
                                  <p:iterate type="el" backwards="0">
                                    <p:tmAbs val="0"/>
                                  </p:iterate>
                                  <p:childTnLst>
                                    <p:set>
                                      <p:cBhvr>
                                        <p:cTn id="62" fill="hold"/>
                                        <p:tgtEl>
                                          <p:spTgt spid="12789"/>
                                        </p:tgtEl>
                                        <p:attrNameLst>
                                          <p:attrName>style.visibility</p:attrName>
                                        </p:attrNameLst>
                                      </p:cBhvr>
                                      <p:to>
                                        <p:strVal val="visible"/>
                                      </p:to>
                                    </p:set>
                                    <p:animEffect filter="dissolve" transition="in">
                                      <p:cBhvr>
                                        <p:cTn id="63" dur="1000"/>
                                        <p:tgtEl>
                                          <p:spTgt spid="12789"/>
                                        </p:tgtEl>
                                      </p:cBhvr>
                                    </p:animEffect>
                                  </p:childTnLst>
                                </p:cTn>
                              </p:par>
                            </p:childTnLst>
                          </p:cTn>
                        </p:par>
                        <p:par>
                          <p:cTn id="64" fill="hold">
                            <p:stCondLst>
                              <p:cond delay="50250"/>
                            </p:stCondLst>
                            <p:childTnLst>
                              <p:par>
                                <p:cTn id="65" presetClass="entr" nodeType="afterEffect" presetID="9" grpId="16" fill="hold">
                                  <p:stCondLst>
                                    <p:cond delay="1000"/>
                                  </p:stCondLst>
                                  <p:iterate type="el" backwards="0">
                                    <p:tmAbs val="0"/>
                                  </p:iterate>
                                  <p:childTnLst>
                                    <p:set>
                                      <p:cBhvr>
                                        <p:cTn id="66" fill="hold"/>
                                        <p:tgtEl>
                                          <p:spTgt spid="12798"/>
                                        </p:tgtEl>
                                        <p:attrNameLst>
                                          <p:attrName>style.visibility</p:attrName>
                                        </p:attrNameLst>
                                      </p:cBhvr>
                                      <p:to>
                                        <p:strVal val="visible"/>
                                      </p:to>
                                    </p:set>
                                    <p:animEffect filter="dissolve" transition="in">
                                      <p:cBhvr>
                                        <p:cTn id="67" dur="1000"/>
                                        <p:tgtEl>
                                          <p:spTgt spid="12798"/>
                                        </p:tgtEl>
                                      </p:cBhvr>
                                    </p:animEffect>
                                  </p:childTnLst>
                                </p:cTn>
                              </p:par>
                            </p:childTnLst>
                          </p:cTn>
                        </p:par>
                        <p:par>
                          <p:cTn id="68" fill="hold">
                            <p:stCondLst>
                              <p:cond delay="52250"/>
                            </p:stCondLst>
                            <p:childTnLst>
                              <p:par>
                                <p:cTn id="69" presetClass="entr" nodeType="afterEffect" presetID="9" grpId="17" fill="hold">
                                  <p:stCondLst>
                                    <p:cond delay="1250"/>
                                  </p:stCondLst>
                                  <p:iterate type="el" backwards="0">
                                    <p:tmAbs val="0"/>
                                  </p:iterate>
                                  <p:childTnLst>
                                    <p:set>
                                      <p:cBhvr>
                                        <p:cTn id="70" fill="hold"/>
                                        <p:tgtEl>
                                          <p:spTgt spid="12795"/>
                                        </p:tgtEl>
                                        <p:attrNameLst>
                                          <p:attrName>style.visibility</p:attrName>
                                        </p:attrNameLst>
                                      </p:cBhvr>
                                      <p:to>
                                        <p:strVal val="visible"/>
                                      </p:to>
                                    </p:set>
                                    <p:animEffect filter="dissolve" transition="in">
                                      <p:cBhvr>
                                        <p:cTn id="71" dur="1000"/>
                                        <p:tgtEl>
                                          <p:spTgt spid="12795"/>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ID="9" grpId="18" fill="hold">
                                  <p:stCondLst>
                                    <p:cond delay="0"/>
                                  </p:stCondLst>
                                  <p:iterate type="el" backwards="0">
                                    <p:tmAbs val="0"/>
                                  </p:iterate>
                                  <p:childTnLst>
                                    <p:set>
                                      <p:cBhvr>
                                        <p:cTn id="75" fill="hold"/>
                                        <p:tgtEl>
                                          <p:spTgt spid="12586"/>
                                        </p:tgtEl>
                                        <p:attrNameLst>
                                          <p:attrName>style.visibility</p:attrName>
                                        </p:attrNameLst>
                                      </p:cBhvr>
                                      <p:to>
                                        <p:strVal val="visible"/>
                                      </p:to>
                                    </p:set>
                                    <p:animEffect filter="dissolve" transition="in">
                                      <p:cBhvr>
                                        <p:cTn id="76" dur="1000"/>
                                        <p:tgtEl>
                                          <p:spTgt spid="12586"/>
                                        </p:tgtEl>
                                      </p:cBhvr>
                                    </p:animEffect>
                                  </p:childTnLst>
                                </p:cTn>
                              </p:par>
                            </p:childTnLst>
                          </p:cTn>
                        </p:par>
                        <p:par>
                          <p:cTn id="77" fill="hold">
                            <p:stCondLst>
                              <p:cond delay="1000"/>
                            </p:stCondLst>
                            <p:childTnLst>
                              <p:par>
                                <p:cTn id="78" presetClass="exit" nodeType="afterEffect" presetID="9" grpId="19" fill="hold">
                                  <p:stCondLst>
                                    <p:cond delay="0"/>
                                  </p:stCondLst>
                                  <p:iterate type="el" backwards="0">
                                    <p:tmAbs val="0"/>
                                  </p:iterate>
                                  <p:childTnLst>
                                    <p:animEffect filter="dissolve" transition="out">
                                      <p:cBhvr>
                                        <p:cTn id="79" dur="1000" fill="hold"/>
                                        <p:tgtEl>
                                          <p:spTgt spid="12792"/>
                                        </p:tgtEl>
                                      </p:cBhvr>
                                    </p:animEffect>
                                    <p:set>
                                      <p:cBhvr>
                                        <p:cTn id="80" fill="hold">
                                          <p:stCondLst>
                                            <p:cond delay="999"/>
                                          </p:stCondLst>
                                        </p:cTn>
                                        <p:tgtEl>
                                          <p:spTgt spid="12792"/>
                                        </p:tgtEl>
                                        <p:attrNameLst>
                                          <p:attrName>style.visibility</p:attrName>
                                        </p:attrNameLst>
                                      </p:cBhvr>
                                      <p:to>
                                        <p:strVal val="hidden"/>
                                      </p:to>
                                    </p:set>
                                  </p:childTnLst>
                                </p:cTn>
                              </p:par>
                            </p:childTnLst>
                          </p:cTn>
                        </p:par>
                        <p:par>
                          <p:cTn id="81" fill="hold">
                            <p:stCondLst>
                              <p:cond delay="2000"/>
                            </p:stCondLst>
                            <p:childTnLst>
                              <p:par>
                                <p:cTn id="82" presetClass="exit" nodeType="afterEffect" presetID="9" grpId="20" fill="hold">
                                  <p:stCondLst>
                                    <p:cond delay="0"/>
                                  </p:stCondLst>
                                  <p:iterate type="el" backwards="0">
                                    <p:tmAbs val="0"/>
                                  </p:iterate>
                                  <p:childTnLst>
                                    <p:animEffect filter="dissolve" transition="out">
                                      <p:cBhvr>
                                        <p:cTn id="83" dur="1000" fill="hold"/>
                                        <p:tgtEl>
                                          <p:spTgt spid="12789"/>
                                        </p:tgtEl>
                                      </p:cBhvr>
                                    </p:animEffect>
                                    <p:set>
                                      <p:cBhvr>
                                        <p:cTn id="84" fill="hold">
                                          <p:stCondLst>
                                            <p:cond delay="999"/>
                                          </p:stCondLst>
                                        </p:cTn>
                                        <p:tgtEl>
                                          <p:spTgt spid="12789"/>
                                        </p:tgtEl>
                                        <p:attrNameLst>
                                          <p:attrName>style.visibility</p:attrName>
                                        </p:attrNameLst>
                                      </p:cBhvr>
                                      <p:to>
                                        <p:strVal val="hidden"/>
                                      </p:to>
                                    </p:set>
                                  </p:childTnLst>
                                </p:cTn>
                              </p:par>
                            </p:childTnLst>
                          </p:cTn>
                        </p:par>
                        <p:par>
                          <p:cTn id="85" fill="hold">
                            <p:stCondLst>
                              <p:cond delay="3000"/>
                            </p:stCondLst>
                            <p:childTnLst>
                              <p:par>
                                <p:cTn id="86" presetClass="exit" nodeType="afterEffect" presetID="9" grpId="21" fill="hold">
                                  <p:stCondLst>
                                    <p:cond delay="0"/>
                                  </p:stCondLst>
                                  <p:iterate type="el" backwards="0">
                                    <p:tmAbs val="0"/>
                                  </p:iterate>
                                  <p:childTnLst>
                                    <p:animEffect filter="dissolve" transition="out">
                                      <p:cBhvr>
                                        <p:cTn id="87" dur="1000" fill="hold"/>
                                        <p:tgtEl>
                                          <p:spTgt spid="12798"/>
                                        </p:tgtEl>
                                      </p:cBhvr>
                                    </p:animEffect>
                                    <p:set>
                                      <p:cBhvr>
                                        <p:cTn id="88" fill="hold">
                                          <p:stCondLst>
                                            <p:cond delay="999"/>
                                          </p:stCondLst>
                                        </p:cTn>
                                        <p:tgtEl>
                                          <p:spTgt spid="12798"/>
                                        </p:tgtEl>
                                        <p:attrNameLst>
                                          <p:attrName>style.visibility</p:attrName>
                                        </p:attrNameLst>
                                      </p:cBhvr>
                                      <p:to>
                                        <p:strVal val="hidden"/>
                                      </p:to>
                                    </p:set>
                                  </p:childTnLst>
                                </p:cTn>
                              </p:par>
                            </p:childTnLst>
                          </p:cTn>
                        </p:par>
                        <p:par>
                          <p:cTn id="89" fill="hold">
                            <p:stCondLst>
                              <p:cond delay="4000"/>
                            </p:stCondLst>
                            <p:childTnLst>
                              <p:par>
                                <p:cTn id="90" presetClass="exit" nodeType="afterEffect" presetID="9" grpId="22" fill="hold">
                                  <p:stCondLst>
                                    <p:cond delay="0"/>
                                  </p:stCondLst>
                                  <p:iterate type="el" backwards="0">
                                    <p:tmAbs val="0"/>
                                  </p:iterate>
                                  <p:childTnLst>
                                    <p:animEffect filter="dissolve" transition="out">
                                      <p:cBhvr>
                                        <p:cTn id="91" dur="1000" fill="hold"/>
                                        <p:tgtEl>
                                          <p:spTgt spid="12795"/>
                                        </p:tgtEl>
                                      </p:cBhvr>
                                    </p:animEffect>
                                    <p:set>
                                      <p:cBhvr>
                                        <p:cTn id="92" fill="hold">
                                          <p:stCondLst>
                                            <p:cond delay="999"/>
                                          </p:stCondLst>
                                        </p:cTn>
                                        <p:tgtEl>
                                          <p:spTgt spid="12795"/>
                                        </p:tgtEl>
                                        <p:attrNameLst>
                                          <p:attrName>style.visibility</p:attrName>
                                        </p:attrNameLst>
                                      </p:cBhvr>
                                      <p:to>
                                        <p:strVal val="hidden"/>
                                      </p:to>
                                    </p:set>
                                  </p:childTnLst>
                                </p:cTn>
                              </p:par>
                            </p:childTnLst>
                          </p:cTn>
                        </p:par>
                        <p:par>
                          <p:cTn id="93" fill="hold">
                            <p:stCondLst>
                              <p:cond delay="5000"/>
                            </p:stCondLst>
                            <p:childTnLst>
                              <p:par>
                                <p:cTn id="94" presetClass="entr" nodeType="afterEffect" presetID="9" grpId="23" fill="hold">
                                  <p:stCondLst>
                                    <p:cond delay="250"/>
                                  </p:stCondLst>
                                  <p:iterate type="el" backwards="0">
                                    <p:tmAbs val="0"/>
                                  </p:iterate>
                                  <p:childTnLst>
                                    <p:set>
                                      <p:cBhvr>
                                        <p:cTn id="95" fill="hold"/>
                                        <p:tgtEl>
                                          <p:spTgt spid="12589"/>
                                        </p:tgtEl>
                                        <p:attrNameLst>
                                          <p:attrName>style.visibility</p:attrName>
                                        </p:attrNameLst>
                                      </p:cBhvr>
                                      <p:to>
                                        <p:strVal val="visible"/>
                                      </p:to>
                                    </p:set>
                                    <p:animEffect filter="dissolve" transition="in">
                                      <p:cBhvr>
                                        <p:cTn id="96" dur="1000"/>
                                        <p:tgtEl>
                                          <p:spTgt spid="12589"/>
                                        </p:tgtEl>
                                      </p:cBhvr>
                                    </p:animEffect>
                                  </p:childTnLst>
                                </p:cTn>
                              </p:par>
                            </p:childTnLst>
                          </p:cTn>
                        </p:par>
                        <p:par>
                          <p:cTn id="97" fill="hold">
                            <p:stCondLst>
                              <p:cond delay="6250"/>
                            </p:stCondLst>
                            <p:childTnLst>
                              <p:par>
                                <p:cTn id="98" presetClass="entr" nodeType="afterEffect" presetID="9" grpId="24" fill="hold">
                                  <p:stCondLst>
                                    <p:cond delay="500"/>
                                  </p:stCondLst>
                                  <p:iterate type="el" backwards="0">
                                    <p:tmAbs val="0"/>
                                  </p:iterate>
                                  <p:childTnLst>
                                    <p:set>
                                      <p:cBhvr>
                                        <p:cTn id="99" fill="hold"/>
                                        <p:tgtEl>
                                          <p:spTgt spid="12801"/>
                                        </p:tgtEl>
                                        <p:attrNameLst>
                                          <p:attrName>style.visibility</p:attrName>
                                        </p:attrNameLst>
                                      </p:cBhvr>
                                      <p:to>
                                        <p:strVal val="visible"/>
                                      </p:to>
                                    </p:set>
                                    <p:animEffect filter="dissolve" transition="in">
                                      <p:cBhvr>
                                        <p:cTn id="100" dur="500"/>
                                        <p:tgtEl>
                                          <p:spTgt spid="12801"/>
                                        </p:tgtEl>
                                      </p:cBhvr>
                                    </p:animEffect>
                                  </p:childTnLst>
                                </p:cTn>
                              </p:par>
                            </p:childTnLst>
                          </p:cTn>
                        </p:par>
                        <p:par>
                          <p:cTn id="101" fill="hold">
                            <p:stCondLst>
                              <p:cond delay="7250"/>
                            </p:stCondLst>
                            <p:childTnLst>
                              <p:par>
                                <p:cTn id="102" presetClass="entr" nodeType="afterEffect" presetID="9" grpId="25" fill="hold">
                                  <p:stCondLst>
                                    <p:cond delay="500"/>
                                  </p:stCondLst>
                                  <p:iterate type="el" backwards="0">
                                    <p:tmAbs val="0"/>
                                  </p:iterate>
                                  <p:childTnLst>
                                    <p:set>
                                      <p:cBhvr>
                                        <p:cTn id="103" fill="hold"/>
                                        <p:tgtEl>
                                          <p:spTgt spid="12804"/>
                                        </p:tgtEl>
                                        <p:attrNameLst>
                                          <p:attrName>style.visibility</p:attrName>
                                        </p:attrNameLst>
                                      </p:cBhvr>
                                      <p:to>
                                        <p:strVal val="visible"/>
                                      </p:to>
                                    </p:set>
                                    <p:animEffect filter="dissolve" transition="in">
                                      <p:cBhvr>
                                        <p:cTn id="104" dur="500"/>
                                        <p:tgtEl>
                                          <p:spTgt spid="12804"/>
                                        </p:tgtEl>
                                      </p:cBhvr>
                                    </p:animEffect>
                                  </p:childTnLst>
                                </p:cTn>
                              </p:par>
                            </p:childTnLst>
                          </p:cTn>
                        </p:par>
                        <p:par>
                          <p:cTn id="105" fill="hold">
                            <p:stCondLst>
                              <p:cond delay="8250"/>
                            </p:stCondLst>
                            <p:childTnLst>
                              <p:par>
                                <p:cTn id="106" presetClass="entr" nodeType="afterEffect" presetID="9" grpId="26" fill="hold">
                                  <p:stCondLst>
                                    <p:cond delay="500"/>
                                  </p:stCondLst>
                                  <p:iterate type="el" backwards="0">
                                    <p:tmAbs val="0"/>
                                  </p:iterate>
                                  <p:childTnLst>
                                    <p:set>
                                      <p:cBhvr>
                                        <p:cTn id="107" fill="hold"/>
                                        <p:tgtEl>
                                          <p:spTgt spid="12810"/>
                                        </p:tgtEl>
                                        <p:attrNameLst>
                                          <p:attrName>style.visibility</p:attrName>
                                        </p:attrNameLst>
                                      </p:cBhvr>
                                      <p:to>
                                        <p:strVal val="visible"/>
                                      </p:to>
                                    </p:set>
                                    <p:animEffect filter="dissolve" transition="in">
                                      <p:cBhvr>
                                        <p:cTn id="108" dur="500"/>
                                        <p:tgtEl>
                                          <p:spTgt spid="12810"/>
                                        </p:tgtEl>
                                      </p:cBhvr>
                                    </p:animEffect>
                                  </p:childTnLst>
                                </p:cTn>
                              </p:par>
                            </p:childTnLst>
                          </p:cTn>
                        </p:par>
                        <p:par>
                          <p:cTn id="109" fill="hold">
                            <p:stCondLst>
                              <p:cond delay="9250"/>
                            </p:stCondLst>
                            <p:childTnLst>
                              <p:par>
                                <p:cTn id="110" presetClass="entr" nodeType="afterEffect" presetID="9" grpId="27" fill="hold">
                                  <p:stCondLst>
                                    <p:cond delay="500"/>
                                  </p:stCondLst>
                                  <p:iterate type="el" backwards="0">
                                    <p:tmAbs val="0"/>
                                  </p:iterate>
                                  <p:childTnLst>
                                    <p:set>
                                      <p:cBhvr>
                                        <p:cTn id="111" fill="hold"/>
                                        <p:tgtEl>
                                          <p:spTgt spid="12807"/>
                                        </p:tgtEl>
                                        <p:attrNameLst>
                                          <p:attrName>style.visibility</p:attrName>
                                        </p:attrNameLst>
                                      </p:cBhvr>
                                      <p:to>
                                        <p:strVal val="visible"/>
                                      </p:to>
                                    </p:set>
                                    <p:animEffect filter="dissolve" transition="in">
                                      <p:cBhvr>
                                        <p:cTn id="112" dur="500"/>
                                        <p:tgtEl>
                                          <p:spTgt spid="12807"/>
                                        </p:tgtEl>
                                      </p:cBhvr>
                                    </p:animEffect>
                                  </p:childTnLst>
                                </p:cTn>
                              </p:par>
                            </p:childTnLst>
                          </p:cTn>
                        </p:par>
                        <p:par>
                          <p:cTn id="113" fill="hold">
                            <p:stCondLst>
                              <p:cond delay="10250"/>
                            </p:stCondLst>
                            <p:childTnLst>
                              <p:par>
                                <p:cTn id="114" presetClass="entr" nodeType="afterEffect" presetSubtype="8" presetID="22" grpId="28" fill="hold">
                                  <p:stCondLst>
                                    <p:cond delay="500"/>
                                  </p:stCondLst>
                                  <p:iterate type="el" backwards="0">
                                    <p:tmAbs val="0"/>
                                  </p:iterate>
                                  <p:childTnLst>
                                    <p:set>
                                      <p:cBhvr>
                                        <p:cTn id="115" fill="hold"/>
                                        <p:tgtEl>
                                          <p:spTgt spid="12649"/>
                                        </p:tgtEl>
                                        <p:attrNameLst>
                                          <p:attrName>style.visibility</p:attrName>
                                        </p:attrNameLst>
                                      </p:cBhvr>
                                      <p:to>
                                        <p:strVal val="visible"/>
                                      </p:to>
                                    </p:set>
                                    <p:animEffect filter="wipe(left)" transition="in">
                                      <p:cBhvr>
                                        <p:cTn id="116" dur="1000"/>
                                        <p:tgtEl>
                                          <p:spTgt spid="12649"/>
                                        </p:tgtEl>
                                      </p:cBhvr>
                                    </p:animEffect>
                                  </p:childTnLst>
                                </p:cTn>
                              </p:par>
                            </p:childTnLst>
                          </p:cTn>
                        </p:par>
                        <p:par>
                          <p:cTn id="117" fill="hold">
                            <p:stCondLst>
                              <p:cond delay="11750"/>
                            </p:stCondLst>
                            <p:childTnLst>
                              <p:par>
                                <p:cTn id="118" presetClass="entr" nodeType="afterEffect" presetID="9" grpId="29" fill="hold">
                                  <p:stCondLst>
                                    <p:cond delay="0"/>
                                  </p:stCondLst>
                                  <p:iterate type="el" backwards="0">
                                    <p:tmAbs val="0"/>
                                  </p:iterate>
                                  <p:childTnLst>
                                    <p:set>
                                      <p:cBhvr>
                                        <p:cTn id="119" fill="hold"/>
                                        <p:tgtEl>
                                          <p:spTgt spid="12652"/>
                                        </p:tgtEl>
                                        <p:attrNameLst>
                                          <p:attrName>style.visibility</p:attrName>
                                        </p:attrNameLst>
                                      </p:cBhvr>
                                      <p:to>
                                        <p:strVal val="visible"/>
                                      </p:to>
                                    </p:set>
                                    <p:animEffect filter="dissolve" transition="in">
                                      <p:cBhvr>
                                        <p:cTn id="120" dur="500"/>
                                        <p:tgtEl>
                                          <p:spTgt spid="12652"/>
                                        </p:tgtEl>
                                      </p:cBhvr>
                                    </p:animEffect>
                                  </p:childTnLst>
                                </p:cTn>
                              </p:par>
                            </p:childTnLst>
                          </p:cTn>
                        </p:par>
                        <p:par>
                          <p:cTn id="121" fill="hold">
                            <p:stCondLst>
                              <p:cond delay="12250"/>
                            </p:stCondLst>
                            <p:childTnLst>
                              <p:par>
                                <p:cTn id="122" presetClass="entr" nodeType="afterEffect" presetID="9" grpId="30" fill="hold">
                                  <p:stCondLst>
                                    <p:cond delay="250"/>
                                  </p:stCondLst>
                                  <p:iterate type="el" backwards="0">
                                    <p:tmAbs val="0"/>
                                  </p:iterate>
                                  <p:childTnLst>
                                    <p:set>
                                      <p:cBhvr>
                                        <p:cTn id="123" fill="hold"/>
                                        <p:tgtEl>
                                          <p:spTgt spid="12655"/>
                                        </p:tgtEl>
                                        <p:attrNameLst>
                                          <p:attrName>style.visibility</p:attrName>
                                        </p:attrNameLst>
                                      </p:cBhvr>
                                      <p:to>
                                        <p:strVal val="visible"/>
                                      </p:to>
                                    </p:set>
                                    <p:animEffect filter="dissolve" transition="in">
                                      <p:cBhvr>
                                        <p:cTn id="124" dur="500"/>
                                        <p:tgtEl>
                                          <p:spTgt spid="12655"/>
                                        </p:tgtEl>
                                      </p:cBhvr>
                                    </p:animEffect>
                                  </p:childTnLst>
                                </p:cTn>
                              </p:par>
                            </p:childTnLst>
                          </p:cTn>
                        </p:par>
                        <p:par>
                          <p:cTn id="125" fill="hold">
                            <p:stCondLst>
                              <p:cond delay="13000"/>
                            </p:stCondLst>
                            <p:childTnLst>
                              <p:par>
                                <p:cTn id="126" presetClass="entr" nodeType="afterEffect" presetID="9" grpId="31" fill="hold">
                                  <p:stCondLst>
                                    <p:cond delay="500"/>
                                  </p:stCondLst>
                                  <p:iterate type="el" backwards="0">
                                    <p:tmAbs val="0"/>
                                  </p:iterate>
                                  <p:childTnLst>
                                    <p:set>
                                      <p:cBhvr>
                                        <p:cTn id="127" fill="hold"/>
                                        <p:tgtEl>
                                          <p:spTgt spid="12658"/>
                                        </p:tgtEl>
                                        <p:attrNameLst>
                                          <p:attrName>style.visibility</p:attrName>
                                        </p:attrNameLst>
                                      </p:cBhvr>
                                      <p:to>
                                        <p:strVal val="visible"/>
                                      </p:to>
                                    </p:set>
                                    <p:animEffect filter="dissolve" transition="in">
                                      <p:cBhvr>
                                        <p:cTn id="128" dur="500"/>
                                        <p:tgtEl>
                                          <p:spTgt spid="12658"/>
                                        </p:tgtEl>
                                      </p:cBhvr>
                                    </p:animEffect>
                                  </p:childTnLst>
                                </p:cTn>
                              </p:par>
                            </p:childTnLst>
                          </p:cTn>
                        </p:par>
                        <p:par>
                          <p:cTn id="129" fill="hold">
                            <p:stCondLst>
                              <p:cond delay="14000"/>
                            </p:stCondLst>
                            <p:childTnLst>
                              <p:par>
                                <p:cTn id="130" presetClass="entr" nodeType="afterEffect" presetID="9" grpId="32" fill="hold">
                                  <p:stCondLst>
                                    <p:cond delay="750"/>
                                  </p:stCondLst>
                                  <p:iterate type="el" backwards="0">
                                    <p:tmAbs val="0"/>
                                  </p:iterate>
                                  <p:childTnLst>
                                    <p:set>
                                      <p:cBhvr>
                                        <p:cTn id="131" fill="hold"/>
                                        <p:tgtEl>
                                          <p:spTgt spid="12661"/>
                                        </p:tgtEl>
                                        <p:attrNameLst>
                                          <p:attrName>style.visibility</p:attrName>
                                        </p:attrNameLst>
                                      </p:cBhvr>
                                      <p:to>
                                        <p:strVal val="visible"/>
                                      </p:to>
                                    </p:set>
                                    <p:animEffect filter="dissolve" transition="in">
                                      <p:cBhvr>
                                        <p:cTn id="132" dur="500"/>
                                        <p:tgtEl>
                                          <p:spTgt spid="12661"/>
                                        </p:tgtEl>
                                      </p:cBhvr>
                                    </p:animEffect>
                                  </p:childTnLst>
                                </p:cTn>
                              </p:par>
                            </p:childTnLst>
                          </p:cTn>
                        </p:par>
                        <p:par>
                          <p:cTn id="133" fill="hold">
                            <p:stCondLst>
                              <p:cond delay="15250"/>
                            </p:stCondLst>
                            <p:childTnLst>
                              <p:par>
                                <p:cTn id="134" presetClass="entr" nodeType="afterEffect" presetID="9" grpId="33" fill="hold">
                                  <p:stCondLst>
                                    <p:cond delay="1000"/>
                                  </p:stCondLst>
                                  <p:iterate type="el" backwards="0">
                                    <p:tmAbs val="0"/>
                                  </p:iterate>
                                  <p:childTnLst>
                                    <p:set>
                                      <p:cBhvr>
                                        <p:cTn id="135" fill="hold"/>
                                        <p:tgtEl>
                                          <p:spTgt spid="12664"/>
                                        </p:tgtEl>
                                        <p:attrNameLst>
                                          <p:attrName>style.visibility</p:attrName>
                                        </p:attrNameLst>
                                      </p:cBhvr>
                                      <p:to>
                                        <p:strVal val="visible"/>
                                      </p:to>
                                    </p:set>
                                    <p:animEffect filter="dissolve" transition="in">
                                      <p:cBhvr>
                                        <p:cTn id="136" dur="500"/>
                                        <p:tgtEl>
                                          <p:spTgt spid="12664"/>
                                        </p:tgtEl>
                                      </p:cBhvr>
                                    </p:animEffect>
                                  </p:childTnLst>
                                </p:cTn>
                              </p:par>
                            </p:childTnLst>
                          </p:cTn>
                        </p:par>
                        <p:par>
                          <p:cTn id="137" fill="hold">
                            <p:stCondLst>
                              <p:cond delay="16750"/>
                            </p:stCondLst>
                            <p:childTnLst>
                              <p:par>
                                <p:cTn id="138" presetClass="entr" nodeType="afterEffect" presetID="9" grpId="34" fill="hold">
                                  <p:stCondLst>
                                    <p:cond delay="1250"/>
                                  </p:stCondLst>
                                  <p:iterate type="el" backwards="0">
                                    <p:tmAbs val="0"/>
                                  </p:iterate>
                                  <p:childTnLst>
                                    <p:set>
                                      <p:cBhvr>
                                        <p:cTn id="139" fill="hold"/>
                                        <p:tgtEl>
                                          <p:spTgt spid="12667"/>
                                        </p:tgtEl>
                                        <p:attrNameLst>
                                          <p:attrName>style.visibility</p:attrName>
                                        </p:attrNameLst>
                                      </p:cBhvr>
                                      <p:to>
                                        <p:strVal val="visible"/>
                                      </p:to>
                                    </p:set>
                                    <p:animEffect filter="dissolve" transition="in">
                                      <p:cBhvr>
                                        <p:cTn id="140" dur="500"/>
                                        <p:tgtEl>
                                          <p:spTgt spid="12667"/>
                                        </p:tgtEl>
                                      </p:cBhvr>
                                    </p:animEffect>
                                  </p:childTnLst>
                                </p:cTn>
                              </p:par>
                            </p:childTnLst>
                          </p:cTn>
                        </p:par>
                        <p:par>
                          <p:cTn id="141" fill="hold">
                            <p:stCondLst>
                              <p:cond delay="18500"/>
                            </p:stCondLst>
                            <p:childTnLst>
                              <p:par>
                                <p:cTn id="142" presetClass="entr" nodeType="afterEffect" presetID="9" grpId="35" fill="hold">
                                  <p:stCondLst>
                                    <p:cond delay="1500"/>
                                  </p:stCondLst>
                                  <p:iterate type="el" backwards="0">
                                    <p:tmAbs val="0"/>
                                  </p:iterate>
                                  <p:childTnLst>
                                    <p:set>
                                      <p:cBhvr>
                                        <p:cTn id="143" fill="hold"/>
                                        <p:tgtEl>
                                          <p:spTgt spid="12670"/>
                                        </p:tgtEl>
                                        <p:attrNameLst>
                                          <p:attrName>style.visibility</p:attrName>
                                        </p:attrNameLst>
                                      </p:cBhvr>
                                      <p:to>
                                        <p:strVal val="visible"/>
                                      </p:to>
                                    </p:set>
                                    <p:animEffect filter="dissolve" transition="in">
                                      <p:cBhvr>
                                        <p:cTn id="144" dur="500"/>
                                        <p:tgtEl>
                                          <p:spTgt spid="12670"/>
                                        </p:tgtEl>
                                      </p:cBhvr>
                                    </p:animEffect>
                                  </p:childTnLst>
                                </p:cTn>
                              </p:par>
                            </p:childTnLst>
                          </p:cTn>
                        </p:par>
                        <p:par>
                          <p:cTn id="145" fill="hold">
                            <p:stCondLst>
                              <p:cond delay="20500"/>
                            </p:stCondLst>
                            <p:childTnLst>
                              <p:par>
                                <p:cTn id="146" presetClass="entr" nodeType="afterEffect" presetID="9" grpId="36" fill="hold">
                                  <p:stCondLst>
                                    <p:cond delay="1750"/>
                                  </p:stCondLst>
                                  <p:iterate type="el" backwards="0">
                                    <p:tmAbs val="0"/>
                                  </p:iterate>
                                  <p:childTnLst>
                                    <p:set>
                                      <p:cBhvr>
                                        <p:cTn id="147" fill="hold"/>
                                        <p:tgtEl>
                                          <p:spTgt spid="12673"/>
                                        </p:tgtEl>
                                        <p:attrNameLst>
                                          <p:attrName>style.visibility</p:attrName>
                                        </p:attrNameLst>
                                      </p:cBhvr>
                                      <p:to>
                                        <p:strVal val="visible"/>
                                      </p:to>
                                    </p:set>
                                    <p:animEffect filter="dissolve" transition="in">
                                      <p:cBhvr>
                                        <p:cTn id="148" dur="500"/>
                                        <p:tgtEl>
                                          <p:spTgt spid="12673"/>
                                        </p:tgtEl>
                                      </p:cBhvr>
                                    </p:animEffect>
                                  </p:childTnLst>
                                </p:cTn>
                              </p:par>
                            </p:childTnLst>
                          </p:cTn>
                        </p:par>
                        <p:par>
                          <p:cTn id="149" fill="hold">
                            <p:stCondLst>
                              <p:cond delay="22750"/>
                            </p:stCondLst>
                            <p:childTnLst>
                              <p:par>
                                <p:cTn id="150" presetClass="entr" nodeType="afterEffect" presetID="9" grpId="37" fill="hold">
                                  <p:stCondLst>
                                    <p:cond delay="2000"/>
                                  </p:stCondLst>
                                  <p:iterate type="el" backwards="0">
                                    <p:tmAbs val="0"/>
                                  </p:iterate>
                                  <p:childTnLst>
                                    <p:set>
                                      <p:cBhvr>
                                        <p:cTn id="151" fill="hold"/>
                                        <p:tgtEl>
                                          <p:spTgt spid="12676"/>
                                        </p:tgtEl>
                                        <p:attrNameLst>
                                          <p:attrName>style.visibility</p:attrName>
                                        </p:attrNameLst>
                                      </p:cBhvr>
                                      <p:to>
                                        <p:strVal val="visible"/>
                                      </p:to>
                                    </p:set>
                                    <p:animEffect filter="dissolve" transition="in">
                                      <p:cBhvr>
                                        <p:cTn id="152" dur="500"/>
                                        <p:tgtEl>
                                          <p:spTgt spid="12676"/>
                                        </p:tgtEl>
                                      </p:cBhvr>
                                    </p:animEffect>
                                  </p:childTnLst>
                                </p:cTn>
                              </p:par>
                            </p:childTnLst>
                          </p:cTn>
                        </p:par>
                        <p:par>
                          <p:cTn id="153" fill="hold">
                            <p:stCondLst>
                              <p:cond delay="25250"/>
                            </p:stCondLst>
                            <p:childTnLst>
                              <p:par>
                                <p:cTn id="154" presetClass="entr" nodeType="afterEffect" presetID="9" grpId="38" fill="hold">
                                  <p:stCondLst>
                                    <p:cond delay="2250"/>
                                  </p:stCondLst>
                                  <p:iterate type="el" backwards="0">
                                    <p:tmAbs val="0"/>
                                  </p:iterate>
                                  <p:childTnLst>
                                    <p:set>
                                      <p:cBhvr>
                                        <p:cTn id="155" fill="hold"/>
                                        <p:tgtEl>
                                          <p:spTgt spid="12679"/>
                                        </p:tgtEl>
                                        <p:attrNameLst>
                                          <p:attrName>style.visibility</p:attrName>
                                        </p:attrNameLst>
                                      </p:cBhvr>
                                      <p:to>
                                        <p:strVal val="visible"/>
                                      </p:to>
                                    </p:set>
                                    <p:animEffect filter="dissolve" transition="in">
                                      <p:cBhvr>
                                        <p:cTn id="156" dur="500"/>
                                        <p:tgtEl>
                                          <p:spTgt spid="12679"/>
                                        </p:tgtEl>
                                      </p:cBhvr>
                                    </p:animEffect>
                                  </p:childTnLst>
                                </p:cTn>
                              </p:par>
                            </p:childTnLst>
                          </p:cTn>
                        </p:par>
                        <p:par>
                          <p:cTn id="157" fill="hold">
                            <p:stCondLst>
                              <p:cond delay="28000"/>
                            </p:stCondLst>
                            <p:childTnLst>
                              <p:par>
                                <p:cTn id="158" presetClass="entr" nodeType="afterEffect" presetID="9" grpId="39" fill="hold">
                                  <p:stCondLst>
                                    <p:cond delay="2500"/>
                                  </p:stCondLst>
                                  <p:iterate type="el" backwards="0">
                                    <p:tmAbs val="0"/>
                                  </p:iterate>
                                  <p:childTnLst>
                                    <p:set>
                                      <p:cBhvr>
                                        <p:cTn id="159" fill="hold"/>
                                        <p:tgtEl>
                                          <p:spTgt spid="12682"/>
                                        </p:tgtEl>
                                        <p:attrNameLst>
                                          <p:attrName>style.visibility</p:attrName>
                                        </p:attrNameLst>
                                      </p:cBhvr>
                                      <p:to>
                                        <p:strVal val="visible"/>
                                      </p:to>
                                    </p:set>
                                    <p:animEffect filter="dissolve" transition="in">
                                      <p:cBhvr>
                                        <p:cTn id="160" dur="500"/>
                                        <p:tgtEl>
                                          <p:spTgt spid="12682"/>
                                        </p:tgtEl>
                                      </p:cBhvr>
                                    </p:animEffect>
                                  </p:childTnLst>
                                </p:cTn>
                              </p:par>
                            </p:childTnLst>
                          </p:cTn>
                        </p:par>
                        <p:par>
                          <p:cTn id="161" fill="hold">
                            <p:stCondLst>
                              <p:cond delay="31000"/>
                            </p:stCondLst>
                            <p:childTnLst>
                              <p:par>
                                <p:cTn id="162" presetClass="entr" nodeType="afterEffect" presetID="9" grpId="40" fill="hold">
                                  <p:stCondLst>
                                    <p:cond delay="2750"/>
                                  </p:stCondLst>
                                  <p:iterate type="el" backwards="0">
                                    <p:tmAbs val="0"/>
                                  </p:iterate>
                                  <p:childTnLst>
                                    <p:set>
                                      <p:cBhvr>
                                        <p:cTn id="163" fill="hold"/>
                                        <p:tgtEl>
                                          <p:spTgt spid="12685"/>
                                        </p:tgtEl>
                                        <p:attrNameLst>
                                          <p:attrName>style.visibility</p:attrName>
                                        </p:attrNameLst>
                                      </p:cBhvr>
                                      <p:to>
                                        <p:strVal val="visible"/>
                                      </p:to>
                                    </p:set>
                                    <p:animEffect filter="dissolve" transition="in">
                                      <p:cBhvr>
                                        <p:cTn id="164" dur="500"/>
                                        <p:tgtEl>
                                          <p:spTgt spid="12685"/>
                                        </p:tgtEl>
                                      </p:cBhvr>
                                    </p:animEffect>
                                  </p:childTnLst>
                                </p:cTn>
                              </p:par>
                            </p:childTnLst>
                          </p:cTn>
                        </p:par>
                        <p:par>
                          <p:cTn id="165" fill="hold">
                            <p:stCondLst>
                              <p:cond delay="34250"/>
                            </p:stCondLst>
                            <p:childTnLst>
                              <p:par>
                                <p:cTn id="166" presetClass="entr" nodeType="afterEffect" presetID="9" grpId="41" fill="hold">
                                  <p:stCondLst>
                                    <p:cond delay="3000"/>
                                  </p:stCondLst>
                                  <p:iterate type="el" backwards="0">
                                    <p:tmAbs val="0"/>
                                  </p:iterate>
                                  <p:childTnLst>
                                    <p:set>
                                      <p:cBhvr>
                                        <p:cTn id="167" fill="hold"/>
                                        <p:tgtEl>
                                          <p:spTgt spid="12688"/>
                                        </p:tgtEl>
                                        <p:attrNameLst>
                                          <p:attrName>style.visibility</p:attrName>
                                        </p:attrNameLst>
                                      </p:cBhvr>
                                      <p:to>
                                        <p:strVal val="visible"/>
                                      </p:to>
                                    </p:set>
                                    <p:animEffect filter="dissolve" transition="in">
                                      <p:cBhvr>
                                        <p:cTn id="168" dur="500"/>
                                        <p:tgtEl>
                                          <p:spTgt spid="12688"/>
                                        </p:tgtEl>
                                      </p:cBhvr>
                                    </p:animEffect>
                                  </p:childTnLst>
                                </p:cTn>
                              </p:par>
                            </p:childTnLst>
                          </p:cTn>
                        </p:par>
                        <p:par>
                          <p:cTn id="169" fill="hold">
                            <p:stCondLst>
                              <p:cond delay="37750"/>
                            </p:stCondLst>
                            <p:childTnLst>
                              <p:par>
                                <p:cTn id="170" presetClass="entr" nodeType="afterEffect" presetID="9" grpId="42" fill="hold">
                                  <p:stCondLst>
                                    <p:cond delay="3250"/>
                                  </p:stCondLst>
                                  <p:iterate type="el" backwards="0">
                                    <p:tmAbs val="0"/>
                                  </p:iterate>
                                  <p:childTnLst>
                                    <p:set>
                                      <p:cBhvr>
                                        <p:cTn id="171" fill="hold"/>
                                        <p:tgtEl>
                                          <p:spTgt spid="12691"/>
                                        </p:tgtEl>
                                        <p:attrNameLst>
                                          <p:attrName>style.visibility</p:attrName>
                                        </p:attrNameLst>
                                      </p:cBhvr>
                                      <p:to>
                                        <p:strVal val="visible"/>
                                      </p:to>
                                    </p:set>
                                    <p:animEffect filter="dissolve" transition="in">
                                      <p:cBhvr>
                                        <p:cTn id="172" dur="500"/>
                                        <p:tgtEl>
                                          <p:spTgt spid="12691"/>
                                        </p:tgtEl>
                                      </p:cBhvr>
                                    </p:animEffect>
                                  </p:childTnLst>
                                </p:cTn>
                              </p:par>
                            </p:childTnLst>
                          </p:cTn>
                        </p:par>
                        <p:par>
                          <p:cTn id="173" fill="hold">
                            <p:stCondLst>
                              <p:cond delay="41500"/>
                            </p:stCondLst>
                            <p:childTnLst>
                              <p:par>
                                <p:cTn id="174" presetClass="entr" nodeType="afterEffect" presetID="9" grpId="43" fill="hold">
                                  <p:stCondLst>
                                    <p:cond delay="3500"/>
                                  </p:stCondLst>
                                  <p:iterate type="el" backwards="0">
                                    <p:tmAbs val="0"/>
                                  </p:iterate>
                                  <p:childTnLst>
                                    <p:set>
                                      <p:cBhvr>
                                        <p:cTn id="175" fill="hold"/>
                                        <p:tgtEl>
                                          <p:spTgt spid="12694"/>
                                        </p:tgtEl>
                                        <p:attrNameLst>
                                          <p:attrName>style.visibility</p:attrName>
                                        </p:attrNameLst>
                                      </p:cBhvr>
                                      <p:to>
                                        <p:strVal val="visible"/>
                                      </p:to>
                                    </p:set>
                                    <p:animEffect filter="dissolve" transition="in">
                                      <p:cBhvr>
                                        <p:cTn id="176" dur="500"/>
                                        <p:tgtEl>
                                          <p:spTgt spid="12694"/>
                                        </p:tgtEl>
                                      </p:cBhvr>
                                    </p:animEffect>
                                  </p:childTnLst>
                                </p:cTn>
                              </p:par>
                            </p:childTnLst>
                          </p:cTn>
                        </p:par>
                        <p:par>
                          <p:cTn id="177" fill="hold">
                            <p:stCondLst>
                              <p:cond delay="45500"/>
                            </p:stCondLst>
                            <p:childTnLst>
                              <p:par>
                                <p:cTn id="178" presetClass="entr" nodeType="afterEffect" presetID="9" grpId="44" fill="hold">
                                  <p:stCondLst>
                                    <p:cond delay="3750"/>
                                  </p:stCondLst>
                                  <p:iterate type="el" backwards="0">
                                    <p:tmAbs val="0"/>
                                  </p:iterate>
                                  <p:childTnLst>
                                    <p:set>
                                      <p:cBhvr>
                                        <p:cTn id="179" fill="hold"/>
                                        <p:tgtEl>
                                          <p:spTgt spid="12697"/>
                                        </p:tgtEl>
                                        <p:attrNameLst>
                                          <p:attrName>style.visibility</p:attrName>
                                        </p:attrNameLst>
                                      </p:cBhvr>
                                      <p:to>
                                        <p:strVal val="visible"/>
                                      </p:to>
                                    </p:set>
                                    <p:animEffect filter="dissolve" transition="in">
                                      <p:cBhvr>
                                        <p:cTn id="180" dur="500"/>
                                        <p:tgtEl>
                                          <p:spTgt spid="12697"/>
                                        </p:tgtEl>
                                      </p:cBhvr>
                                    </p:animEffect>
                                  </p:childTnLst>
                                </p:cTn>
                              </p:par>
                            </p:childTnLst>
                          </p:cTn>
                        </p:par>
                        <p:par>
                          <p:cTn id="181" fill="hold">
                            <p:stCondLst>
                              <p:cond delay="49750"/>
                            </p:stCondLst>
                            <p:childTnLst>
                              <p:par>
                                <p:cTn id="182" presetClass="entr" nodeType="afterEffect" presetID="9" grpId="45" fill="hold">
                                  <p:stCondLst>
                                    <p:cond delay="4000"/>
                                  </p:stCondLst>
                                  <p:iterate type="el" backwards="0">
                                    <p:tmAbs val="0"/>
                                  </p:iterate>
                                  <p:childTnLst>
                                    <p:set>
                                      <p:cBhvr>
                                        <p:cTn id="183" fill="hold"/>
                                        <p:tgtEl>
                                          <p:spTgt spid="12700"/>
                                        </p:tgtEl>
                                        <p:attrNameLst>
                                          <p:attrName>style.visibility</p:attrName>
                                        </p:attrNameLst>
                                      </p:cBhvr>
                                      <p:to>
                                        <p:strVal val="visible"/>
                                      </p:to>
                                    </p:set>
                                    <p:animEffect filter="dissolve" transition="in">
                                      <p:cBhvr>
                                        <p:cTn id="184" dur="500"/>
                                        <p:tgtEl>
                                          <p:spTgt spid="12700"/>
                                        </p:tgtEl>
                                      </p:cBhvr>
                                    </p:animEffect>
                                  </p:childTnLst>
                                </p:cTn>
                              </p:par>
                            </p:childTnLst>
                          </p:cTn>
                        </p:par>
                        <p:par>
                          <p:cTn id="185" fill="hold">
                            <p:stCondLst>
                              <p:cond delay="54250"/>
                            </p:stCondLst>
                            <p:childTnLst>
                              <p:par>
                                <p:cTn id="186" presetClass="entr" nodeType="afterEffect" presetID="9" grpId="46" fill="hold">
                                  <p:stCondLst>
                                    <p:cond delay="4250"/>
                                  </p:stCondLst>
                                  <p:iterate type="el" backwards="0">
                                    <p:tmAbs val="0"/>
                                  </p:iterate>
                                  <p:childTnLst>
                                    <p:set>
                                      <p:cBhvr>
                                        <p:cTn id="187" fill="hold"/>
                                        <p:tgtEl>
                                          <p:spTgt spid="12703"/>
                                        </p:tgtEl>
                                        <p:attrNameLst>
                                          <p:attrName>style.visibility</p:attrName>
                                        </p:attrNameLst>
                                      </p:cBhvr>
                                      <p:to>
                                        <p:strVal val="visible"/>
                                      </p:to>
                                    </p:set>
                                    <p:animEffect filter="dissolve" transition="in">
                                      <p:cBhvr>
                                        <p:cTn id="188" dur="500"/>
                                        <p:tgtEl>
                                          <p:spTgt spid="12703"/>
                                        </p:tgtEl>
                                      </p:cBhvr>
                                    </p:animEffect>
                                  </p:childTnLst>
                                </p:cTn>
                              </p:par>
                            </p:childTnLst>
                          </p:cTn>
                        </p:par>
                        <p:par>
                          <p:cTn id="189" fill="hold">
                            <p:stCondLst>
                              <p:cond delay="59000"/>
                            </p:stCondLst>
                            <p:childTnLst>
                              <p:par>
                                <p:cTn id="190" presetClass="entr" nodeType="afterEffect" presetID="9" grpId="47" fill="hold">
                                  <p:stCondLst>
                                    <p:cond delay="4500"/>
                                  </p:stCondLst>
                                  <p:iterate type="el" backwards="0">
                                    <p:tmAbs val="0"/>
                                  </p:iterate>
                                  <p:childTnLst>
                                    <p:set>
                                      <p:cBhvr>
                                        <p:cTn id="191" fill="hold"/>
                                        <p:tgtEl>
                                          <p:spTgt spid="12706"/>
                                        </p:tgtEl>
                                        <p:attrNameLst>
                                          <p:attrName>style.visibility</p:attrName>
                                        </p:attrNameLst>
                                      </p:cBhvr>
                                      <p:to>
                                        <p:strVal val="visible"/>
                                      </p:to>
                                    </p:set>
                                    <p:animEffect filter="dissolve" transition="in">
                                      <p:cBhvr>
                                        <p:cTn id="192" dur="500"/>
                                        <p:tgtEl>
                                          <p:spTgt spid="12706"/>
                                        </p:tgtEl>
                                      </p:cBhvr>
                                    </p:animEffect>
                                  </p:childTnLst>
                                </p:cTn>
                              </p:par>
                            </p:childTnLst>
                          </p:cTn>
                        </p:par>
                        <p:par>
                          <p:cTn id="193" fill="hold">
                            <p:stCondLst>
                              <p:cond delay="64000"/>
                            </p:stCondLst>
                            <p:childTnLst>
                              <p:par>
                                <p:cTn id="194" presetClass="entr" nodeType="afterEffect" presetID="9" grpId="48" fill="hold">
                                  <p:stCondLst>
                                    <p:cond delay="4750"/>
                                  </p:stCondLst>
                                  <p:iterate type="el" backwards="0">
                                    <p:tmAbs val="0"/>
                                  </p:iterate>
                                  <p:childTnLst>
                                    <p:set>
                                      <p:cBhvr>
                                        <p:cTn id="195" fill="hold"/>
                                        <p:tgtEl>
                                          <p:spTgt spid="12709"/>
                                        </p:tgtEl>
                                        <p:attrNameLst>
                                          <p:attrName>style.visibility</p:attrName>
                                        </p:attrNameLst>
                                      </p:cBhvr>
                                      <p:to>
                                        <p:strVal val="visible"/>
                                      </p:to>
                                    </p:set>
                                    <p:animEffect filter="dissolve" transition="in">
                                      <p:cBhvr>
                                        <p:cTn id="196" dur="500"/>
                                        <p:tgtEl>
                                          <p:spTgt spid="12709"/>
                                        </p:tgtEl>
                                      </p:cBhvr>
                                    </p:animEffect>
                                  </p:childTnLst>
                                </p:cTn>
                              </p:par>
                            </p:childTnLst>
                          </p:cTn>
                        </p:par>
                        <p:par>
                          <p:cTn id="197" fill="hold">
                            <p:stCondLst>
                              <p:cond delay="69250"/>
                            </p:stCondLst>
                            <p:childTnLst>
                              <p:par>
                                <p:cTn id="198" presetClass="entr" nodeType="afterEffect" presetID="9" grpId="49" fill="hold">
                                  <p:stCondLst>
                                    <p:cond delay="5000"/>
                                  </p:stCondLst>
                                  <p:iterate type="el" backwards="0">
                                    <p:tmAbs val="0"/>
                                  </p:iterate>
                                  <p:childTnLst>
                                    <p:set>
                                      <p:cBhvr>
                                        <p:cTn id="199" fill="hold"/>
                                        <p:tgtEl>
                                          <p:spTgt spid="12712"/>
                                        </p:tgtEl>
                                        <p:attrNameLst>
                                          <p:attrName>style.visibility</p:attrName>
                                        </p:attrNameLst>
                                      </p:cBhvr>
                                      <p:to>
                                        <p:strVal val="visible"/>
                                      </p:to>
                                    </p:set>
                                    <p:animEffect filter="dissolve" transition="in">
                                      <p:cBhvr>
                                        <p:cTn id="200" dur="500"/>
                                        <p:tgtEl>
                                          <p:spTgt spid="12712"/>
                                        </p:tgtEl>
                                      </p:cBhvr>
                                    </p:animEffect>
                                  </p:childTnLst>
                                </p:cTn>
                              </p:par>
                            </p:childTnLst>
                          </p:cTn>
                        </p:par>
                        <p:par>
                          <p:cTn id="201" fill="hold">
                            <p:stCondLst>
                              <p:cond delay="74750"/>
                            </p:stCondLst>
                            <p:childTnLst>
                              <p:par>
                                <p:cTn id="202" presetClass="entr" nodeType="afterEffect" presetID="9" grpId="50" fill="hold">
                                  <p:stCondLst>
                                    <p:cond delay="5250"/>
                                  </p:stCondLst>
                                  <p:iterate type="el" backwards="0">
                                    <p:tmAbs val="0"/>
                                  </p:iterate>
                                  <p:childTnLst>
                                    <p:set>
                                      <p:cBhvr>
                                        <p:cTn id="203" fill="hold"/>
                                        <p:tgtEl>
                                          <p:spTgt spid="12715"/>
                                        </p:tgtEl>
                                        <p:attrNameLst>
                                          <p:attrName>style.visibility</p:attrName>
                                        </p:attrNameLst>
                                      </p:cBhvr>
                                      <p:to>
                                        <p:strVal val="visible"/>
                                      </p:to>
                                    </p:set>
                                    <p:animEffect filter="dissolve" transition="in">
                                      <p:cBhvr>
                                        <p:cTn id="204" dur="500"/>
                                        <p:tgtEl>
                                          <p:spTgt spid="12715"/>
                                        </p:tgtEl>
                                      </p:cBhvr>
                                    </p:animEffect>
                                  </p:childTnLst>
                                </p:cTn>
                              </p:par>
                            </p:childTnLst>
                          </p:cTn>
                        </p:par>
                        <p:par>
                          <p:cTn id="205" fill="hold">
                            <p:stCondLst>
                              <p:cond delay="80500"/>
                            </p:stCondLst>
                            <p:childTnLst>
                              <p:par>
                                <p:cTn id="206" presetClass="entr" nodeType="afterEffect" presetID="9" grpId="51" fill="hold">
                                  <p:stCondLst>
                                    <p:cond delay="5500"/>
                                  </p:stCondLst>
                                  <p:iterate type="el" backwards="0">
                                    <p:tmAbs val="0"/>
                                  </p:iterate>
                                  <p:childTnLst>
                                    <p:set>
                                      <p:cBhvr>
                                        <p:cTn id="207" fill="hold"/>
                                        <p:tgtEl>
                                          <p:spTgt spid="12718"/>
                                        </p:tgtEl>
                                        <p:attrNameLst>
                                          <p:attrName>style.visibility</p:attrName>
                                        </p:attrNameLst>
                                      </p:cBhvr>
                                      <p:to>
                                        <p:strVal val="visible"/>
                                      </p:to>
                                    </p:set>
                                    <p:animEffect filter="dissolve" transition="in">
                                      <p:cBhvr>
                                        <p:cTn id="208" dur="500"/>
                                        <p:tgtEl>
                                          <p:spTgt spid="12718"/>
                                        </p:tgtEl>
                                      </p:cBhvr>
                                    </p:animEffect>
                                  </p:childTnLst>
                                </p:cTn>
                              </p:par>
                            </p:childTnLst>
                          </p:cTn>
                        </p:par>
                        <p:par>
                          <p:cTn id="209" fill="hold">
                            <p:stCondLst>
                              <p:cond delay="86500"/>
                            </p:stCondLst>
                            <p:childTnLst>
                              <p:par>
                                <p:cTn id="210" presetClass="entr" nodeType="afterEffect" presetID="9" grpId="52" fill="hold">
                                  <p:stCondLst>
                                    <p:cond delay="5750"/>
                                  </p:stCondLst>
                                  <p:iterate type="el" backwards="0">
                                    <p:tmAbs val="0"/>
                                  </p:iterate>
                                  <p:childTnLst>
                                    <p:set>
                                      <p:cBhvr>
                                        <p:cTn id="211" fill="hold"/>
                                        <p:tgtEl>
                                          <p:spTgt spid="12721"/>
                                        </p:tgtEl>
                                        <p:attrNameLst>
                                          <p:attrName>style.visibility</p:attrName>
                                        </p:attrNameLst>
                                      </p:cBhvr>
                                      <p:to>
                                        <p:strVal val="visible"/>
                                      </p:to>
                                    </p:set>
                                    <p:animEffect filter="dissolve" transition="in">
                                      <p:cBhvr>
                                        <p:cTn id="212" dur="500"/>
                                        <p:tgtEl>
                                          <p:spTgt spid="12721"/>
                                        </p:tgtEl>
                                      </p:cBhvr>
                                    </p:animEffect>
                                  </p:childTnLst>
                                </p:cTn>
                              </p:par>
                            </p:childTnLst>
                          </p:cTn>
                        </p:par>
                        <p:par>
                          <p:cTn id="213" fill="hold">
                            <p:stCondLst>
                              <p:cond delay="92750"/>
                            </p:stCondLst>
                            <p:childTnLst>
                              <p:par>
                                <p:cTn id="214" presetClass="entr" nodeType="afterEffect" presetID="9" grpId="53" fill="hold">
                                  <p:stCondLst>
                                    <p:cond delay="6000"/>
                                  </p:stCondLst>
                                  <p:iterate type="el" backwards="0">
                                    <p:tmAbs val="0"/>
                                  </p:iterate>
                                  <p:childTnLst>
                                    <p:set>
                                      <p:cBhvr>
                                        <p:cTn id="215" fill="hold"/>
                                        <p:tgtEl>
                                          <p:spTgt spid="12724"/>
                                        </p:tgtEl>
                                        <p:attrNameLst>
                                          <p:attrName>style.visibility</p:attrName>
                                        </p:attrNameLst>
                                      </p:cBhvr>
                                      <p:to>
                                        <p:strVal val="visible"/>
                                      </p:to>
                                    </p:set>
                                    <p:animEffect filter="dissolve" transition="in">
                                      <p:cBhvr>
                                        <p:cTn id="216" dur="500"/>
                                        <p:tgtEl>
                                          <p:spTgt spid="12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86" grpId="18"/>
      <p:bldP build="whole" bldLvl="1" animBg="1" rev="0" advAuto="0" spid="12700" grpId="45"/>
      <p:bldP build="whole" bldLvl="1" animBg="1" rev="0" advAuto="0" spid="12670" grpId="35"/>
      <p:bldP build="whole" bldLvl="1" animBg="1" rev="0" advAuto="0" spid="12789" grpId="15"/>
      <p:bldP build="whole" bldLvl="1" animBg="1" rev="0" advAuto="0" spid="12789" grpId="20"/>
      <p:bldP build="whole" bldLvl="1" animBg="1" rev="0" advAuto="0" spid="12721" grpId="52"/>
      <p:bldP build="whole" bldLvl="1" animBg="1" rev="0" advAuto="0" spid="12691" grpId="42"/>
      <p:bldP build="whole" bldLvl="1" animBg="1" rev="0" advAuto="0" spid="12661" grpId="32"/>
      <p:bldP build="whole" bldLvl="1" animBg="1" rev="0" advAuto="0" spid="12619" grpId="13"/>
      <p:bldP build="whole" bldLvl="1" animBg="1" rev="0" advAuto="0" spid="12810" grpId="26"/>
      <p:bldP build="whole" bldLvl="1" animBg="1" rev="0" advAuto="0" spid="12712" grpId="49"/>
      <p:bldP build="whole" bldLvl="1" animBg="1" rev="0" advAuto="0" spid="12682" grpId="39"/>
      <p:bldP build="whole" bldLvl="1" animBg="1" rev="0" advAuto="0" spid="12652" grpId="29"/>
      <p:bldP build="whole" bldLvl="1" animBg="1" rev="0" advAuto="0" spid="12610" grpId="10"/>
      <p:bldP build="whole" bldLvl="1" animBg="1" rev="0" advAuto="0" spid="12631" grpId="5"/>
      <p:bldP build="whole" bldLvl="1" animBg="1" rev="0" advAuto="0" spid="12801" grpId="24"/>
      <p:bldP build="whole" bldLvl="1" animBg="1" rev="0" advAuto="0" spid="12703" grpId="46"/>
      <p:bldP build="whole" bldLvl="1" animBg="1" rev="0" advAuto="0" spid="12792" grpId="14"/>
      <p:bldP build="whole" bldLvl="1" animBg="1" rev="0" advAuto="0" spid="12589" grpId="23"/>
      <p:bldP build="whole" bldLvl="1" animBg="1" rev="0" advAuto="0" spid="12673" grpId="36"/>
      <p:bldP build="whole" bldLvl="1" animBg="1" rev="0" advAuto="0" spid="12622" grpId="2"/>
      <p:bldP build="whole" bldLvl="1" animBg="1" rev="0" advAuto="0" spid="12792" grpId="19"/>
      <p:bldP build="whole" bldLvl="1" animBg="1" rev="0" advAuto="0" spid="12724" grpId="53"/>
      <p:bldP build="whole" bldLvl="1" animBg="1" rev="0" advAuto="0" spid="12694" grpId="43"/>
      <p:bldP build="whole" bldLvl="1" animBg="1" rev="0" advAuto="0" spid="12664" grpId="33"/>
      <p:bldP build="whole" bldLvl="1" animBg="1" rev="0" advAuto="0" spid="12715" grpId="50"/>
      <p:bldP build="whole" bldLvl="1" animBg="1" rev="0" advAuto="0" spid="12685" grpId="40"/>
      <p:bldP build="whole" bldLvl="1" animBg="1" rev="0" advAuto="0" spid="12655" grpId="30"/>
      <p:bldP build="whole" bldLvl="1" animBg="1" rev="0" advAuto="0" spid="12613" grpId="11"/>
      <p:bldP build="whole" bldLvl="1" animBg="1" rev="0" advAuto="0" spid="12634" grpId="6"/>
      <p:bldP build="whole" bldLvl="1" animBg="1" rev="0" advAuto="0" spid="12804" grpId="25"/>
      <p:bldP build="whole" bldLvl="1" animBg="1" rev="0" advAuto="0" spid="12706" grpId="47"/>
      <p:bldP build="whole" bldLvl="1" animBg="1" rev="0" advAuto="0" spid="12676" grpId="37"/>
      <p:bldP build="whole" bldLvl="1" animBg="1" rev="0" advAuto="0" spid="12795" grpId="17"/>
      <p:bldP build="whole" bldLvl="1" animBg="1" rev="0" advAuto="0" spid="12604" grpId="8"/>
      <p:bldP build="whole" bldLvl="1" animBg="1" rev="0" advAuto="0" spid="12625" grpId="3"/>
      <p:bldP build="whole" bldLvl="1" animBg="1" rev="0" advAuto="0" spid="12795" grpId="22"/>
      <p:bldP build="whole" bldLvl="1" animBg="1" rev="0" advAuto="0" spid="12697" grpId="44"/>
      <p:bldP build="whole" bldLvl="1" animBg="1" rev="0" advAuto="0" spid="12667" grpId="34"/>
      <p:bldP build="whole" bldLvl="1" animBg="1" rev="0" advAuto="0" spid="12718" grpId="51"/>
      <p:bldP build="whole" bldLvl="1" animBg="1" rev="0" advAuto="0" spid="12688" grpId="41"/>
      <p:bldP build="whole" bldLvl="1" animBg="1" rev="0" advAuto="0" spid="12658" grpId="31"/>
      <p:bldP build="whole" bldLvl="1" animBg="1" rev="0" advAuto="0" spid="12731" grpId="1"/>
      <p:bldP build="whole" bldLvl="1" animBg="1" rev="0" advAuto="0" spid="12616" grpId="12"/>
      <p:bldP build="whole" bldLvl="1" animBg="1" rev="0" advAuto="0" spid="12637" grpId="7"/>
      <p:bldP build="whole" bldLvl="1" animBg="1" rev="0" advAuto="0" spid="12807" grpId="27"/>
      <p:bldP build="whole" bldLvl="1" animBg="1" rev="0" advAuto="0" spid="12709" grpId="48"/>
      <p:bldP build="whole" bldLvl="1" animBg="1" rev="0" advAuto="0" spid="12798" grpId="16"/>
      <p:bldP build="whole" bldLvl="1" animBg="1" rev="0" advAuto="0" spid="12679" grpId="38"/>
      <p:bldP build="whole" bldLvl="1" animBg="1" rev="0" advAuto="0" spid="12649" grpId="28"/>
      <p:bldP build="whole" bldLvl="1" animBg="1" rev="0" advAuto="0" spid="12607" grpId="9"/>
      <p:bldP build="whole" bldLvl="1" animBg="1" rev="0" advAuto="0" spid="12798" grpId="21"/>
      <p:bldP build="whole" bldLvl="1" animBg="1" rev="0" advAuto="0" spid="12628" grpId="4"/>
    </p:bldLst>
  </p:timing>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12865" name="Group 1"/>
          <p:cNvGrpSpPr/>
          <p:nvPr/>
        </p:nvGrpSpPr>
        <p:grpSpPr>
          <a:xfrm>
            <a:off x="3303814" y="2188833"/>
            <a:ext cx="7676029" cy="2787109"/>
            <a:chOff x="0" y="0"/>
            <a:chExt cx="7676028" cy="2787107"/>
          </a:xfrm>
        </p:grpSpPr>
        <p:grpSp>
          <p:nvGrpSpPr>
            <p:cNvPr id="12837" name="Rectangle: Rounded Corners 136"/>
            <p:cNvGrpSpPr/>
            <p:nvPr/>
          </p:nvGrpSpPr>
          <p:grpSpPr>
            <a:xfrm>
              <a:off x="0" y="-1"/>
              <a:ext cx="7676021" cy="787940"/>
              <a:chOff x="0" y="0"/>
              <a:chExt cx="7676019" cy="787938"/>
            </a:xfrm>
          </p:grpSpPr>
          <p:sp>
            <p:nvSpPr>
              <p:cNvPr id="12835" name="Rounded Rectangle"/>
              <p:cNvSpPr/>
              <p:nvPr/>
            </p:nvSpPr>
            <p:spPr>
              <a:xfrm>
                <a:off x="0" y="0"/>
                <a:ext cx="7676020" cy="787939"/>
              </a:xfrm>
              <a:prstGeom prst="roundRect">
                <a:avLst>
                  <a:gd name="adj" fmla="val 3125"/>
                </a:avLst>
              </a:prstGeom>
              <a:solidFill>
                <a:srgbClr val="505050">
                  <a:alpha val="10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36" name="Kubernetes API"/>
              <p:cNvSpPr txBox="1"/>
              <p:nvPr/>
            </p:nvSpPr>
            <p:spPr>
              <a:xfrm>
                <a:off x="7212" y="117191"/>
                <a:ext cx="7661596" cy="553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700">
                    <a:solidFill>
                      <a:srgbClr val="505050"/>
                    </a:solidFill>
                    <a:latin typeface="Segoe UI"/>
                    <a:ea typeface="Segoe UI"/>
                    <a:cs typeface="Segoe UI"/>
                    <a:sym typeface="Segoe UI"/>
                  </a:defRPr>
                </a:lvl1pPr>
              </a:lstStyle>
              <a:p>
                <a:pPr/>
                <a:r>
                  <a:t>Kubernetes API</a:t>
                </a:r>
              </a:p>
            </p:txBody>
          </p:sp>
        </p:grpSp>
        <p:grpSp>
          <p:nvGrpSpPr>
            <p:cNvPr id="12840" name="Rectangle: Rounded Corners 138"/>
            <p:cNvGrpSpPr/>
            <p:nvPr/>
          </p:nvGrpSpPr>
          <p:grpSpPr>
            <a:xfrm>
              <a:off x="0" y="945999"/>
              <a:ext cx="1425196" cy="1841109"/>
              <a:chOff x="0" y="0"/>
              <a:chExt cx="1425194" cy="1841108"/>
            </a:xfrm>
          </p:grpSpPr>
          <p:sp>
            <p:nvSpPr>
              <p:cNvPr id="12838" name="Rounded Rectangle"/>
              <p:cNvSpPr/>
              <p:nvPr/>
            </p:nvSpPr>
            <p:spPr>
              <a:xfrm>
                <a:off x="0" y="0"/>
                <a:ext cx="1425195" cy="1841109"/>
              </a:xfrm>
              <a:prstGeom prst="roundRect">
                <a:avLst>
                  <a:gd name="adj" fmla="val 3125"/>
                </a:avLst>
              </a:prstGeom>
              <a:solidFill>
                <a:srgbClr val="505050">
                  <a:alpha val="5000"/>
                </a:srgbClr>
              </a:solidFill>
              <a:ln w="12700" cap="flat">
                <a:solidFill>
                  <a:srgbClr val="505050">
                    <a:alpha val="80000"/>
                  </a:srgbClr>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39" name="Node"/>
              <p:cNvSpPr txBox="1"/>
              <p:nvPr/>
            </p:nvSpPr>
            <p:spPr>
              <a:xfrm>
                <a:off x="13044" y="1274507"/>
                <a:ext cx="1399106" cy="553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700">
                    <a:solidFill>
                      <a:srgbClr val="505050"/>
                    </a:solidFill>
                    <a:latin typeface="Segoe UI"/>
                    <a:ea typeface="Segoe UI"/>
                    <a:cs typeface="Segoe UI"/>
                    <a:sym typeface="Segoe UI"/>
                  </a:defRPr>
                </a:lvl1pPr>
              </a:lstStyle>
              <a:p>
                <a:pPr/>
                <a:r>
                  <a:t>Node</a:t>
                </a:r>
              </a:p>
            </p:txBody>
          </p:sp>
        </p:grpSp>
        <p:grpSp>
          <p:nvGrpSpPr>
            <p:cNvPr id="12843" name="Rectangle: Rounded Corners 139"/>
            <p:cNvGrpSpPr/>
            <p:nvPr/>
          </p:nvGrpSpPr>
          <p:grpSpPr>
            <a:xfrm>
              <a:off x="1562708" y="945999"/>
              <a:ext cx="1425196" cy="1841109"/>
              <a:chOff x="0" y="0"/>
              <a:chExt cx="1425194" cy="1841108"/>
            </a:xfrm>
          </p:grpSpPr>
          <p:sp>
            <p:nvSpPr>
              <p:cNvPr id="12841" name="Rounded Rectangle"/>
              <p:cNvSpPr/>
              <p:nvPr/>
            </p:nvSpPr>
            <p:spPr>
              <a:xfrm>
                <a:off x="0" y="0"/>
                <a:ext cx="1425195" cy="1841109"/>
              </a:xfrm>
              <a:prstGeom prst="roundRect">
                <a:avLst>
                  <a:gd name="adj" fmla="val 3125"/>
                </a:avLst>
              </a:prstGeom>
              <a:solidFill>
                <a:srgbClr val="505050">
                  <a:alpha val="5000"/>
                </a:srgbClr>
              </a:solidFill>
              <a:ln w="12700" cap="flat">
                <a:solidFill>
                  <a:srgbClr val="505050">
                    <a:alpha val="80000"/>
                  </a:srgbClr>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42" name="Node"/>
              <p:cNvSpPr txBox="1"/>
              <p:nvPr/>
            </p:nvSpPr>
            <p:spPr>
              <a:xfrm>
                <a:off x="13044" y="1274507"/>
                <a:ext cx="1399106" cy="553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700">
                    <a:solidFill>
                      <a:srgbClr val="505050"/>
                    </a:solidFill>
                    <a:latin typeface="Segoe UI"/>
                    <a:ea typeface="Segoe UI"/>
                    <a:cs typeface="Segoe UI"/>
                    <a:sym typeface="Segoe UI"/>
                  </a:defRPr>
                </a:lvl1pPr>
              </a:lstStyle>
              <a:p>
                <a:pPr/>
                <a:r>
                  <a:t>Node</a:t>
                </a:r>
              </a:p>
            </p:txBody>
          </p:sp>
        </p:grpSp>
        <p:grpSp>
          <p:nvGrpSpPr>
            <p:cNvPr id="12846" name="Rectangle: Rounded Corners 141"/>
            <p:cNvGrpSpPr/>
            <p:nvPr/>
          </p:nvGrpSpPr>
          <p:grpSpPr>
            <a:xfrm>
              <a:off x="3125417" y="945999"/>
              <a:ext cx="1425196" cy="1841109"/>
              <a:chOff x="0" y="0"/>
              <a:chExt cx="1425194" cy="1841108"/>
            </a:xfrm>
          </p:grpSpPr>
          <p:sp>
            <p:nvSpPr>
              <p:cNvPr id="12844" name="Rounded Rectangle"/>
              <p:cNvSpPr/>
              <p:nvPr/>
            </p:nvSpPr>
            <p:spPr>
              <a:xfrm>
                <a:off x="0" y="0"/>
                <a:ext cx="1425195" cy="1841109"/>
              </a:xfrm>
              <a:prstGeom prst="roundRect">
                <a:avLst>
                  <a:gd name="adj" fmla="val 3125"/>
                </a:avLst>
              </a:prstGeom>
              <a:solidFill>
                <a:srgbClr val="505050">
                  <a:alpha val="5000"/>
                </a:srgbClr>
              </a:solidFill>
              <a:ln w="12700" cap="flat">
                <a:solidFill>
                  <a:srgbClr val="505050">
                    <a:alpha val="80000"/>
                  </a:srgbClr>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45" name="Node"/>
              <p:cNvSpPr txBox="1"/>
              <p:nvPr/>
            </p:nvSpPr>
            <p:spPr>
              <a:xfrm>
                <a:off x="13044" y="1274507"/>
                <a:ext cx="1399106" cy="553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700">
                    <a:solidFill>
                      <a:srgbClr val="505050"/>
                    </a:solidFill>
                    <a:latin typeface="Segoe UI"/>
                    <a:ea typeface="Segoe UI"/>
                    <a:cs typeface="Segoe UI"/>
                    <a:sym typeface="Segoe UI"/>
                  </a:defRPr>
                </a:lvl1pPr>
              </a:lstStyle>
              <a:p>
                <a:pPr/>
                <a:r>
                  <a:t>Node</a:t>
                </a:r>
              </a:p>
            </p:txBody>
          </p:sp>
        </p:grpSp>
        <p:grpSp>
          <p:nvGrpSpPr>
            <p:cNvPr id="12849" name="Rectangle: Rounded Corners 142"/>
            <p:cNvGrpSpPr/>
            <p:nvPr/>
          </p:nvGrpSpPr>
          <p:grpSpPr>
            <a:xfrm>
              <a:off x="4688125" y="945999"/>
              <a:ext cx="1425196" cy="1841109"/>
              <a:chOff x="0" y="0"/>
              <a:chExt cx="1425194" cy="1841108"/>
            </a:xfrm>
          </p:grpSpPr>
          <p:sp>
            <p:nvSpPr>
              <p:cNvPr id="12847" name="Rounded Rectangle"/>
              <p:cNvSpPr/>
              <p:nvPr/>
            </p:nvSpPr>
            <p:spPr>
              <a:xfrm>
                <a:off x="0" y="0"/>
                <a:ext cx="1425195" cy="1841109"/>
              </a:xfrm>
              <a:prstGeom prst="roundRect">
                <a:avLst>
                  <a:gd name="adj" fmla="val 3125"/>
                </a:avLst>
              </a:prstGeom>
              <a:solidFill>
                <a:srgbClr val="505050">
                  <a:alpha val="5000"/>
                </a:srgbClr>
              </a:solidFill>
              <a:ln w="12700" cap="flat">
                <a:solidFill>
                  <a:srgbClr val="505050">
                    <a:alpha val="80000"/>
                  </a:srgbClr>
                </a:solidFill>
                <a:prstDash val="solid"/>
                <a:round/>
              </a:ln>
              <a:effectLst/>
            </p:spPr>
            <p:txBody>
              <a:bodyPr wrap="square" lIns="45719" tIns="45719" rIns="45719" bIns="45719" numCol="1" anchor="b">
                <a:noAutofit/>
              </a:bodyPr>
              <a:lstStyle/>
              <a:p>
                <a:pPr algn="ctr" defTabSz="914101">
                  <a:lnSpc>
                    <a:spcPct val="90000"/>
                  </a:lnSpc>
                  <a:defRPr>
                    <a:solidFill>
                      <a:srgbClr val="FFFFFF"/>
                    </a:solidFill>
                    <a:latin typeface="Segoe UI"/>
                    <a:ea typeface="Segoe UI"/>
                    <a:cs typeface="Segoe UI"/>
                    <a:sym typeface="Segoe UI"/>
                  </a:defRPr>
                </a:pPr>
              </a:p>
            </p:txBody>
          </p:sp>
          <p:sp>
            <p:nvSpPr>
              <p:cNvPr id="12848" name="Node"/>
              <p:cNvSpPr txBox="1"/>
              <p:nvPr/>
            </p:nvSpPr>
            <p:spPr>
              <a:xfrm>
                <a:off x="13044" y="1274507"/>
                <a:ext cx="1399106" cy="553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b">
                <a:spAutoFit/>
              </a:bodyPr>
              <a:lstStyle>
                <a:lvl1pPr algn="ctr" defTabSz="914101">
                  <a:lnSpc>
                    <a:spcPct val="90000"/>
                  </a:lnSpc>
                  <a:defRPr sz="1700">
                    <a:solidFill>
                      <a:srgbClr val="505050"/>
                    </a:solidFill>
                    <a:latin typeface="Segoe UI"/>
                    <a:ea typeface="Segoe UI"/>
                    <a:cs typeface="Segoe UI"/>
                    <a:sym typeface="Segoe UI"/>
                  </a:defRPr>
                </a:lvl1pPr>
              </a:lstStyle>
              <a:p>
                <a:pPr/>
                <a:r>
                  <a:t>Node</a:t>
                </a:r>
              </a:p>
            </p:txBody>
          </p:sp>
        </p:grpSp>
        <p:grpSp>
          <p:nvGrpSpPr>
            <p:cNvPr id="12852" name="Rectangle: Rounded Corners 144"/>
            <p:cNvGrpSpPr/>
            <p:nvPr/>
          </p:nvGrpSpPr>
          <p:grpSpPr>
            <a:xfrm>
              <a:off x="6250833" y="945999"/>
              <a:ext cx="1425196" cy="1841109"/>
              <a:chOff x="0" y="0"/>
              <a:chExt cx="1425194" cy="1841108"/>
            </a:xfrm>
          </p:grpSpPr>
          <p:sp>
            <p:nvSpPr>
              <p:cNvPr id="12850" name="Rounded Rectangle"/>
              <p:cNvSpPr/>
              <p:nvPr/>
            </p:nvSpPr>
            <p:spPr>
              <a:xfrm>
                <a:off x="0" y="0"/>
                <a:ext cx="1425195" cy="1841109"/>
              </a:xfrm>
              <a:prstGeom prst="roundRect">
                <a:avLst>
                  <a:gd name="adj" fmla="val 3125"/>
                </a:avLst>
              </a:prstGeom>
              <a:solidFill>
                <a:srgbClr val="008272">
                  <a:alpha val="3000"/>
                </a:srgbClr>
              </a:solidFill>
              <a:ln w="12700" cap="flat">
                <a:solidFill>
                  <a:srgbClr val="008272"/>
                </a:solidFill>
                <a:prstDash val="solid"/>
                <a:round/>
              </a:ln>
              <a:effectLst/>
            </p:spPr>
            <p:txBody>
              <a:bodyPr wrap="square" lIns="45719" tIns="45719" rIns="45719" bIns="45719" numCol="1" anchor="ctr">
                <a:noAutofit/>
              </a:bodyPr>
              <a:lstStyle/>
              <a:p>
                <a:pPr algn="ctr" defTabSz="914101">
                  <a:lnSpc>
                    <a:spcPct val="90000"/>
                  </a:lnSpc>
                  <a:defRPr sz="1700">
                    <a:solidFill>
                      <a:srgbClr val="505050"/>
                    </a:solidFill>
                    <a:latin typeface="Segoe UI"/>
                    <a:ea typeface="Segoe UI"/>
                    <a:cs typeface="Segoe UI"/>
                    <a:sym typeface="Segoe UI"/>
                  </a:defRPr>
                </a:pPr>
              </a:p>
            </p:txBody>
          </p:sp>
          <p:sp>
            <p:nvSpPr>
              <p:cNvPr id="12851" name="virtual kubelet"/>
              <p:cNvSpPr txBox="1"/>
              <p:nvPr/>
            </p:nvSpPr>
            <p:spPr>
              <a:xfrm>
                <a:off x="13044" y="523761"/>
                <a:ext cx="1399106" cy="793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700">
                    <a:solidFill>
                      <a:srgbClr val="505050"/>
                    </a:solidFill>
                    <a:latin typeface="Segoe UI"/>
                    <a:ea typeface="Segoe UI"/>
                    <a:cs typeface="Segoe UI"/>
                    <a:sym typeface="Segoe UI"/>
                  </a:defRPr>
                </a:lvl1pPr>
              </a:lstStyle>
              <a:p>
                <a:pPr/>
                <a:r>
                  <a:t>virtual kubelet</a:t>
                </a:r>
              </a:p>
            </p:txBody>
          </p:sp>
        </p:grpSp>
        <p:grpSp>
          <p:nvGrpSpPr>
            <p:cNvPr id="12855" name="Rectangle: Rounded Corners 145"/>
            <p:cNvGrpSpPr/>
            <p:nvPr/>
          </p:nvGrpSpPr>
          <p:grpSpPr>
            <a:xfrm>
              <a:off x="192089" y="1137944"/>
              <a:ext cx="1041016" cy="1039056"/>
              <a:chOff x="0" y="0"/>
              <a:chExt cx="1041015" cy="1039054"/>
            </a:xfrm>
          </p:grpSpPr>
          <p:sp>
            <p:nvSpPr>
              <p:cNvPr id="12853" name="Rounded Rectangle"/>
              <p:cNvSpPr/>
              <p:nvPr/>
            </p:nvSpPr>
            <p:spPr>
              <a:xfrm>
                <a:off x="0" y="0"/>
                <a:ext cx="1041016" cy="1039055"/>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ctr">
                <a:noAutofit/>
              </a:bodyPr>
              <a:lstStyle/>
              <a:p>
                <a:pPr algn="ctr" defTabSz="914101">
                  <a:lnSpc>
                    <a:spcPct val="90000"/>
                  </a:lnSpc>
                  <a:defRPr sz="1300">
                    <a:solidFill>
                      <a:srgbClr val="505050"/>
                    </a:solidFill>
                    <a:latin typeface="Segoe UI"/>
                    <a:ea typeface="Segoe UI"/>
                    <a:cs typeface="Segoe UI"/>
                    <a:sym typeface="Segoe UI"/>
                  </a:defRPr>
                </a:pPr>
              </a:p>
            </p:txBody>
          </p:sp>
          <p:sp>
            <p:nvSpPr>
              <p:cNvPr id="12854" name="Kubelet"/>
              <p:cNvSpPr txBox="1"/>
              <p:nvPr/>
            </p:nvSpPr>
            <p:spPr>
              <a:xfrm>
                <a:off x="9510" y="274499"/>
                <a:ext cx="1021995" cy="490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300">
                    <a:solidFill>
                      <a:srgbClr val="505050"/>
                    </a:solidFill>
                    <a:latin typeface="Segoe UI"/>
                    <a:ea typeface="Segoe UI"/>
                    <a:cs typeface="Segoe UI"/>
                    <a:sym typeface="Segoe UI"/>
                  </a:defRPr>
                </a:lvl1pPr>
              </a:lstStyle>
              <a:p>
                <a:pPr/>
                <a:r>
                  <a:t>Kubelet</a:t>
                </a:r>
              </a:p>
            </p:txBody>
          </p:sp>
        </p:grpSp>
        <p:grpSp>
          <p:nvGrpSpPr>
            <p:cNvPr id="12858" name="Rectangle: Rounded Corners 146"/>
            <p:cNvGrpSpPr/>
            <p:nvPr/>
          </p:nvGrpSpPr>
          <p:grpSpPr>
            <a:xfrm>
              <a:off x="1734835" y="1137944"/>
              <a:ext cx="1041016" cy="1039056"/>
              <a:chOff x="0" y="0"/>
              <a:chExt cx="1041015" cy="1039054"/>
            </a:xfrm>
          </p:grpSpPr>
          <p:sp>
            <p:nvSpPr>
              <p:cNvPr id="12856" name="Rounded Rectangle"/>
              <p:cNvSpPr/>
              <p:nvPr/>
            </p:nvSpPr>
            <p:spPr>
              <a:xfrm>
                <a:off x="0" y="0"/>
                <a:ext cx="1041016" cy="1039055"/>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ctr">
                <a:noAutofit/>
              </a:bodyPr>
              <a:lstStyle/>
              <a:p>
                <a:pPr algn="ctr" defTabSz="914101">
                  <a:lnSpc>
                    <a:spcPct val="90000"/>
                  </a:lnSpc>
                  <a:defRPr sz="1300">
                    <a:solidFill>
                      <a:srgbClr val="505050"/>
                    </a:solidFill>
                    <a:latin typeface="Segoe UI"/>
                    <a:ea typeface="Segoe UI"/>
                    <a:cs typeface="Segoe UI"/>
                    <a:sym typeface="Segoe UI"/>
                  </a:defRPr>
                </a:pPr>
              </a:p>
            </p:txBody>
          </p:sp>
          <p:sp>
            <p:nvSpPr>
              <p:cNvPr id="12857" name="Kubelet"/>
              <p:cNvSpPr txBox="1"/>
              <p:nvPr/>
            </p:nvSpPr>
            <p:spPr>
              <a:xfrm>
                <a:off x="9510" y="274499"/>
                <a:ext cx="1021995" cy="490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300">
                    <a:solidFill>
                      <a:srgbClr val="505050"/>
                    </a:solidFill>
                    <a:latin typeface="Segoe UI"/>
                    <a:ea typeface="Segoe UI"/>
                    <a:cs typeface="Segoe UI"/>
                    <a:sym typeface="Segoe UI"/>
                  </a:defRPr>
                </a:lvl1pPr>
              </a:lstStyle>
              <a:p>
                <a:pPr/>
                <a:r>
                  <a:t>Kubelet</a:t>
                </a:r>
              </a:p>
            </p:txBody>
          </p:sp>
        </p:grpSp>
        <p:grpSp>
          <p:nvGrpSpPr>
            <p:cNvPr id="12861" name="Rectangle: Rounded Corners 148"/>
            <p:cNvGrpSpPr/>
            <p:nvPr/>
          </p:nvGrpSpPr>
          <p:grpSpPr>
            <a:xfrm>
              <a:off x="3317502" y="1137944"/>
              <a:ext cx="1041017" cy="1039056"/>
              <a:chOff x="0" y="0"/>
              <a:chExt cx="1041015" cy="1039054"/>
            </a:xfrm>
          </p:grpSpPr>
          <p:sp>
            <p:nvSpPr>
              <p:cNvPr id="12859" name="Rounded Rectangle"/>
              <p:cNvSpPr/>
              <p:nvPr/>
            </p:nvSpPr>
            <p:spPr>
              <a:xfrm>
                <a:off x="0" y="0"/>
                <a:ext cx="1041016" cy="1039055"/>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ctr">
                <a:noAutofit/>
              </a:bodyPr>
              <a:lstStyle/>
              <a:p>
                <a:pPr algn="ctr" defTabSz="914101">
                  <a:lnSpc>
                    <a:spcPct val="90000"/>
                  </a:lnSpc>
                  <a:defRPr sz="1300">
                    <a:solidFill>
                      <a:srgbClr val="505050"/>
                    </a:solidFill>
                    <a:latin typeface="Segoe UI"/>
                    <a:ea typeface="Segoe UI"/>
                    <a:cs typeface="Segoe UI"/>
                    <a:sym typeface="Segoe UI"/>
                  </a:defRPr>
                </a:pPr>
              </a:p>
            </p:txBody>
          </p:sp>
          <p:sp>
            <p:nvSpPr>
              <p:cNvPr id="12860" name="Kubelet"/>
              <p:cNvSpPr txBox="1"/>
              <p:nvPr/>
            </p:nvSpPr>
            <p:spPr>
              <a:xfrm>
                <a:off x="9510" y="274499"/>
                <a:ext cx="1021995" cy="490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300">
                    <a:solidFill>
                      <a:srgbClr val="505050"/>
                    </a:solidFill>
                    <a:latin typeface="Segoe UI"/>
                    <a:ea typeface="Segoe UI"/>
                    <a:cs typeface="Segoe UI"/>
                    <a:sym typeface="Segoe UI"/>
                  </a:defRPr>
                </a:lvl1pPr>
              </a:lstStyle>
              <a:p>
                <a:pPr/>
                <a:r>
                  <a:t>Kubelet</a:t>
                </a:r>
              </a:p>
            </p:txBody>
          </p:sp>
        </p:grpSp>
        <p:grpSp>
          <p:nvGrpSpPr>
            <p:cNvPr id="12864" name="Rectangle: Rounded Corners 151"/>
            <p:cNvGrpSpPr/>
            <p:nvPr/>
          </p:nvGrpSpPr>
          <p:grpSpPr>
            <a:xfrm>
              <a:off x="4880214" y="1137944"/>
              <a:ext cx="1041017" cy="1039056"/>
              <a:chOff x="0" y="0"/>
              <a:chExt cx="1041015" cy="1039054"/>
            </a:xfrm>
          </p:grpSpPr>
          <p:sp>
            <p:nvSpPr>
              <p:cNvPr id="12862" name="Rounded Rectangle"/>
              <p:cNvSpPr/>
              <p:nvPr/>
            </p:nvSpPr>
            <p:spPr>
              <a:xfrm>
                <a:off x="0" y="0"/>
                <a:ext cx="1041016" cy="1039055"/>
              </a:xfrm>
              <a:prstGeom prst="roundRect">
                <a:avLst>
                  <a:gd name="adj" fmla="val 3125"/>
                </a:avLst>
              </a:prstGeom>
              <a:solidFill>
                <a:srgbClr val="004BBC">
                  <a:alpha val="3000"/>
                </a:srgbClr>
              </a:solidFill>
              <a:ln w="12700" cap="flat">
                <a:solidFill>
                  <a:srgbClr val="004BBC"/>
                </a:solidFill>
                <a:prstDash val="solid"/>
                <a:round/>
              </a:ln>
              <a:effectLst/>
            </p:spPr>
            <p:txBody>
              <a:bodyPr wrap="square" lIns="45719" tIns="45719" rIns="45719" bIns="45719" numCol="1" anchor="ctr">
                <a:noAutofit/>
              </a:bodyPr>
              <a:lstStyle/>
              <a:p>
                <a:pPr algn="ctr" defTabSz="914101">
                  <a:lnSpc>
                    <a:spcPct val="90000"/>
                  </a:lnSpc>
                  <a:defRPr sz="1300">
                    <a:solidFill>
                      <a:srgbClr val="505050"/>
                    </a:solidFill>
                    <a:latin typeface="Segoe UI"/>
                    <a:ea typeface="Segoe UI"/>
                    <a:cs typeface="Segoe UI"/>
                    <a:sym typeface="Segoe UI"/>
                  </a:defRPr>
                </a:pPr>
              </a:p>
            </p:txBody>
          </p:sp>
          <p:sp>
            <p:nvSpPr>
              <p:cNvPr id="12863" name="Kubelet"/>
              <p:cNvSpPr txBox="1"/>
              <p:nvPr/>
            </p:nvSpPr>
            <p:spPr>
              <a:xfrm>
                <a:off x="9510" y="274499"/>
                <a:ext cx="1021995" cy="490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sz="1300">
                    <a:solidFill>
                      <a:srgbClr val="505050"/>
                    </a:solidFill>
                    <a:latin typeface="Segoe UI"/>
                    <a:ea typeface="Segoe UI"/>
                    <a:cs typeface="Segoe UI"/>
                    <a:sym typeface="Segoe UI"/>
                  </a:defRPr>
                </a:lvl1pPr>
              </a:lstStyle>
              <a:p>
                <a:pPr/>
                <a:r>
                  <a:t>Kubelet</a:t>
                </a:r>
              </a:p>
            </p:txBody>
          </p:sp>
        </p:grpSp>
      </p:grpSp>
      <p:sp>
        <p:nvSpPr>
          <p:cNvPr id="12866" name="Text Placeholder 2"/>
          <p:cNvSpPr txBox="1"/>
          <p:nvPr/>
        </p:nvSpPr>
        <p:spPr>
          <a:xfrm>
            <a:off x="3303815" y="5298573"/>
            <a:ext cx="3479580"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896385">
              <a:defRPr sz="1500">
                <a:solidFill>
                  <a:srgbClr val="004BBC"/>
                </a:solidFill>
                <a:latin typeface="Consolas"/>
                <a:ea typeface="Consolas"/>
                <a:cs typeface="Consolas"/>
                <a:sym typeface="Consolas"/>
              </a:defRPr>
            </a:lvl1pPr>
          </a:lstStyle>
          <a:p>
            <a:pPr/>
            <a:r>
              <a:t>Typical kubelets implement the pod and container operations for each node as usual.</a:t>
            </a:r>
          </a:p>
        </p:txBody>
      </p:sp>
      <p:sp>
        <p:nvSpPr>
          <p:cNvPr id="12867" name="Text Placeholder 2"/>
          <p:cNvSpPr txBox="1"/>
          <p:nvPr/>
        </p:nvSpPr>
        <p:spPr>
          <a:xfrm>
            <a:off x="7024223" y="5298573"/>
            <a:ext cx="3955612"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896385">
              <a:defRPr sz="1500">
                <a:solidFill>
                  <a:srgbClr val="008272"/>
                </a:solidFill>
                <a:latin typeface="Consolas"/>
                <a:ea typeface="Consolas"/>
                <a:cs typeface="Consolas"/>
                <a:sym typeface="Consolas"/>
              </a:defRPr>
            </a:lvl1pPr>
          </a:lstStyle>
          <a:p>
            <a:pPr/>
            <a:r>
              <a:t>Virtual kublet registers itself as a “node” and allows developers to program their own behaviors for operations on pods and containers. </a:t>
            </a:r>
          </a:p>
        </p:txBody>
      </p:sp>
      <p:sp>
        <p:nvSpPr>
          <p:cNvPr id="12868" name="Title 4"/>
          <p:cNvSpPr txBox="1"/>
          <p:nvPr/>
        </p:nvSpPr>
        <p:spPr>
          <a:xfrm>
            <a:off x="2399798" y="505537"/>
            <a:ext cx="8556505" cy="89048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lvl1pPr algn="ctr" defTabSz="914366">
              <a:lnSpc>
                <a:spcPct val="90000"/>
              </a:lnSpc>
              <a:defRPr spc="-99" sz="4700">
                <a:solidFill>
                  <a:srgbClr val="505050"/>
                </a:solidFill>
                <a:latin typeface="Segoe UI Light"/>
                <a:ea typeface="Segoe UI Light"/>
                <a:cs typeface="Segoe UI Light"/>
                <a:sym typeface="Segoe UI Light"/>
              </a:defRPr>
            </a:lvl1pPr>
          </a:lstStyle>
          <a:p>
            <a:pPr/>
            <a:r>
              <a:t>Azure Container Instances (ACI)</a:t>
            </a:r>
          </a:p>
        </p:txBody>
      </p:sp>
      <p:sp>
        <p:nvSpPr>
          <p:cNvPr id="12869" name="TextBox 44"/>
          <p:cNvSpPr txBox="1"/>
          <p:nvPr/>
        </p:nvSpPr>
        <p:spPr>
          <a:xfrm>
            <a:off x="10539145" y="631466"/>
            <a:ext cx="102928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700">
                <a:solidFill>
                  <a:srgbClr val="0072C6"/>
                </a:solidFill>
                <a:latin typeface="Segoe UI Semibold"/>
                <a:ea typeface="Segoe UI Semibold"/>
                <a:cs typeface="Segoe UI Semibold"/>
                <a:sym typeface="Segoe UI Semibold"/>
              </a:defRPr>
            </a:lvl1pPr>
          </a:lstStyle>
          <a:p>
            <a:pPr/>
            <a:r>
              <a:t>PREVIEW</a:t>
            </a:r>
          </a:p>
        </p:txBody>
      </p:sp>
      <p:sp>
        <p:nvSpPr>
          <p:cNvPr id="12870" name="TextBox 45"/>
          <p:cNvSpPr txBox="1"/>
          <p:nvPr/>
        </p:nvSpPr>
        <p:spPr>
          <a:xfrm>
            <a:off x="3648569" y="1302410"/>
            <a:ext cx="6986511"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Virtual Kubelet</a:t>
            </a:r>
          </a:p>
        </p:txBody>
      </p:sp>
      <p:sp>
        <p:nvSpPr>
          <p:cNvPr id="12871" name="Rectangle 105"/>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2872" name="Straight Connector 106"/>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2873" name="Rectangle: Rounded Corners 108"/>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Instances (ACI)</a:t>
            </a:r>
          </a:p>
        </p:txBody>
      </p:sp>
      <p:sp>
        <p:nvSpPr>
          <p:cNvPr id="12874" name="Rectangle: Rounded Corners 10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2875" name="Rectangle: Rounded Corners 110"/>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2876" name="Rectangle: Rounded Corners 11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2884" name="Group 134"/>
          <p:cNvGrpSpPr/>
          <p:nvPr/>
        </p:nvGrpSpPr>
        <p:grpSpPr>
          <a:xfrm>
            <a:off x="730195" y="1660666"/>
            <a:ext cx="551234" cy="489930"/>
            <a:chOff x="0" y="0"/>
            <a:chExt cx="551232" cy="489928"/>
          </a:xfrm>
        </p:grpSpPr>
        <p:sp>
          <p:nvSpPr>
            <p:cNvPr id="12877" name="Freeform: Shape 135"/>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78" name="Freeform: Shape 137"/>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79" name="Freeform: Shape 140"/>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80" name="Freeform: Shape 143"/>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81" name="Freeform: Shape 147"/>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82" name="Freeform: Shape 149"/>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83" name="Freeform: Shape 150"/>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2891" name="Group 154"/>
          <p:cNvGrpSpPr/>
          <p:nvPr/>
        </p:nvGrpSpPr>
        <p:grpSpPr>
          <a:xfrm>
            <a:off x="762683" y="5461115"/>
            <a:ext cx="586921" cy="520587"/>
            <a:chOff x="0" y="0"/>
            <a:chExt cx="586919" cy="520585"/>
          </a:xfrm>
        </p:grpSpPr>
        <p:sp>
          <p:nvSpPr>
            <p:cNvPr id="12885" name="Freeform: Shape 155"/>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86" name="Freeform: Shape 156"/>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87" name="Freeform: Shape 157"/>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88" name="Freeform: Shape 158"/>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89" name="Freeform: Shape 159"/>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90" name="Freeform: Shape 160"/>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905" name="Group 161"/>
          <p:cNvGrpSpPr/>
          <p:nvPr/>
        </p:nvGrpSpPr>
        <p:grpSpPr>
          <a:xfrm>
            <a:off x="700567" y="2932480"/>
            <a:ext cx="627257" cy="493959"/>
            <a:chOff x="0" y="0"/>
            <a:chExt cx="627255" cy="493957"/>
          </a:xfrm>
        </p:grpSpPr>
        <p:sp>
          <p:nvSpPr>
            <p:cNvPr id="12892" name="Freeform: Shape 162"/>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93" name="Freeform: Shape 163"/>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94" name="Freeform: Shape 164"/>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95" name="Freeform: Shape 165"/>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96" name="Freeform: Shape 166"/>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897" name="Freeform: Shape 167"/>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98" name="Freeform: Shape 168"/>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99" name="Freeform: Shape 169"/>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0" name="Freeform: Shape 170"/>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1" name="Freeform: Shape 171"/>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2" name="Freeform: Shape 172"/>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3" name="Freeform: Shape 173"/>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4" name="Freeform: Shape 174"/>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2906" name="Graphic 175" descr="Graphic 175"/>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sp>
        <p:nvSpPr>
          <p:cNvPr id="12907"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2929" name="Group 82"/>
          <p:cNvGrpSpPr/>
          <p:nvPr/>
        </p:nvGrpSpPr>
        <p:grpSpPr>
          <a:xfrm>
            <a:off x="783437" y="388305"/>
            <a:ext cx="527876" cy="505709"/>
            <a:chOff x="0" y="0"/>
            <a:chExt cx="527874" cy="505707"/>
          </a:xfrm>
        </p:grpSpPr>
        <p:sp>
          <p:nvSpPr>
            <p:cNvPr id="12908"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09"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0"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1"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2"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3"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4"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5"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6"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7"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8"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19"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0"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1"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2"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3"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4"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5"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6"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7"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28"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31"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2932"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2933"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2934"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Azure Container Registry</a:t>
            </a:r>
          </a:p>
        </p:txBody>
      </p:sp>
      <p:sp>
        <p:nvSpPr>
          <p:cNvPr id="12935" name="Hexagon 176"/>
          <p:cNvSpPr/>
          <p:nvPr/>
        </p:nvSpPr>
        <p:spPr>
          <a:xfrm>
            <a:off x="816177" y="2804429"/>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36" name="Hexagon 156"/>
          <p:cNvSpPr/>
          <p:nvPr/>
        </p:nvSpPr>
        <p:spPr>
          <a:xfrm>
            <a:off x="2277253"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37" name="Hexagon 157"/>
          <p:cNvSpPr/>
          <p:nvPr/>
        </p:nvSpPr>
        <p:spPr>
          <a:xfrm>
            <a:off x="816177" y="4519493"/>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38" name="Hexagon 158"/>
          <p:cNvSpPr/>
          <p:nvPr/>
        </p:nvSpPr>
        <p:spPr>
          <a:xfrm>
            <a:off x="3749831"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39" name="Hexagon 159"/>
          <p:cNvSpPr/>
          <p:nvPr/>
        </p:nvSpPr>
        <p:spPr>
          <a:xfrm>
            <a:off x="5222409" y="1927318"/>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2940" name="Hexagon 160"/>
          <p:cNvSpPr/>
          <p:nvPr/>
        </p:nvSpPr>
        <p:spPr>
          <a:xfrm>
            <a:off x="3749831" y="451625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41" name="Hexagon 161"/>
          <p:cNvSpPr/>
          <p:nvPr/>
        </p:nvSpPr>
        <p:spPr>
          <a:xfrm>
            <a:off x="5222409"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42" name="Hexagon 162"/>
          <p:cNvSpPr/>
          <p:nvPr/>
        </p:nvSpPr>
        <p:spPr>
          <a:xfrm>
            <a:off x="6706868"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43" name="Hexagon 163"/>
          <p:cNvSpPr/>
          <p:nvPr/>
        </p:nvSpPr>
        <p:spPr>
          <a:xfrm>
            <a:off x="8167565"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44" name="Hexagon 164"/>
          <p:cNvSpPr/>
          <p:nvPr/>
        </p:nvSpPr>
        <p:spPr>
          <a:xfrm>
            <a:off x="8167565" y="1934080"/>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2945" name="Rectangle 165"/>
          <p:cNvSpPr txBox="1"/>
          <p:nvPr/>
        </p:nvSpPr>
        <p:spPr>
          <a:xfrm>
            <a:off x="1170913" y="3605443"/>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2946" name="Rectangle 166"/>
          <p:cNvSpPr txBox="1"/>
          <p:nvPr/>
        </p:nvSpPr>
        <p:spPr>
          <a:xfrm>
            <a:off x="2479200" y="4309240"/>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2947" name="Rectangle 167"/>
          <p:cNvSpPr txBox="1"/>
          <p:nvPr/>
        </p:nvSpPr>
        <p:spPr>
          <a:xfrm>
            <a:off x="982209" y="5244619"/>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2948" name="Rectangle 168"/>
          <p:cNvSpPr txBox="1"/>
          <p:nvPr/>
        </p:nvSpPr>
        <p:spPr>
          <a:xfrm>
            <a:off x="3995689" y="3377736"/>
            <a:ext cx="113362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sp>
        <p:nvSpPr>
          <p:cNvPr id="12949" name="Rectangle 169"/>
          <p:cNvSpPr txBox="1"/>
          <p:nvPr/>
        </p:nvSpPr>
        <p:spPr>
          <a:xfrm>
            <a:off x="3902855" y="5159090"/>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2950" name="Rectangle 170"/>
          <p:cNvSpPr txBox="1"/>
          <p:nvPr/>
        </p:nvSpPr>
        <p:spPr>
          <a:xfrm>
            <a:off x="5355173" y="2590125"/>
            <a:ext cx="1359812"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b="1" sz="1100">
                <a:solidFill>
                  <a:srgbClr val="505050"/>
                </a:solidFill>
                <a:latin typeface="Segoe UI Semibold"/>
                <a:ea typeface="Segoe UI Semibold"/>
                <a:cs typeface="Segoe UI Semibold"/>
                <a:sym typeface="Segoe UI Semibold"/>
              </a:defRPr>
            </a:pPr>
            <a:r>
              <a:t>Azure </a:t>
            </a:r>
            <a:br/>
            <a:r>
              <a:t>Container Registry</a:t>
            </a:r>
          </a:p>
        </p:txBody>
      </p:sp>
      <p:sp>
        <p:nvSpPr>
          <p:cNvPr id="12951" name="Rectangle 171"/>
          <p:cNvSpPr txBox="1"/>
          <p:nvPr/>
        </p:nvSpPr>
        <p:spPr>
          <a:xfrm>
            <a:off x="5457170" y="4311434"/>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2952" name="Rectangle 172"/>
          <p:cNvSpPr txBox="1"/>
          <p:nvPr/>
        </p:nvSpPr>
        <p:spPr>
          <a:xfrm>
            <a:off x="6920738" y="3501861"/>
            <a:ext cx="1197599"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2953" name="Rectangle 173"/>
          <p:cNvSpPr txBox="1"/>
          <p:nvPr/>
        </p:nvSpPr>
        <p:spPr>
          <a:xfrm>
            <a:off x="8391924" y="2638809"/>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2954" name="Rectangle 174"/>
          <p:cNvSpPr txBox="1"/>
          <p:nvPr/>
        </p:nvSpPr>
        <p:spPr>
          <a:xfrm>
            <a:off x="8432713" y="4364399"/>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2955" name="Hexagon 25"/>
          <p:cNvSpPr/>
          <p:nvPr/>
        </p:nvSpPr>
        <p:spPr>
          <a:xfrm>
            <a:off x="9701254"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2956" name="Rectangle 26"/>
          <p:cNvSpPr txBox="1"/>
          <p:nvPr/>
        </p:nvSpPr>
        <p:spPr>
          <a:xfrm>
            <a:off x="9964353" y="3550885"/>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2960" name="Group 27"/>
          <p:cNvGrpSpPr/>
          <p:nvPr/>
        </p:nvGrpSpPr>
        <p:grpSpPr>
          <a:xfrm>
            <a:off x="1438289" y="3069160"/>
            <a:ext cx="381980" cy="422460"/>
            <a:chOff x="0" y="0"/>
            <a:chExt cx="381978" cy="422458"/>
          </a:xfrm>
        </p:grpSpPr>
        <p:sp>
          <p:nvSpPr>
            <p:cNvPr id="12957"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58"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59"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2961" name="Picture 31" descr="Picture 31"/>
          <p:cNvPicPr>
            <a:picLocks noChangeAspect="1"/>
          </p:cNvPicPr>
          <p:nvPr/>
        </p:nvPicPr>
        <p:blipFill>
          <a:blip r:embed="rId3">
            <a:extLst/>
          </a:blip>
          <a:stretch>
            <a:fillRect/>
          </a:stretch>
        </p:blipFill>
        <p:spPr>
          <a:xfrm>
            <a:off x="1389792" y="4704658"/>
            <a:ext cx="478111" cy="478111"/>
          </a:xfrm>
          <a:prstGeom prst="rect">
            <a:avLst/>
          </a:prstGeom>
          <a:ln w="12700">
            <a:miter lim="400000"/>
          </a:ln>
        </p:spPr>
      </p:pic>
      <p:grpSp>
        <p:nvGrpSpPr>
          <p:cNvPr id="12983" name="Group 32"/>
          <p:cNvGrpSpPr/>
          <p:nvPr/>
        </p:nvGrpSpPr>
        <p:grpSpPr>
          <a:xfrm>
            <a:off x="4364118" y="2964905"/>
            <a:ext cx="399103" cy="382344"/>
            <a:chOff x="0" y="0"/>
            <a:chExt cx="399102" cy="382343"/>
          </a:xfrm>
        </p:grpSpPr>
        <p:sp>
          <p:nvSpPr>
            <p:cNvPr id="12962"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3"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4"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5"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6"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7"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8"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69"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0"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1"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2"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3"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4"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5"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6"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7"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8"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79"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0"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1"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2"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2993" name="Group 1"/>
          <p:cNvGrpSpPr/>
          <p:nvPr/>
        </p:nvGrpSpPr>
        <p:grpSpPr>
          <a:xfrm>
            <a:off x="2874456" y="3824959"/>
            <a:ext cx="434852" cy="420487"/>
            <a:chOff x="0" y="0"/>
            <a:chExt cx="434851" cy="420485"/>
          </a:xfrm>
        </p:grpSpPr>
        <p:sp>
          <p:nvSpPr>
            <p:cNvPr id="12984"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5"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6"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7"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8"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89"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0"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1"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2"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001" name="Group 78"/>
          <p:cNvGrpSpPr/>
          <p:nvPr/>
        </p:nvGrpSpPr>
        <p:grpSpPr>
          <a:xfrm>
            <a:off x="4352048" y="4695858"/>
            <a:ext cx="421286" cy="374435"/>
            <a:chOff x="0" y="0"/>
            <a:chExt cx="421284" cy="374434"/>
          </a:xfrm>
        </p:grpSpPr>
        <p:sp>
          <p:nvSpPr>
            <p:cNvPr id="12994"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5"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6"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97"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2998"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99"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00"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015" name="Group 86"/>
          <p:cNvGrpSpPr/>
          <p:nvPr/>
        </p:nvGrpSpPr>
        <p:grpSpPr>
          <a:xfrm>
            <a:off x="5795685" y="2148990"/>
            <a:ext cx="480714" cy="378555"/>
            <a:chOff x="0" y="0"/>
            <a:chExt cx="480713" cy="378554"/>
          </a:xfrm>
        </p:grpSpPr>
        <p:sp>
          <p:nvSpPr>
            <p:cNvPr id="13002"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03"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04" name="Freeform: Shape 89"/>
            <p:cNvSpPr/>
            <p:nvPr/>
          </p:nvSpPr>
          <p:spPr>
            <a:xfrm>
              <a:off x="230141" y="287963"/>
              <a:ext cx="1" cy="66306"/>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05" name="Freeform: Shape 90"/>
            <p:cNvSpPr/>
            <p:nvPr/>
          </p:nvSpPr>
          <p:spPr>
            <a:xfrm>
              <a:off x="230141" y="198914"/>
              <a:ext cx="1" cy="66691"/>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06"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07" name="Freeform: Shape 92"/>
            <p:cNvSpPr/>
            <p:nvPr/>
          </p:nvSpPr>
          <p:spPr>
            <a:xfrm flipV="1">
              <a:off x="290663" y="172700"/>
              <a:ext cx="1" cy="80570"/>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08" name="Freeform: Shape 93"/>
            <p:cNvSpPr/>
            <p:nvPr/>
          </p:nvSpPr>
          <p:spPr>
            <a:xfrm flipV="1">
              <a:off x="290278" y="277555"/>
              <a:ext cx="1" cy="101000"/>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09" name="Freeform: Shape 94"/>
            <p:cNvSpPr/>
            <p:nvPr/>
          </p:nvSpPr>
          <p:spPr>
            <a:xfrm flipV="1">
              <a:off x="230141" y="277555"/>
              <a:ext cx="60138" cy="10409"/>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10" name="Freeform: Shape 95"/>
            <p:cNvSpPr/>
            <p:nvPr/>
          </p:nvSpPr>
          <p:spPr>
            <a:xfrm flipV="1">
              <a:off x="230141" y="253268"/>
              <a:ext cx="60524" cy="12337"/>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11" name="Freeform: Shape 96"/>
            <p:cNvSpPr/>
            <p:nvPr/>
          </p:nvSpPr>
          <p:spPr>
            <a:xfrm>
              <a:off x="290278" y="277555"/>
              <a:ext cx="190436" cy="8481"/>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12" name="Freeform: Shape 97"/>
            <p:cNvSpPr/>
            <p:nvPr/>
          </p:nvSpPr>
          <p:spPr>
            <a:xfrm>
              <a:off x="290663" y="253268"/>
              <a:ext cx="190051" cy="12337"/>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13" name="Freeform: Shape 98"/>
            <p:cNvSpPr/>
            <p:nvPr/>
          </p:nvSpPr>
          <p:spPr>
            <a:xfrm>
              <a:off x="480713" y="286035"/>
              <a:ext cx="1" cy="68234"/>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14" name="Freeform: Shape 99"/>
            <p:cNvSpPr/>
            <p:nvPr/>
          </p:nvSpPr>
          <p:spPr>
            <a:xfrm>
              <a:off x="480713" y="198914"/>
              <a:ext cx="1" cy="66691"/>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016" name="Graphic 100" descr="Graphic 100"/>
          <p:cNvPicPr>
            <a:picLocks noChangeAspect="1"/>
          </p:cNvPicPr>
          <p:nvPr/>
        </p:nvPicPr>
        <p:blipFill>
          <a:blip r:embed="rId4">
            <a:extLst/>
          </a:blip>
          <a:stretch>
            <a:fillRect/>
          </a:stretch>
        </p:blipFill>
        <p:spPr>
          <a:xfrm>
            <a:off x="5800709" y="3793192"/>
            <a:ext cx="468741" cy="473474"/>
          </a:xfrm>
          <a:prstGeom prst="rect">
            <a:avLst/>
          </a:prstGeom>
          <a:ln w="12700">
            <a:miter lim="400000"/>
          </a:ln>
        </p:spPr>
      </p:pic>
      <p:grpSp>
        <p:nvGrpSpPr>
          <p:cNvPr id="13023" name="Group 101"/>
          <p:cNvGrpSpPr/>
          <p:nvPr/>
        </p:nvGrpSpPr>
        <p:grpSpPr>
          <a:xfrm>
            <a:off x="7284803" y="3004298"/>
            <a:ext cx="467752" cy="414886"/>
            <a:chOff x="0" y="0"/>
            <a:chExt cx="467751" cy="414885"/>
          </a:xfrm>
        </p:grpSpPr>
        <p:sp>
          <p:nvSpPr>
            <p:cNvPr id="13017"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18"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19"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20"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21"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22"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3024" name="Graphic 108" descr="Graphic 108"/>
          <p:cNvPicPr>
            <a:picLocks noChangeAspect="1"/>
          </p:cNvPicPr>
          <p:nvPr/>
        </p:nvPicPr>
        <p:blipFill>
          <a:blip r:embed="rId5">
            <a:extLst/>
          </a:blip>
          <a:stretch>
            <a:fillRect/>
          </a:stretch>
        </p:blipFill>
        <p:spPr>
          <a:xfrm>
            <a:off x="8767882" y="2161594"/>
            <a:ext cx="424705" cy="408212"/>
          </a:xfrm>
          <a:prstGeom prst="rect">
            <a:avLst/>
          </a:prstGeom>
          <a:ln w="12700">
            <a:miter lim="400000"/>
          </a:ln>
        </p:spPr>
      </p:pic>
      <p:grpSp>
        <p:nvGrpSpPr>
          <p:cNvPr id="13028" name="Group 15"/>
          <p:cNvGrpSpPr/>
          <p:nvPr/>
        </p:nvGrpSpPr>
        <p:grpSpPr>
          <a:xfrm>
            <a:off x="8837549" y="3841579"/>
            <a:ext cx="285374" cy="414308"/>
            <a:chOff x="0" y="0"/>
            <a:chExt cx="285372" cy="414306"/>
          </a:xfrm>
        </p:grpSpPr>
        <p:sp>
          <p:nvSpPr>
            <p:cNvPr id="13025"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26"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27"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031" name="Group 20"/>
          <p:cNvGrpSpPr/>
          <p:nvPr/>
        </p:nvGrpSpPr>
        <p:grpSpPr>
          <a:xfrm>
            <a:off x="10314027" y="3008588"/>
            <a:ext cx="399795" cy="399795"/>
            <a:chOff x="0" y="0"/>
            <a:chExt cx="399794" cy="399794"/>
          </a:xfrm>
        </p:grpSpPr>
        <p:sp>
          <p:nvSpPr>
            <p:cNvPr id="13029"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30"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33"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Container Registry</a:t>
            </a:r>
          </a:p>
        </p:txBody>
      </p:sp>
      <p:sp>
        <p:nvSpPr>
          <p:cNvPr id="13034" name="Rectangle 57"/>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035" name="Straight Connector 58"/>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036" name="Rectangle: Rounded Corners 60"/>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037" name="Rectangle: Rounded Corners 61"/>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Registry</a:t>
            </a:r>
          </a:p>
        </p:txBody>
      </p:sp>
      <p:sp>
        <p:nvSpPr>
          <p:cNvPr id="13038" name="Rectangle: Rounded Corners 62"/>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3039" name="Rectangle: Rounded Corners 63"/>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047" name="Group 86"/>
          <p:cNvGrpSpPr/>
          <p:nvPr/>
        </p:nvGrpSpPr>
        <p:grpSpPr>
          <a:xfrm>
            <a:off x="730195" y="1660666"/>
            <a:ext cx="551234" cy="489930"/>
            <a:chOff x="0" y="0"/>
            <a:chExt cx="551232" cy="489928"/>
          </a:xfrm>
        </p:grpSpPr>
        <p:sp>
          <p:nvSpPr>
            <p:cNvPr id="13040" name="Freeform: Shape 87"/>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41" name="Freeform: Shape 88"/>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42" name="Freeform: Shape 89"/>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43" name="Freeform: Shape 90"/>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44" name="Freeform: Shape 91"/>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45" name="Freeform: Shape 92"/>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46" name="Freeform: Shape 93"/>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054" name="Group 94"/>
          <p:cNvGrpSpPr/>
          <p:nvPr/>
        </p:nvGrpSpPr>
        <p:grpSpPr>
          <a:xfrm>
            <a:off x="762683" y="5461115"/>
            <a:ext cx="586921" cy="520587"/>
            <a:chOff x="0" y="0"/>
            <a:chExt cx="586919" cy="520585"/>
          </a:xfrm>
        </p:grpSpPr>
        <p:sp>
          <p:nvSpPr>
            <p:cNvPr id="13048" name="Freeform: Shape 95"/>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49" name="Freeform: Shape 96"/>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50" name="Freeform: Shape 97"/>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51" name="Freeform: Shape 98"/>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52" name="Freeform: Shape 99"/>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53" name="Freeform: Shape 100"/>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068" name="Group 101"/>
          <p:cNvGrpSpPr/>
          <p:nvPr/>
        </p:nvGrpSpPr>
        <p:grpSpPr>
          <a:xfrm>
            <a:off x="700567" y="2932480"/>
            <a:ext cx="627257" cy="493959"/>
            <a:chOff x="0" y="0"/>
            <a:chExt cx="627255" cy="493957"/>
          </a:xfrm>
        </p:grpSpPr>
        <p:sp>
          <p:nvSpPr>
            <p:cNvPr id="13055" name="Freeform: Shape 102"/>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56" name="Freeform: Shape 103"/>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57" name="Freeform: Shape 104"/>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58" name="Freeform: Shape 105"/>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59" name="Freeform: Shape 106"/>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060" name="Freeform: Shape 107"/>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1" name="Freeform: Shape 108"/>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2" name="Freeform: Shape 109"/>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3" name="Freeform: Shape 110"/>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4" name="Freeform: Shape 111"/>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5" name="Freeform: Shape 112"/>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6" name="Freeform: Shape 113"/>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7" name="Freeform: Shape 114"/>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069" name="Graphic 115" descr="Graphic 115"/>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3072" name="Rectangle: Rounded Corners 218"/>
          <p:cNvGrpSpPr/>
          <p:nvPr/>
        </p:nvGrpSpPr>
        <p:grpSpPr>
          <a:xfrm>
            <a:off x="11576501" y="5375128"/>
            <a:ext cx="307360" cy="848530"/>
            <a:chOff x="0" y="0"/>
            <a:chExt cx="307359" cy="848529"/>
          </a:xfrm>
        </p:grpSpPr>
        <p:sp>
          <p:nvSpPr>
            <p:cNvPr id="13070"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071" name="I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IaaS</a:t>
              </a:r>
            </a:p>
          </p:txBody>
        </p:sp>
      </p:grpSp>
      <p:grpSp>
        <p:nvGrpSpPr>
          <p:cNvPr id="13075" name="Rectangle: Rounded Corners 219"/>
          <p:cNvGrpSpPr/>
          <p:nvPr/>
        </p:nvGrpSpPr>
        <p:grpSpPr>
          <a:xfrm>
            <a:off x="11576501" y="1962748"/>
            <a:ext cx="307360" cy="848531"/>
            <a:chOff x="0" y="0"/>
            <a:chExt cx="307359" cy="848529"/>
          </a:xfrm>
        </p:grpSpPr>
        <p:sp>
          <p:nvSpPr>
            <p:cNvPr id="13073"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074" name="P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PaaS</a:t>
              </a:r>
            </a:p>
          </p:txBody>
        </p:sp>
      </p:grpSp>
      <p:grpSp>
        <p:nvGrpSpPr>
          <p:cNvPr id="13092" name="Group 220"/>
          <p:cNvGrpSpPr/>
          <p:nvPr/>
        </p:nvGrpSpPr>
        <p:grpSpPr>
          <a:xfrm>
            <a:off x="4361781" y="2363869"/>
            <a:ext cx="1582679" cy="3217770"/>
            <a:chOff x="0" y="0"/>
            <a:chExt cx="1582678" cy="3217768"/>
          </a:xfrm>
        </p:grpSpPr>
        <p:grpSp>
          <p:nvGrpSpPr>
            <p:cNvPr id="13078" name="Rectangle: Rounded Corners 250"/>
            <p:cNvGrpSpPr/>
            <p:nvPr/>
          </p:nvGrpSpPr>
          <p:grpSpPr>
            <a:xfrm>
              <a:off x="0" y="0"/>
              <a:ext cx="1582679" cy="3217769"/>
              <a:chOff x="0" y="0"/>
              <a:chExt cx="1582678" cy="3217768"/>
            </a:xfrm>
          </p:grpSpPr>
          <p:sp>
            <p:nvSpPr>
              <p:cNvPr id="13076" name="Rounded Rectangle"/>
              <p:cNvSpPr/>
              <p:nvPr/>
            </p:nvSpPr>
            <p:spPr>
              <a:xfrm>
                <a:off x="0" y="0"/>
                <a:ext cx="1582679" cy="3217769"/>
              </a:xfrm>
              <a:prstGeom prst="roundRect">
                <a:avLst>
                  <a:gd name="adj" fmla="val 1512"/>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077" name="Azure services"/>
              <p:cNvSpPr txBox="1"/>
              <p:nvPr/>
            </p:nvSpPr>
            <p:spPr>
              <a:xfrm>
                <a:off x="7008" y="7009"/>
                <a:ext cx="1568662" cy="344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Azure services</a:t>
                </a:r>
              </a:p>
            </p:txBody>
          </p:sp>
        </p:grpSp>
        <p:grpSp>
          <p:nvGrpSpPr>
            <p:cNvPr id="13091" name="Group 251"/>
            <p:cNvGrpSpPr/>
            <p:nvPr/>
          </p:nvGrpSpPr>
          <p:grpSpPr>
            <a:xfrm>
              <a:off x="105215" y="529413"/>
              <a:ext cx="1372247" cy="2541547"/>
              <a:chOff x="0" y="0"/>
              <a:chExt cx="1372246" cy="2541546"/>
            </a:xfrm>
          </p:grpSpPr>
          <p:grpSp>
            <p:nvGrpSpPr>
              <p:cNvPr id="13081" name="Rectangle: Rounded Corners 252"/>
              <p:cNvGrpSpPr/>
              <p:nvPr/>
            </p:nvGrpSpPr>
            <p:grpSpPr>
              <a:xfrm>
                <a:off x="0" y="-1"/>
                <a:ext cx="1372247" cy="583371"/>
                <a:chOff x="0" y="0"/>
                <a:chExt cx="1372246" cy="583369"/>
              </a:xfrm>
            </p:grpSpPr>
            <p:sp>
              <p:nvSpPr>
                <p:cNvPr id="13079"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080" name="SQL Databas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SQL Database</a:t>
                  </a:r>
                </a:p>
              </p:txBody>
            </p:sp>
          </p:grpSp>
          <p:grpSp>
            <p:nvGrpSpPr>
              <p:cNvPr id="13084" name="Rectangle: Rounded Corners 253"/>
              <p:cNvGrpSpPr/>
              <p:nvPr/>
            </p:nvGrpSpPr>
            <p:grpSpPr>
              <a:xfrm>
                <a:off x="0" y="652725"/>
                <a:ext cx="1372247" cy="583370"/>
                <a:chOff x="0" y="0"/>
                <a:chExt cx="1372246" cy="583369"/>
              </a:xfrm>
            </p:grpSpPr>
            <p:sp>
              <p:nvSpPr>
                <p:cNvPr id="13082"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083" name="Redis Cach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Redis Cache </a:t>
                  </a:r>
                </a:p>
              </p:txBody>
            </p:sp>
          </p:grpSp>
          <p:grpSp>
            <p:nvGrpSpPr>
              <p:cNvPr id="13087" name="Rectangle: Rounded Corners 254"/>
              <p:cNvGrpSpPr/>
              <p:nvPr/>
            </p:nvGrpSpPr>
            <p:grpSpPr>
              <a:xfrm>
                <a:off x="0" y="1305451"/>
                <a:ext cx="1372247" cy="583370"/>
                <a:chOff x="0" y="0"/>
                <a:chExt cx="1372246" cy="583369"/>
              </a:xfrm>
            </p:grpSpPr>
            <p:sp>
              <p:nvSpPr>
                <p:cNvPr id="13085"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3086" name="CosmosDB"/>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CosmosDB</a:t>
                  </a:r>
                </a:p>
              </p:txBody>
            </p:sp>
          </p:grpSp>
          <p:grpSp>
            <p:nvGrpSpPr>
              <p:cNvPr id="13090" name="Rectangle: Rounded Corners 255"/>
              <p:cNvGrpSpPr/>
              <p:nvPr/>
            </p:nvGrpSpPr>
            <p:grpSpPr>
              <a:xfrm>
                <a:off x="0" y="1958177"/>
                <a:ext cx="1372247" cy="583370"/>
                <a:chOff x="0" y="0"/>
                <a:chExt cx="1372246" cy="583369"/>
              </a:xfrm>
            </p:grpSpPr>
            <p:sp>
              <p:nvSpPr>
                <p:cNvPr id="13088"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3089" name="And mor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defRPr sz="900">
                      <a:solidFill>
                        <a:srgbClr val="505050"/>
                      </a:solidFill>
                      <a:latin typeface="Segoe UI"/>
                      <a:ea typeface="Segoe UI"/>
                      <a:cs typeface="Segoe UI"/>
                      <a:sym typeface="Segoe UI"/>
                    </a:defRPr>
                  </a:lvl1pPr>
                </a:lstStyle>
                <a:p>
                  <a:pPr/>
                  <a:r>
                    <a:t>And more!</a:t>
                  </a:r>
                </a:p>
              </p:txBody>
            </p:sp>
          </p:grpSp>
        </p:grpSp>
      </p:grpSp>
      <p:grpSp>
        <p:nvGrpSpPr>
          <p:cNvPr id="13095" name="Rectangle: Rounded Corners 221"/>
          <p:cNvGrpSpPr/>
          <p:nvPr/>
        </p:nvGrpSpPr>
        <p:grpSpPr>
          <a:xfrm>
            <a:off x="2471468" y="2363869"/>
            <a:ext cx="1582679" cy="3222380"/>
            <a:chOff x="0" y="0"/>
            <a:chExt cx="1582678" cy="3222379"/>
          </a:xfrm>
        </p:grpSpPr>
        <p:sp>
          <p:nvSpPr>
            <p:cNvPr id="13093" name="Rounded Rectangle"/>
            <p:cNvSpPr/>
            <p:nvPr/>
          </p:nvSpPr>
          <p:spPr>
            <a:xfrm>
              <a:off x="0" y="0"/>
              <a:ext cx="1582679" cy="3222380"/>
            </a:xfrm>
            <a:prstGeom prst="roundRect">
              <a:avLst>
                <a:gd name="adj" fmla="val 1807"/>
              </a:avLst>
            </a:prstGeom>
            <a:solidFill>
              <a:srgbClr val="008272">
                <a:alpha val="10000"/>
              </a:srgbClr>
            </a:solidFill>
            <a:ln w="12700" cap="flat">
              <a:solidFill>
                <a:srgbClr val="008272">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094" name="Partner services"/>
            <p:cNvSpPr txBox="1"/>
            <p:nvPr/>
          </p:nvSpPr>
          <p:spPr>
            <a:xfrm>
              <a:off x="8375" y="8375"/>
              <a:ext cx="1565928" cy="344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Partner services</a:t>
              </a:r>
            </a:p>
          </p:txBody>
        </p:sp>
      </p:grpSp>
      <p:grpSp>
        <p:nvGrpSpPr>
          <p:cNvPr id="13108" name="Group 222"/>
          <p:cNvGrpSpPr/>
          <p:nvPr/>
        </p:nvGrpSpPr>
        <p:grpSpPr>
          <a:xfrm>
            <a:off x="2576684" y="2893281"/>
            <a:ext cx="1372248" cy="2541548"/>
            <a:chOff x="0" y="0"/>
            <a:chExt cx="1372246" cy="2541546"/>
          </a:xfrm>
        </p:grpSpPr>
        <p:grpSp>
          <p:nvGrpSpPr>
            <p:cNvPr id="13098" name="Rectangle: Rounded Corners 246"/>
            <p:cNvGrpSpPr/>
            <p:nvPr/>
          </p:nvGrpSpPr>
          <p:grpSpPr>
            <a:xfrm>
              <a:off x="0" y="0"/>
              <a:ext cx="1372247" cy="583370"/>
              <a:chOff x="0" y="0"/>
              <a:chExt cx="1372246" cy="583369"/>
            </a:xfrm>
          </p:grpSpPr>
          <p:sp>
            <p:nvSpPr>
              <p:cNvPr id="13096"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3097" name="OpenShift"/>
              <p:cNvSpPr txBox="1"/>
              <p:nvPr/>
            </p:nvSpPr>
            <p:spPr>
              <a:xfrm>
                <a:off x="7120" y="132192"/>
                <a:ext cx="1358007"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OpenShift</a:t>
                </a:r>
              </a:p>
            </p:txBody>
          </p:sp>
        </p:grpSp>
        <p:grpSp>
          <p:nvGrpSpPr>
            <p:cNvPr id="13101" name="Rectangle: Rounded Corners 247"/>
            <p:cNvGrpSpPr/>
            <p:nvPr/>
          </p:nvGrpSpPr>
          <p:grpSpPr>
            <a:xfrm>
              <a:off x="0" y="652725"/>
              <a:ext cx="1372247" cy="583371"/>
              <a:chOff x="0" y="0"/>
              <a:chExt cx="1372246" cy="583369"/>
            </a:xfrm>
          </p:grpSpPr>
          <p:sp>
            <p:nvSpPr>
              <p:cNvPr id="13099"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100" name="Pivotal Cloud Foundry"/>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Pivotal Cloud Foundry </a:t>
                </a:r>
              </a:p>
            </p:txBody>
          </p:sp>
        </p:grpSp>
        <p:grpSp>
          <p:nvGrpSpPr>
            <p:cNvPr id="13104" name="Rectangle: Rounded Corners 248"/>
            <p:cNvGrpSpPr/>
            <p:nvPr/>
          </p:nvGrpSpPr>
          <p:grpSpPr>
            <a:xfrm>
              <a:off x="0" y="1305451"/>
              <a:ext cx="1372247" cy="583371"/>
              <a:chOff x="0" y="0"/>
              <a:chExt cx="1372246" cy="583369"/>
            </a:xfrm>
          </p:grpSpPr>
          <p:sp>
            <p:nvSpPr>
              <p:cNvPr id="13102"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103" name="Docker Enterprise Edition"/>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Docker Enterprise Edition </a:t>
                </a:r>
              </a:p>
            </p:txBody>
          </p:sp>
        </p:grpSp>
        <p:grpSp>
          <p:nvGrpSpPr>
            <p:cNvPr id="13107" name="Rectangle: Rounded Corners 249"/>
            <p:cNvGrpSpPr/>
            <p:nvPr/>
          </p:nvGrpSpPr>
          <p:grpSpPr>
            <a:xfrm>
              <a:off x="0" y="1958177"/>
              <a:ext cx="1372247" cy="583370"/>
              <a:chOff x="0" y="0"/>
              <a:chExt cx="1372246" cy="583369"/>
            </a:xfrm>
          </p:grpSpPr>
          <p:sp>
            <p:nvSpPr>
              <p:cNvPr id="13105"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3106" name="Mesosphere  DC/OS"/>
              <p:cNvSpPr txBox="1"/>
              <p:nvPr/>
            </p:nvSpPr>
            <p:spPr>
              <a:xfrm>
                <a:off x="7120" y="62342"/>
                <a:ext cx="1358007" cy="458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p>
                <a:pPr defTabSz="914101">
                  <a:defRPr sz="900">
                    <a:solidFill>
                      <a:srgbClr val="505050"/>
                    </a:solidFill>
                    <a:latin typeface="Segoe UI"/>
                    <a:ea typeface="Segoe UI"/>
                    <a:cs typeface="Segoe UI"/>
                    <a:sym typeface="Segoe UI"/>
                  </a:defRPr>
                </a:pPr>
                <a:r>
                  <a:t>Mesosphere </a:t>
                </a:r>
                <a:br/>
                <a:r>
                  <a:t>DC/OS</a:t>
                </a:r>
              </a:p>
            </p:txBody>
          </p:sp>
        </p:grpSp>
      </p:grpSp>
      <p:grpSp>
        <p:nvGrpSpPr>
          <p:cNvPr id="13111" name="Rectangle: Rounded Corners 223"/>
          <p:cNvGrpSpPr/>
          <p:nvPr/>
        </p:nvGrpSpPr>
        <p:grpSpPr>
          <a:xfrm>
            <a:off x="2471468" y="5699695"/>
            <a:ext cx="8942022" cy="666872"/>
            <a:chOff x="0" y="0"/>
            <a:chExt cx="8942020" cy="666871"/>
          </a:xfrm>
        </p:grpSpPr>
        <p:sp>
          <p:nvSpPr>
            <p:cNvPr id="13109" name="Rounded Rectangle"/>
            <p:cNvSpPr/>
            <p:nvPr/>
          </p:nvSpPr>
          <p:spPr>
            <a:xfrm>
              <a:off x="0" y="0"/>
              <a:ext cx="8942021" cy="666872"/>
            </a:xfrm>
            <a:prstGeom prst="roundRect">
              <a:avLst>
                <a:gd name="adj" fmla="val 3609"/>
              </a:avLst>
            </a:prstGeom>
            <a:solidFill>
              <a:srgbClr val="505050">
                <a:alpha val="3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110" name="Azure"/>
            <p:cNvSpPr txBox="1"/>
            <p:nvPr/>
          </p:nvSpPr>
          <p:spPr>
            <a:xfrm>
              <a:off x="7048" y="107457"/>
              <a:ext cx="892792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b="1" sz="1100">
                  <a:solidFill>
                    <a:srgbClr val="505050"/>
                  </a:solidFill>
                  <a:latin typeface="Segoe UI Semibold"/>
                  <a:ea typeface="Segoe UI Semibold"/>
                  <a:cs typeface="Segoe UI Semibold"/>
                  <a:sym typeface="Segoe UI Semibold"/>
                </a:defRPr>
              </a:lvl1pPr>
            </a:lstStyle>
            <a:p>
              <a:pPr/>
              <a:r>
                <a:t>Azure</a:t>
              </a:r>
            </a:p>
          </p:txBody>
        </p:sp>
      </p:grpSp>
      <p:sp>
        <p:nvSpPr>
          <p:cNvPr id="13239" name="Straight Arrow Connector 225"/>
          <p:cNvSpPr/>
          <p:nvPr/>
        </p:nvSpPr>
        <p:spPr>
          <a:xfrm>
            <a:off x="6929255" y="4135575"/>
            <a:ext cx="664"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sp>
        <p:nvSpPr>
          <p:cNvPr id="13113" name="Straight Arrow Connector 226"/>
          <p:cNvSpPr/>
          <p:nvPr/>
        </p:nvSpPr>
        <p:spPr>
          <a:xfrm flipV="1">
            <a:off x="11557827" y="1785360"/>
            <a:ext cx="1" cy="4581208"/>
          </a:xfrm>
          <a:prstGeom prst="line">
            <a:avLst/>
          </a:prstGeom>
          <a:ln w="28575" cap="rnd">
            <a:solidFill>
              <a:srgbClr val="6881D3"/>
            </a:solidFill>
            <a:prstDash val="lgDash"/>
            <a:tailEnd type="triangle"/>
          </a:ln>
        </p:spPr>
        <p:txBody>
          <a:bodyPr lIns="45719" rIns="45719"/>
          <a:lstStyle/>
          <a:p>
            <a:pPr>
              <a:defRPr>
                <a:solidFill>
                  <a:srgbClr val="FFFFFF"/>
                </a:solidFill>
              </a:defRPr>
            </a:pPr>
          </a:p>
        </p:txBody>
      </p:sp>
      <p:grpSp>
        <p:nvGrpSpPr>
          <p:cNvPr id="13116" name="Rectangle: Rounded Corners 227"/>
          <p:cNvGrpSpPr/>
          <p:nvPr/>
        </p:nvGrpSpPr>
        <p:grpSpPr>
          <a:xfrm>
            <a:off x="4361782" y="1784193"/>
            <a:ext cx="1582679" cy="307360"/>
            <a:chOff x="0" y="0"/>
            <a:chExt cx="1582678" cy="307359"/>
          </a:xfrm>
        </p:grpSpPr>
        <p:sp>
          <p:nvSpPr>
            <p:cNvPr id="13114" name="Rounded Rectangle"/>
            <p:cNvSpPr/>
            <p:nvPr/>
          </p:nvSpPr>
          <p:spPr>
            <a:xfrm>
              <a:off x="0" y="0"/>
              <a:ext cx="1582679" cy="307360"/>
            </a:xfrm>
            <a:prstGeom prst="roundRect">
              <a:avLst>
                <a:gd name="adj" fmla="val 5500"/>
              </a:avLst>
            </a:prstGeom>
            <a:solidFill>
              <a:srgbClr val="FEF9F7"/>
            </a:solidFill>
            <a:ln w="12700" cap="flat">
              <a:solidFill>
                <a:srgbClr val="DC3C0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115" name="OSBA"/>
            <p:cNvSpPr txBox="1"/>
            <p:nvPr/>
          </p:nvSpPr>
          <p:spPr>
            <a:xfrm>
              <a:off x="4951" y="83829"/>
              <a:ext cx="157277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OSBA</a:t>
              </a:r>
            </a:p>
          </p:txBody>
        </p:sp>
      </p:grpSp>
      <p:grpSp>
        <p:nvGrpSpPr>
          <p:cNvPr id="13123" name="Group 228"/>
          <p:cNvGrpSpPr/>
          <p:nvPr/>
        </p:nvGrpSpPr>
        <p:grpSpPr>
          <a:xfrm>
            <a:off x="6306111" y="3269991"/>
            <a:ext cx="1248415" cy="859387"/>
            <a:chOff x="0" y="0"/>
            <a:chExt cx="1248413" cy="859386"/>
          </a:xfrm>
        </p:grpSpPr>
        <p:grpSp>
          <p:nvGrpSpPr>
            <p:cNvPr id="13119" name="Rectangle: Rounded Corners 244"/>
            <p:cNvGrpSpPr/>
            <p:nvPr/>
          </p:nvGrpSpPr>
          <p:grpSpPr>
            <a:xfrm>
              <a:off x="0" y="0"/>
              <a:ext cx="1248414" cy="859387"/>
              <a:chOff x="0" y="0"/>
              <a:chExt cx="1248413" cy="859386"/>
            </a:xfrm>
          </p:grpSpPr>
          <p:sp>
            <p:nvSpPr>
              <p:cNvPr id="13117" name="Rounded Rectangle"/>
              <p:cNvSpPr/>
              <p:nvPr/>
            </p:nvSpPr>
            <p:spPr>
              <a:xfrm>
                <a:off x="0" y="0"/>
                <a:ext cx="1248414"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18" name="Azure Kubernetes Service (AKS)"/>
              <p:cNvSpPr txBox="1"/>
              <p:nvPr/>
            </p:nvSpPr>
            <p:spPr>
              <a:xfrm>
                <a:off x="6120" y="6120"/>
                <a:ext cx="1236173"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Kubernetes Service (AKS)</a:t>
                </a:r>
              </a:p>
            </p:txBody>
          </p:sp>
        </p:grpSp>
        <p:grpSp>
          <p:nvGrpSpPr>
            <p:cNvPr id="13122" name="Rectangle: Rounded Corners 245"/>
            <p:cNvGrpSpPr/>
            <p:nvPr/>
          </p:nvGrpSpPr>
          <p:grpSpPr>
            <a:xfrm>
              <a:off x="94231" y="429195"/>
              <a:ext cx="600372" cy="366143"/>
              <a:chOff x="0" y="0"/>
              <a:chExt cx="600370" cy="366141"/>
            </a:xfrm>
          </p:grpSpPr>
          <p:sp>
            <p:nvSpPr>
              <p:cNvPr id="13120" name="Rounded Rectangle"/>
              <p:cNvSpPr/>
              <p:nvPr/>
            </p:nvSpPr>
            <p:spPr>
              <a:xfrm>
                <a:off x="0" y="0"/>
                <a:ext cx="600371" cy="366142"/>
              </a:xfrm>
              <a:prstGeom prst="roundRect">
                <a:avLst>
                  <a:gd name="adj" fmla="val 5500"/>
                </a:avLst>
              </a:prstGeom>
              <a:solidFill>
                <a:srgbClr val="004BBC">
                  <a:alpha val="3000"/>
                </a:srgbClr>
              </a:solidFill>
              <a:ln w="12700" cap="flat">
                <a:solidFill>
                  <a:srgbClr val="004BBC"/>
                </a:solidFill>
                <a:prstDash val="dash"/>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121" name="ACS Engine"/>
              <p:cNvSpPr txBox="1"/>
              <p:nvPr/>
            </p:nvSpPr>
            <p:spPr>
              <a:xfrm>
                <a:off x="5897" y="50355"/>
                <a:ext cx="588576" cy="26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ACS Engine</a:t>
                </a:r>
              </a:p>
            </p:txBody>
          </p:sp>
        </p:grpSp>
      </p:grpSp>
      <p:sp>
        <p:nvSpPr>
          <p:cNvPr id="13124" name="Straight Arrow Connector 229"/>
          <p:cNvSpPr/>
          <p:nvPr/>
        </p:nvSpPr>
        <p:spPr>
          <a:xfrm>
            <a:off x="6930318" y="4129376"/>
            <a:ext cx="1050373" cy="735657"/>
          </a:xfrm>
          <a:prstGeom prst="line">
            <a:avLst/>
          </a:prstGeom>
          <a:ln w="12700">
            <a:solidFill>
              <a:schemeClr val="accent3">
                <a:lumOff val="17647"/>
              </a:schemeClr>
            </a:solidFill>
            <a:prstDash val="dash"/>
            <a:headEnd type="triangle"/>
            <a:tailEnd type="triangle"/>
          </a:ln>
        </p:spPr>
        <p:txBody>
          <a:bodyPr lIns="45719" rIns="45719"/>
          <a:lstStyle/>
          <a:p>
            <a:pPr>
              <a:defRPr>
                <a:solidFill>
                  <a:srgbClr val="FFFFFF"/>
                </a:solidFill>
              </a:defRPr>
            </a:pPr>
          </a:p>
        </p:txBody>
      </p:sp>
      <p:grpSp>
        <p:nvGrpSpPr>
          <p:cNvPr id="13127" name="Rectangle: Rounded Corners 230"/>
          <p:cNvGrpSpPr/>
          <p:nvPr/>
        </p:nvGrpSpPr>
        <p:grpSpPr>
          <a:xfrm>
            <a:off x="9198877" y="3269991"/>
            <a:ext cx="1246031" cy="859387"/>
            <a:chOff x="0" y="0"/>
            <a:chExt cx="1246030" cy="859386"/>
          </a:xfrm>
        </p:grpSpPr>
        <p:sp>
          <p:nvSpPr>
            <p:cNvPr id="13125" name="Rounded Rectangle"/>
            <p:cNvSpPr/>
            <p:nvPr/>
          </p:nvSpPr>
          <p:spPr>
            <a:xfrm>
              <a:off x="0" y="0"/>
              <a:ext cx="1246031" cy="859387"/>
            </a:xfrm>
            <a:prstGeom prst="roundRect">
              <a:avLst>
                <a:gd name="adj" fmla="val 161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26" name="Batch"/>
            <p:cNvSpPr txBox="1"/>
            <p:nvPr/>
          </p:nvSpPr>
          <p:spPr>
            <a:xfrm>
              <a:off x="4067" y="4068"/>
              <a:ext cx="1237896"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Batch</a:t>
              </a:r>
            </a:p>
          </p:txBody>
        </p:sp>
      </p:grpSp>
      <p:grpSp>
        <p:nvGrpSpPr>
          <p:cNvPr id="13130" name="Rectangle: Rounded Corners 231"/>
          <p:cNvGrpSpPr/>
          <p:nvPr/>
        </p:nvGrpSpPr>
        <p:grpSpPr>
          <a:xfrm>
            <a:off x="6304714" y="4865032"/>
            <a:ext cx="1248414" cy="716607"/>
            <a:chOff x="0" y="0"/>
            <a:chExt cx="1248413" cy="716606"/>
          </a:xfrm>
        </p:grpSpPr>
        <p:sp>
          <p:nvSpPr>
            <p:cNvPr id="13128" name="Rounded Rectangle"/>
            <p:cNvSpPr/>
            <p:nvPr/>
          </p:nvSpPr>
          <p:spPr>
            <a:xfrm>
              <a:off x="0" y="0"/>
              <a:ext cx="1248414"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29" name="Azure Container  Instances (ACI)"/>
            <p:cNvSpPr txBox="1"/>
            <p:nvPr/>
          </p:nvSpPr>
          <p:spPr>
            <a:xfrm>
              <a:off x="5162" y="5163"/>
              <a:ext cx="1238089"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Azure Container </a:t>
              </a:r>
              <a:br/>
              <a:r>
                <a:t>Instances (ACI)</a:t>
              </a:r>
            </a:p>
          </p:txBody>
        </p:sp>
      </p:grpSp>
      <p:grpSp>
        <p:nvGrpSpPr>
          <p:cNvPr id="13133" name="Rectangle: Rounded Corners 232"/>
          <p:cNvGrpSpPr/>
          <p:nvPr/>
        </p:nvGrpSpPr>
        <p:grpSpPr>
          <a:xfrm>
            <a:off x="7757083" y="4865032"/>
            <a:ext cx="1246031" cy="716607"/>
            <a:chOff x="0" y="0"/>
            <a:chExt cx="1246030" cy="716606"/>
          </a:xfrm>
        </p:grpSpPr>
        <p:sp>
          <p:nvSpPr>
            <p:cNvPr id="13131"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32" name="Azure Virtual Machines"/>
            <p:cNvSpPr txBox="1"/>
            <p:nvPr/>
          </p:nvSpPr>
          <p:spPr>
            <a:xfrm>
              <a:off x="5162" y="5163"/>
              <a:ext cx="1235706"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Virtual Machines</a:t>
              </a:r>
            </a:p>
          </p:txBody>
        </p:sp>
      </p:grpSp>
      <p:grpSp>
        <p:nvGrpSpPr>
          <p:cNvPr id="13136" name="Rectangle: Rounded Corners 233"/>
          <p:cNvGrpSpPr/>
          <p:nvPr/>
        </p:nvGrpSpPr>
        <p:grpSpPr>
          <a:xfrm>
            <a:off x="9198670" y="4865032"/>
            <a:ext cx="1246031" cy="716607"/>
            <a:chOff x="0" y="0"/>
            <a:chExt cx="1246030" cy="716606"/>
          </a:xfrm>
        </p:grpSpPr>
        <p:sp>
          <p:nvSpPr>
            <p:cNvPr id="13134"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35" name="Virtual Machine  Scale Sets (VMSS)"/>
            <p:cNvSpPr txBox="1"/>
            <p:nvPr/>
          </p:nvSpPr>
          <p:spPr>
            <a:xfrm>
              <a:off x="5162" y="5163"/>
              <a:ext cx="1235706" cy="57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Virtual Machine </a:t>
              </a:r>
              <a:br/>
              <a:r>
                <a:t>Scale Sets (VMSS)</a:t>
              </a:r>
            </a:p>
          </p:txBody>
        </p:sp>
      </p:grpSp>
      <p:grpSp>
        <p:nvGrpSpPr>
          <p:cNvPr id="13139" name="Rectangle: Rounded Corners 234"/>
          <p:cNvGrpSpPr/>
          <p:nvPr/>
        </p:nvGrpSpPr>
        <p:grpSpPr>
          <a:xfrm>
            <a:off x="7757083" y="3269991"/>
            <a:ext cx="1246031" cy="859387"/>
            <a:chOff x="0" y="0"/>
            <a:chExt cx="1246030" cy="859386"/>
          </a:xfrm>
        </p:grpSpPr>
        <p:sp>
          <p:nvSpPr>
            <p:cNvPr id="13137"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38" name="Service Fabric"/>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Service Fabric</a:t>
              </a:r>
            </a:p>
          </p:txBody>
        </p:sp>
      </p:grpSp>
      <p:sp>
        <p:nvSpPr>
          <p:cNvPr id="13240" name="Straight Arrow Connector 235"/>
          <p:cNvSpPr/>
          <p:nvPr/>
        </p:nvSpPr>
        <p:spPr>
          <a:xfrm>
            <a:off x="8792512" y="4135575"/>
            <a:ext cx="684161"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2700">
            <a:solidFill>
              <a:schemeClr val="accent3">
                <a:lumOff val="17647"/>
              </a:schemeClr>
            </a:solidFill>
            <a:prstDash val="dash"/>
            <a:headEnd type="triangle"/>
            <a:tailEnd type="triangle"/>
          </a:ln>
        </p:spPr>
        <p:txBody>
          <a:bodyPr/>
          <a:lstStyle/>
          <a:p>
            <a:pPr/>
          </a:p>
        </p:txBody>
      </p:sp>
      <p:sp>
        <p:nvSpPr>
          <p:cNvPr id="13241" name="Straight Arrow Connector 236"/>
          <p:cNvSpPr/>
          <p:nvPr/>
        </p:nvSpPr>
        <p:spPr>
          <a:xfrm>
            <a:off x="9821734" y="4135575"/>
            <a:ext cx="100"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grpSp>
        <p:nvGrpSpPr>
          <p:cNvPr id="13144" name="Rectangle: Rounded Corners 237"/>
          <p:cNvGrpSpPr/>
          <p:nvPr/>
        </p:nvGrpSpPr>
        <p:grpSpPr>
          <a:xfrm>
            <a:off x="6411129" y="4373696"/>
            <a:ext cx="1034388" cy="280444"/>
            <a:chOff x="0" y="0"/>
            <a:chExt cx="1034386" cy="280443"/>
          </a:xfrm>
        </p:grpSpPr>
        <p:sp>
          <p:nvSpPr>
            <p:cNvPr id="13142" name="Rounded Rectangle"/>
            <p:cNvSpPr/>
            <p:nvPr/>
          </p:nvSpPr>
          <p:spPr>
            <a:xfrm>
              <a:off x="0" y="0"/>
              <a:ext cx="1034387" cy="280444"/>
            </a:xfrm>
            <a:prstGeom prst="roundRect">
              <a:avLst>
                <a:gd name="adj" fmla="val 5500"/>
              </a:avLst>
            </a:prstGeom>
            <a:solidFill>
              <a:srgbClr val="FFFFFF"/>
            </a:solidFill>
            <a:ln w="12700" cap="flat">
              <a:solidFill>
                <a:schemeClr val="accent3">
                  <a:lumOff val="17647"/>
                </a:schemeClr>
              </a:solidFill>
              <a:prstDash val="dash"/>
              <a:round/>
            </a:ln>
            <a:effectLst/>
          </p:spPr>
          <p:txBody>
            <a:bodyPr wrap="square" lIns="45719" tIns="45719" rIns="45719" bIns="45719" numCol="1" anchor="ctr">
              <a:noAutofit/>
            </a:bodyPr>
            <a:lstStyle/>
            <a:p>
              <a:pPr algn="ctr" defTabSz="914101">
                <a:lnSpc>
                  <a:spcPct val="90000"/>
                </a:lnSpc>
                <a:defRPr sz="900">
                  <a:solidFill>
                    <a:srgbClr val="505050"/>
                  </a:solidFill>
                  <a:latin typeface="Segoe UI"/>
                  <a:ea typeface="Segoe UI"/>
                  <a:cs typeface="Segoe UI"/>
                  <a:sym typeface="Segoe UI"/>
                </a:defRPr>
              </a:pPr>
            </a:p>
          </p:txBody>
        </p:sp>
        <p:sp>
          <p:nvSpPr>
            <p:cNvPr id="13143" name="Virtual kubelet"/>
            <p:cNvSpPr txBox="1"/>
            <p:nvPr/>
          </p:nvSpPr>
          <p:spPr>
            <a:xfrm>
              <a:off x="4517" y="70371"/>
              <a:ext cx="1025352"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Virtual kubelet</a:t>
              </a:r>
            </a:p>
          </p:txBody>
        </p:sp>
      </p:grpSp>
      <p:grpSp>
        <p:nvGrpSpPr>
          <p:cNvPr id="13147" name="Rectangle: Rounded Corners 238"/>
          <p:cNvGrpSpPr/>
          <p:nvPr/>
        </p:nvGrpSpPr>
        <p:grpSpPr>
          <a:xfrm>
            <a:off x="9198670" y="1962748"/>
            <a:ext cx="1246031" cy="859388"/>
            <a:chOff x="0" y="0"/>
            <a:chExt cx="1246030" cy="859386"/>
          </a:xfrm>
        </p:grpSpPr>
        <p:sp>
          <p:nvSpPr>
            <p:cNvPr id="13145"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46" name="App Service"/>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App Service</a:t>
              </a:r>
            </a:p>
          </p:txBody>
        </p:sp>
      </p:grpSp>
      <p:sp>
        <p:nvSpPr>
          <p:cNvPr id="13148" name="Connector: Elbow 239"/>
          <p:cNvSpPr/>
          <p:nvPr/>
        </p:nvSpPr>
        <p:spPr>
          <a:xfrm flipV="1" rot="16200000">
            <a:off x="5462132" y="1801804"/>
            <a:ext cx="1715528" cy="1220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3149" name="Connector: Elbow 240"/>
          <p:cNvSpPr/>
          <p:nvPr/>
        </p:nvSpPr>
        <p:spPr>
          <a:xfrm flipV="1" rot="16200000">
            <a:off x="6001572" y="891464"/>
            <a:ext cx="1715528" cy="3041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3150" name="Connector: Elbow 241"/>
          <p:cNvSpPr/>
          <p:nvPr/>
        </p:nvSpPr>
        <p:spPr>
          <a:xfrm flipV="1">
            <a:off x="3948931" y="1554456"/>
            <a:ext cx="647843" cy="163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9" y="0"/>
                </a:lnTo>
                <a:lnTo>
                  <a:pt x="6609" y="21600"/>
                </a:lnTo>
                <a:lnTo>
                  <a:pt x="21600" y="21600"/>
                </a:lnTo>
                <a:lnTo>
                  <a:pt x="21600" y="18631"/>
                </a:lnTo>
              </a:path>
            </a:pathLst>
          </a:custGeom>
          <a:ln w="12700">
            <a:solidFill>
              <a:srgbClr val="F2B8A4"/>
            </a:solidFill>
            <a:tailEnd type="triangle"/>
          </a:ln>
        </p:spPr>
        <p:txBody>
          <a:bodyPr lIns="45719" rIns="45719" anchor="ctr"/>
          <a:lstStyle/>
          <a:p>
            <a:pPr/>
          </a:p>
        </p:txBody>
      </p:sp>
      <p:sp>
        <p:nvSpPr>
          <p:cNvPr id="13151" name="Connector: Elbow 242"/>
          <p:cNvSpPr/>
          <p:nvPr/>
        </p:nvSpPr>
        <p:spPr>
          <a:xfrm flipV="1">
            <a:off x="3948931" y="1554452"/>
            <a:ext cx="1018742" cy="2283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7" y="0"/>
                </a:lnTo>
                <a:lnTo>
                  <a:pt x="6617" y="21600"/>
                </a:lnTo>
                <a:lnTo>
                  <a:pt x="21600" y="21600"/>
                </a:lnTo>
                <a:lnTo>
                  <a:pt x="21600" y="19480"/>
                </a:lnTo>
              </a:path>
            </a:pathLst>
          </a:custGeom>
          <a:ln w="12700">
            <a:solidFill>
              <a:srgbClr val="F2B8A4"/>
            </a:solidFill>
            <a:tailEnd type="triangle"/>
          </a:ln>
        </p:spPr>
        <p:txBody>
          <a:bodyPr lIns="45719" rIns="45719" anchor="ctr"/>
          <a:lstStyle/>
          <a:p>
            <a:pPr/>
          </a:p>
        </p:txBody>
      </p:sp>
      <p:sp>
        <p:nvSpPr>
          <p:cNvPr id="13242" name="Straight Arrow Connector 243"/>
          <p:cNvSpPr/>
          <p:nvPr/>
        </p:nvSpPr>
        <p:spPr>
          <a:xfrm>
            <a:off x="5153121" y="2097724"/>
            <a:ext cx="1" cy="25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rgbClr val="F2B8A4"/>
            </a:solidFill>
            <a:tailEnd type="triangle"/>
          </a:ln>
        </p:spPr>
        <p:txBody>
          <a:bodyPr/>
          <a:lstStyle/>
          <a:p>
            <a:pPr/>
          </a:p>
        </p:txBody>
      </p:sp>
      <p:sp>
        <p:nvSpPr>
          <p:cNvPr id="13153" name="Freeform: Shape 197"/>
          <p:cNvSpPr/>
          <p:nvPr/>
        </p:nvSpPr>
        <p:spPr>
          <a:xfrm>
            <a:off x="7346048"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4" name="Freeform: Shape 198"/>
          <p:cNvSpPr/>
          <p:nvPr/>
        </p:nvSpPr>
        <p:spPr>
          <a:xfrm>
            <a:off x="7346048"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5" name="Freeform: Shape 199"/>
          <p:cNvSpPr/>
          <p:nvPr/>
        </p:nvSpPr>
        <p:spPr>
          <a:xfrm>
            <a:off x="738294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6" name="Freeform: Shape 200"/>
          <p:cNvSpPr/>
          <p:nvPr/>
        </p:nvSpPr>
        <p:spPr>
          <a:xfrm>
            <a:off x="7248972"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7" name="Freeform: Shape 201"/>
          <p:cNvSpPr/>
          <p:nvPr/>
        </p:nvSpPr>
        <p:spPr>
          <a:xfrm>
            <a:off x="724897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8" name="Freeform: Shape 202"/>
          <p:cNvSpPr/>
          <p:nvPr/>
        </p:nvSpPr>
        <p:spPr>
          <a:xfrm>
            <a:off x="7285866"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59" name="Freeform: Shape 203"/>
          <p:cNvSpPr/>
          <p:nvPr/>
        </p:nvSpPr>
        <p:spPr>
          <a:xfrm>
            <a:off x="7392099" y="388726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0" name="Freeform: Shape 204"/>
          <p:cNvSpPr/>
          <p:nvPr/>
        </p:nvSpPr>
        <p:spPr>
          <a:xfrm>
            <a:off x="7392099" y="3907673"/>
            <a:ext cx="36896"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1" name="Freeform: Shape 205"/>
          <p:cNvSpPr/>
          <p:nvPr/>
        </p:nvSpPr>
        <p:spPr>
          <a:xfrm>
            <a:off x="7428995"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2" name="Freeform: Shape 206"/>
          <p:cNvSpPr/>
          <p:nvPr/>
        </p:nvSpPr>
        <p:spPr>
          <a:xfrm>
            <a:off x="7197948" y="3885954"/>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3" name="Freeform: Shape 207"/>
          <p:cNvSpPr/>
          <p:nvPr/>
        </p:nvSpPr>
        <p:spPr>
          <a:xfrm>
            <a:off x="7197948"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4" name="Freeform: Shape 208"/>
          <p:cNvSpPr/>
          <p:nvPr/>
        </p:nvSpPr>
        <p:spPr>
          <a:xfrm>
            <a:off x="7234842"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5" name="Freeform: Shape 209"/>
          <p:cNvSpPr/>
          <p:nvPr/>
        </p:nvSpPr>
        <p:spPr>
          <a:xfrm>
            <a:off x="7245570"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6" name="Freeform: Shape 210"/>
          <p:cNvSpPr/>
          <p:nvPr/>
        </p:nvSpPr>
        <p:spPr>
          <a:xfrm>
            <a:off x="7245570"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7" name="Freeform: Shape 211"/>
          <p:cNvSpPr/>
          <p:nvPr/>
        </p:nvSpPr>
        <p:spPr>
          <a:xfrm>
            <a:off x="7282464"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8" name="Freeform: Shape 212"/>
          <p:cNvSpPr/>
          <p:nvPr/>
        </p:nvSpPr>
        <p:spPr>
          <a:xfrm>
            <a:off x="7346048"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69" name="Freeform: Shape 213"/>
          <p:cNvSpPr/>
          <p:nvPr/>
        </p:nvSpPr>
        <p:spPr>
          <a:xfrm>
            <a:off x="7346048"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0" name="Freeform: Shape 214"/>
          <p:cNvSpPr/>
          <p:nvPr/>
        </p:nvSpPr>
        <p:spPr>
          <a:xfrm>
            <a:off x="7382942"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1" name="Freeform: Shape 215"/>
          <p:cNvSpPr/>
          <p:nvPr/>
        </p:nvSpPr>
        <p:spPr>
          <a:xfrm>
            <a:off x="7295024" y="3887263"/>
            <a:ext cx="74051"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2" name="Freeform: Shape 216"/>
          <p:cNvSpPr/>
          <p:nvPr/>
        </p:nvSpPr>
        <p:spPr>
          <a:xfrm>
            <a:off x="7295024"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3" name="Freeform: Shape 217"/>
          <p:cNvSpPr/>
          <p:nvPr/>
        </p:nvSpPr>
        <p:spPr>
          <a:xfrm>
            <a:off x="7331919" y="3907673"/>
            <a:ext cx="37157"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4" name="Freeform: Shape 190"/>
          <p:cNvSpPr/>
          <p:nvPr/>
        </p:nvSpPr>
        <p:spPr>
          <a:xfrm>
            <a:off x="7197444" y="5251728"/>
            <a:ext cx="282971" cy="176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5" name="Freeform: Shape 191"/>
          <p:cNvSpPr/>
          <p:nvPr/>
        </p:nvSpPr>
        <p:spPr>
          <a:xfrm>
            <a:off x="7319484" y="5294968"/>
            <a:ext cx="58079" cy="29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6" name="Freeform: Shape 192"/>
          <p:cNvSpPr/>
          <p:nvPr/>
        </p:nvSpPr>
        <p:spPr>
          <a:xfrm>
            <a:off x="7348651" y="5294967"/>
            <a:ext cx="1" cy="89548"/>
          </a:xfrm>
          <a:prstGeom prst="line">
            <a:avLst/>
          </a:prstGeom>
          <a:ln w="6350" cap="rnd">
            <a:solidFill>
              <a:srgbClr val="505050"/>
            </a:solidFill>
          </a:ln>
        </p:spPr>
        <p:txBody>
          <a:bodyPr lIns="45719" rIns="45719"/>
          <a:lstStyle/>
          <a:p>
            <a:pPr>
              <a:defRPr>
                <a:solidFill>
                  <a:srgbClr val="FFFFFF"/>
                </a:solidFill>
              </a:defRPr>
            </a:pPr>
          </a:p>
        </p:txBody>
      </p:sp>
      <p:sp>
        <p:nvSpPr>
          <p:cNvPr id="13177" name="Freeform: Shape 193"/>
          <p:cNvSpPr/>
          <p:nvPr/>
        </p:nvSpPr>
        <p:spPr>
          <a:xfrm>
            <a:off x="7281619" y="5369419"/>
            <a:ext cx="133810" cy="133810"/>
          </a:xfrm>
          <a:prstGeom prst="rect">
            <a:avLst/>
          </a:prstGeom>
          <a:solidFill>
            <a:srgbClr val="F7F9FD"/>
          </a:solidFill>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178" name="Freeform: Shape 194"/>
          <p:cNvSpPr/>
          <p:nvPr/>
        </p:nvSpPr>
        <p:spPr>
          <a:xfrm>
            <a:off x="7348652" y="5401144"/>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3179" name="Freeform: Shape 195"/>
          <p:cNvSpPr/>
          <p:nvPr/>
        </p:nvSpPr>
        <p:spPr>
          <a:xfrm>
            <a:off x="7381144" y="5401144"/>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3180" name="Freeform: Shape 196"/>
          <p:cNvSpPr/>
          <p:nvPr/>
        </p:nvSpPr>
        <p:spPr>
          <a:xfrm>
            <a:off x="7312065" y="5401144"/>
            <a:ext cx="1" cy="71382"/>
          </a:xfrm>
          <a:prstGeom prst="line">
            <a:avLst/>
          </a:prstGeom>
          <a:ln w="6350" cap="rnd">
            <a:solidFill>
              <a:srgbClr val="505050"/>
            </a:solidFill>
          </a:ln>
        </p:spPr>
        <p:txBody>
          <a:bodyPr lIns="45719" rIns="45719"/>
          <a:lstStyle/>
          <a:p>
            <a:pPr>
              <a:defRPr>
                <a:solidFill>
                  <a:srgbClr val="FFFFFF"/>
                </a:solidFill>
              </a:defRPr>
            </a:pPr>
          </a:p>
        </p:txBody>
      </p:sp>
      <p:grpSp>
        <p:nvGrpSpPr>
          <p:cNvPr id="13198" name="Group 7"/>
          <p:cNvGrpSpPr/>
          <p:nvPr/>
        </p:nvGrpSpPr>
        <p:grpSpPr>
          <a:xfrm>
            <a:off x="10589455" y="1962749"/>
            <a:ext cx="823617" cy="3618891"/>
            <a:chOff x="0" y="0"/>
            <a:chExt cx="823616" cy="3618889"/>
          </a:xfrm>
        </p:grpSpPr>
        <p:grpSp>
          <p:nvGrpSpPr>
            <p:cNvPr id="13183" name="Rectangle: Rounded Corners 224"/>
            <p:cNvGrpSpPr/>
            <p:nvPr/>
          </p:nvGrpSpPr>
          <p:grpSpPr>
            <a:xfrm>
              <a:off x="0" y="0"/>
              <a:ext cx="823617" cy="3618890"/>
              <a:chOff x="0" y="0"/>
              <a:chExt cx="823616" cy="3618889"/>
            </a:xfrm>
          </p:grpSpPr>
          <p:sp>
            <p:nvSpPr>
              <p:cNvPr id="13181" name="Rounded Rectangle"/>
              <p:cNvSpPr/>
              <p:nvPr/>
            </p:nvSpPr>
            <p:spPr>
              <a:xfrm>
                <a:off x="0" y="0"/>
                <a:ext cx="823617" cy="3618890"/>
              </a:xfrm>
              <a:prstGeom prst="roundRect">
                <a:avLst>
                  <a:gd name="adj" fmla="val 2556"/>
                </a:avLst>
              </a:prstGeom>
              <a:solidFill>
                <a:srgbClr val="4C9CD7"/>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182" name="Azure Container Registry (ACR)"/>
              <p:cNvSpPr txBox="1"/>
              <p:nvPr/>
            </p:nvSpPr>
            <p:spPr>
              <a:xfrm>
                <a:off x="6165" y="6166"/>
                <a:ext cx="811286" cy="696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FFFFFF"/>
                    </a:solidFill>
                    <a:latin typeface="Segoe UI"/>
                    <a:ea typeface="Segoe UI"/>
                    <a:cs typeface="Segoe UI"/>
                    <a:sym typeface="Segoe UI"/>
                  </a:defRPr>
                </a:lvl1pPr>
              </a:lstStyle>
              <a:p>
                <a:pPr/>
                <a:r>
                  <a:t>Azure Container Registry (ACR)</a:t>
                </a:r>
              </a:p>
            </p:txBody>
          </p:sp>
        </p:grpSp>
        <p:grpSp>
          <p:nvGrpSpPr>
            <p:cNvPr id="13197" name="Group 3"/>
            <p:cNvGrpSpPr/>
            <p:nvPr/>
          </p:nvGrpSpPr>
          <p:grpSpPr>
            <a:xfrm>
              <a:off x="398222" y="3261090"/>
              <a:ext cx="358771" cy="282530"/>
              <a:chOff x="0" y="0"/>
              <a:chExt cx="358770" cy="282528"/>
            </a:xfrm>
          </p:grpSpPr>
          <p:sp>
            <p:nvSpPr>
              <p:cNvPr id="13184" name="Freeform: Shape 177"/>
              <p:cNvSpPr/>
              <p:nvPr/>
            </p:nvSpPr>
            <p:spPr>
              <a:xfrm>
                <a:off x="0" y="0"/>
                <a:ext cx="318204" cy="197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185" name="Freeform: Shape 178"/>
              <p:cNvSpPr/>
              <p:nvPr/>
            </p:nvSpPr>
            <p:spPr>
              <a:xfrm>
                <a:off x="171760" y="264402"/>
                <a:ext cx="187011" cy="1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186" name="Freeform: Shape 179"/>
              <p:cNvSpPr/>
              <p:nvPr/>
            </p:nvSpPr>
            <p:spPr>
              <a:xfrm>
                <a:off x="171760" y="214916"/>
                <a:ext cx="1" cy="49487"/>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87" name="Freeform: Shape 180"/>
              <p:cNvSpPr/>
              <p:nvPr/>
            </p:nvSpPr>
            <p:spPr>
              <a:xfrm>
                <a:off x="171760" y="148456"/>
                <a:ext cx="1" cy="49774"/>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88" name="Freeform: Shape 181"/>
              <p:cNvSpPr/>
              <p:nvPr/>
            </p:nvSpPr>
            <p:spPr>
              <a:xfrm>
                <a:off x="171760" y="128892"/>
                <a:ext cx="187011" cy="1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6350"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189" name="Freeform: Shape 182"/>
              <p:cNvSpPr/>
              <p:nvPr/>
            </p:nvSpPr>
            <p:spPr>
              <a:xfrm flipV="1">
                <a:off x="216930" y="128892"/>
                <a:ext cx="1" cy="60132"/>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0" name="Freeform: Shape 183"/>
              <p:cNvSpPr/>
              <p:nvPr/>
            </p:nvSpPr>
            <p:spPr>
              <a:xfrm flipV="1">
                <a:off x="216642" y="207148"/>
                <a:ext cx="1" cy="75380"/>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1" name="Freeform: Shape 184"/>
              <p:cNvSpPr/>
              <p:nvPr/>
            </p:nvSpPr>
            <p:spPr>
              <a:xfrm flipV="1">
                <a:off x="171760" y="207148"/>
                <a:ext cx="44884" cy="7769"/>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2" name="Freeform: Shape 185"/>
              <p:cNvSpPr/>
              <p:nvPr/>
            </p:nvSpPr>
            <p:spPr>
              <a:xfrm flipV="1">
                <a:off x="171760" y="189022"/>
                <a:ext cx="45171" cy="9208"/>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3" name="Freeform: Shape 186"/>
              <p:cNvSpPr/>
              <p:nvPr/>
            </p:nvSpPr>
            <p:spPr>
              <a:xfrm>
                <a:off x="216642" y="207148"/>
                <a:ext cx="142128" cy="6331"/>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4" name="Freeform: Shape 187"/>
              <p:cNvSpPr/>
              <p:nvPr/>
            </p:nvSpPr>
            <p:spPr>
              <a:xfrm>
                <a:off x="216930" y="189022"/>
                <a:ext cx="141840" cy="9208"/>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5" name="Freeform: Shape 188"/>
              <p:cNvSpPr/>
              <p:nvPr/>
            </p:nvSpPr>
            <p:spPr>
              <a:xfrm>
                <a:off x="358770" y="213478"/>
                <a:ext cx="1" cy="50925"/>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96" name="Freeform: Shape 189"/>
              <p:cNvSpPr/>
              <p:nvPr/>
            </p:nvSpPr>
            <p:spPr>
              <a:xfrm>
                <a:off x="358770" y="148456"/>
                <a:ext cx="1" cy="49774"/>
              </a:xfrm>
              <a:prstGeom prst="line">
                <a:avLst/>
              </a:prstGeom>
              <a:noFill/>
              <a:ln w="63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sp>
        <p:nvSpPr>
          <p:cNvPr id="13199" name="Freeform 5"/>
          <p:cNvSpPr/>
          <p:nvPr/>
        </p:nvSpPr>
        <p:spPr>
          <a:xfrm>
            <a:off x="7391544"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200" name="Freeform 5"/>
          <p:cNvSpPr/>
          <p:nvPr/>
        </p:nvSpPr>
        <p:spPr>
          <a:xfrm>
            <a:off x="5457921" y="5155024"/>
            <a:ext cx="310071" cy="193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3201" name="Graphic 123" descr="Graphic 123"/>
          <p:cNvPicPr>
            <a:picLocks noChangeAspect="1"/>
          </p:cNvPicPr>
          <p:nvPr/>
        </p:nvPicPr>
        <p:blipFill>
          <a:blip r:embed="rId3">
            <a:extLst/>
          </a:blip>
          <a:stretch>
            <a:fillRect/>
          </a:stretch>
        </p:blipFill>
        <p:spPr>
          <a:xfrm>
            <a:off x="5407626" y="1822268"/>
            <a:ext cx="222566" cy="224813"/>
          </a:xfrm>
          <a:prstGeom prst="rect">
            <a:avLst/>
          </a:prstGeom>
          <a:ln w="12700">
            <a:miter lim="400000"/>
          </a:ln>
        </p:spPr>
      </p:pic>
      <p:pic>
        <p:nvPicPr>
          <p:cNvPr id="13202" name="Graphic 124" descr="Graphic 124"/>
          <p:cNvPicPr>
            <a:picLocks noChangeAspect="1"/>
          </p:cNvPicPr>
          <p:nvPr/>
        </p:nvPicPr>
        <p:blipFill>
          <a:blip r:embed="rId4">
            <a:extLst/>
          </a:blip>
          <a:stretch>
            <a:fillRect/>
          </a:stretch>
        </p:blipFill>
        <p:spPr>
          <a:xfrm>
            <a:off x="5487334" y="3138652"/>
            <a:ext cx="270830" cy="282116"/>
          </a:xfrm>
          <a:prstGeom prst="rect">
            <a:avLst/>
          </a:prstGeom>
          <a:ln w="12700">
            <a:miter lim="400000"/>
          </a:ln>
        </p:spPr>
      </p:pic>
      <p:pic>
        <p:nvPicPr>
          <p:cNvPr id="13203" name="Graphic 125" descr="Graphic 125"/>
          <p:cNvPicPr>
            <a:picLocks noChangeAspect="1"/>
          </p:cNvPicPr>
          <p:nvPr/>
        </p:nvPicPr>
        <p:blipFill>
          <a:blip r:embed="rId5">
            <a:extLst/>
          </a:blip>
          <a:stretch>
            <a:fillRect/>
          </a:stretch>
        </p:blipFill>
        <p:spPr>
          <a:xfrm>
            <a:off x="5515426" y="3788114"/>
            <a:ext cx="244675" cy="280820"/>
          </a:xfrm>
          <a:prstGeom prst="rect">
            <a:avLst/>
          </a:prstGeom>
          <a:ln w="12700">
            <a:miter lim="400000"/>
          </a:ln>
        </p:spPr>
      </p:pic>
      <p:pic>
        <p:nvPicPr>
          <p:cNvPr id="13204" name="Graphic 165" descr="Graphic 165"/>
          <p:cNvPicPr>
            <a:picLocks noChangeAspect="1"/>
          </p:cNvPicPr>
          <p:nvPr/>
        </p:nvPicPr>
        <p:blipFill>
          <a:blip r:embed="rId6">
            <a:extLst/>
          </a:blip>
          <a:stretch>
            <a:fillRect/>
          </a:stretch>
        </p:blipFill>
        <p:spPr>
          <a:xfrm>
            <a:off x="5451580" y="4489613"/>
            <a:ext cx="303310" cy="215994"/>
          </a:xfrm>
          <a:prstGeom prst="rect">
            <a:avLst/>
          </a:prstGeom>
          <a:ln w="12700">
            <a:miter lim="400000"/>
          </a:ln>
        </p:spPr>
      </p:pic>
      <p:pic>
        <p:nvPicPr>
          <p:cNvPr id="13205" name="Graphic 166" descr="Graphic 166"/>
          <p:cNvPicPr>
            <a:picLocks noChangeAspect="1"/>
          </p:cNvPicPr>
          <p:nvPr/>
        </p:nvPicPr>
        <p:blipFill>
          <a:blip r:embed="rId7">
            <a:extLst/>
          </a:blip>
          <a:stretch>
            <a:fillRect/>
          </a:stretch>
        </p:blipFill>
        <p:spPr>
          <a:xfrm>
            <a:off x="10090556" y="2472657"/>
            <a:ext cx="272460" cy="272460"/>
          </a:xfrm>
          <a:prstGeom prst="rect">
            <a:avLst/>
          </a:prstGeom>
          <a:ln w="12700">
            <a:miter lim="400000"/>
          </a:ln>
        </p:spPr>
      </p:pic>
      <p:pic>
        <p:nvPicPr>
          <p:cNvPr id="13206" name="Graphic 167" descr="Graphic 167"/>
          <p:cNvPicPr>
            <a:picLocks noChangeAspect="1"/>
          </p:cNvPicPr>
          <p:nvPr/>
        </p:nvPicPr>
        <p:blipFill>
          <a:blip r:embed="rId8">
            <a:extLst/>
          </a:blip>
          <a:stretch>
            <a:fillRect/>
          </a:stretch>
        </p:blipFill>
        <p:spPr>
          <a:xfrm>
            <a:off x="8631521" y="3779944"/>
            <a:ext cx="292399" cy="273447"/>
          </a:xfrm>
          <a:prstGeom prst="rect">
            <a:avLst/>
          </a:prstGeom>
          <a:ln w="12700">
            <a:miter lim="400000"/>
          </a:ln>
        </p:spPr>
      </p:pic>
      <p:pic>
        <p:nvPicPr>
          <p:cNvPr id="13207" name="Graphic 168" descr="Graphic 168"/>
          <p:cNvPicPr>
            <a:picLocks noChangeAspect="1"/>
          </p:cNvPicPr>
          <p:nvPr/>
        </p:nvPicPr>
        <p:blipFill>
          <a:blip r:embed="rId9">
            <a:extLst/>
          </a:blip>
          <a:stretch>
            <a:fillRect/>
          </a:stretch>
        </p:blipFill>
        <p:spPr>
          <a:xfrm>
            <a:off x="10085413" y="3800652"/>
            <a:ext cx="294993" cy="261354"/>
          </a:xfrm>
          <a:prstGeom prst="rect">
            <a:avLst/>
          </a:prstGeom>
          <a:ln w="12700">
            <a:miter lim="400000"/>
          </a:ln>
        </p:spPr>
      </p:pic>
      <p:pic>
        <p:nvPicPr>
          <p:cNvPr id="13208" name="Graphic 169" descr="Graphic 169"/>
          <p:cNvPicPr>
            <a:picLocks noChangeAspect="1"/>
          </p:cNvPicPr>
          <p:nvPr/>
        </p:nvPicPr>
        <p:blipFill>
          <a:blip r:embed="rId10">
            <a:extLst/>
          </a:blip>
          <a:stretch>
            <a:fillRect/>
          </a:stretch>
        </p:blipFill>
        <p:spPr>
          <a:xfrm>
            <a:off x="8626572" y="5278444"/>
            <a:ext cx="293507" cy="233888"/>
          </a:xfrm>
          <a:prstGeom prst="rect">
            <a:avLst/>
          </a:prstGeom>
          <a:ln w="12700">
            <a:miter lim="400000"/>
          </a:ln>
        </p:spPr>
      </p:pic>
      <p:pic>
        <p:nvPicPr>
          <p:cNvPr id="13209" name="Graphic 170" descr="Graphic 170"/>
          <p:cNvPicPr>
            <a:picLocks noChangeAspect="1"/>
          </p:cNvPicPr>
          <p:nvPr/>
        </p:nvPicPr>
        <p:blipFill>
          <a:blip r:embed="rId11">
            <a:extLst/>
          </a:blip>
          <a:stretch>
            <a:fillRect/>
          </a:stretch>
        </p:blipFill>
        <p:spPr>
          <a:xfrm>
            <a:off x="10085413" y="5265478"/>
            <a:ext cx="277455" cy="231595"/>
          </a:xfrm>
          <a:prstGeom prst="rect">
            <a:avLst/>
          </a:prstGeom>
          <a:ln w="12700">
            <a:miter lim="400000"/>
          </a:ln>
        </p:spPr>
      </p:pic>
      <p:pic>
        <p:nvPicPr>
          <p:cNvPr id="13210" name="Picture 171" descr="Picture 171"/>
          <p:cNvPicPr>
            <a:picLocks noChangeAspect="1"/>
          </p:cNvPicPr>
          <p:nvPr/>
        </p:nvPicPr>
        <p:blipFill>
          <a:blip r:embed="rId12">
            <a:extLst/>
          </a:blip>
          <a:srcRect l="0" t="13129" r="7842" b="0"/>
          <a:stretch>
            <a:fillRect/>
          </a:stretch>
        </p:blipFill>
        <p:spPr>
          <a:xfrm>
            <a:off x="3642867" y="3197263"/>
            <a:ext cx="231386" cy="218111"/>
          </a:xfrm>
          <a:prstGeom prst="rect">
            <a:avLst/>
          </a:prstGeom>
          <a:ln w="12700">
            <a:miter lim="400000"/>
          </a:ln>
        </p:spPr>
      </p:pic>
      <p:pic>
        <p:nvPicPr>
          <p:cNvPr id="13211" name="Picture 172" descr="Picture 172"/>
          <p:cNvPicPr>
            <a:picLocks noChangeAspect="1"/>
          </p:cNvPicPr>
          <p:nvPr/>
        </p:nvPicPr>
        <p:blipFill>
          <a:blip r:embed="rId13">
            <a:extLst/>
          </a:blip>
          <a:stretch>
            <a:fillRect/>
          </a:stretch>
        </p:blipFill>
        <p:spPr>
          <a:xfrm>
            <a:off x="3626134" y="3870094"/>
            <a:ext cx="256100" cy="185906"/>
          </a:xfrm>
          <a:prstGeom prst="rect">
            <a:avLst/>
          </a:prstGeom>
          <a:ln w="12700">
            <a:miter lim="400000"/>
          </a:ln>
        </p:spPr>
      </p:pic>
      <p:pic>
        <p:nvPicPr>
          <p:cNvPr id="13212" name="Picture 173" descr="Picture 173"/>
          <p:cNvPicPr>
            <a:picLocks noChangeAspect="1"/>
          </p:cNvPicPr>
          <p:nvPr/>
        </p:nvPicPr>
        <p:blipFill>
          <a:blip r:embed="rId14">
            <a:extLst/>
          </a:blip>
          <a:srcRect l="0" t="0" r="0" b="30379"/>
          <a:stretch>
            <a:fillRect/>
          </a:stretch>
        </p:blipFill>
        <p:spPr>
          <a:xfrm>
            <a:off x="3592767" y="4547694"/>
            <a:ext cx="308338" cy="180191"/>
          </a:xfrm>
          <a:prstGeom prst="rect">
            <a:avLst/>
          </a:prstGeom>
          <a:ln w="12700">
            <a:miter lim="400000"/>
          </a:ln>
        </p:spPr>
      </p:pic>
      <p:pic>
        <p:nvPicPr>
          <p:cNvPr id="13213" name="Graphic 174" descr="Graphic 174"/>
          <p:cNvPicPr>
            <a:picLocks noChangeAspect="1"/>
          </p:cNvPicPr>
          <p:nvPr/>
        </p:nvPicPr>
        <p:blipFill>
          <a:blip r:embed="rId3">
            <a:extLst/>
          </a:blip>
          <a:stretch>
            <a:fillRect/>
          </a:stretch>
        </p:blipFill>
        <p:spPr>
          <a:xfrm>
            <a:off x="4673465" y="1822268"/>
            <a:ext cx="222566" cy="224813"/>
          </a:xfrm>
          <a:prstGeom prst="rect">
            <a:avLst/>
          </a:prstGeom>
          <a:ln w="12700">
            <a:miter lim="400000"/>
          </a:ln>
        </p:spPr>
      </p:pic>
      <p:pic>
        <p:nvPicPr>
          <p:cNvPr id="13214" name="Picture 175" descr="Picture 175"/>
          <p:cNvPicPr>
            <a:picLocks noChangeAspect="1"/>
          </p:cNvPicPr>
          <p:nvPr/>
        </p:nvPicPr>
        <p:blipFill>
          <a:blip r:embed="rId15">
            <a:extLst/>
          </a:blip>
          <a:stretch>
            <a:fillRect/>
          </a:stretch>
        </p:blipFill>
        <p:spPr>
          <a:xfrm>
            <a:off x="3644779" y="5108890"/>
            <a:ext cx="229432" cy="282965"/>
          </a:xfrm>
          <a:prstGeom prst="rect">
            <a:avLst/>
          </a:prstGeom>
          <a:ln w="12700">
            <a:miter lim="400000"/>
          </a:ln>
        </p:spPr>
      </p:pic>
      <p:sp>
        <p:nvSpPr>
          <p:cNvPr id="13215" name="Freeform 5"/>
          <p:cNvSpPr/>
          <p:nvPr/>
        </p:nvSpPr>
        <p:spPr>
          <a:xfrm>
            <a:off x="6095241"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216"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238" name="Group 256"/>
          <p:cNvGrpSpPr/>
          <p:nvPr/>
        </p:nvGrpSpPr>
        <p:grpSpPr>
          <a:xfrm>
            <a:off x="783437" y="388305"/>
            <a:ext cx="527876" cy="505709"/>
            <a:chOff x="0" y="0"/>
            <a:chExt cx="527874" cy="505707"/>
          </a:xfrm>
        </p:grpSpPr>
        <p:sp>
          <p:nvSpPr>
            <p:cNvPr id="13217"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18"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19"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0"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1"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2"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3"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4"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5"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6"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7"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8"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29"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0"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1"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2"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3"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4"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5"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6"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37"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250"/>
                                  </p:stCondLst>
                                  <p:childTnLst>
                                    <p:animEffect filter="fade" transition="out">
                                      <p:cBhvr>
                                        <p:cTn id="6" dur="2000" fill="hold" tmFilter="0, 0; .2, .5; .8, .5; 1, 0"/>
                                        <p:tgtEl>
                                          <p:spTgt spid="13198"/>
                                        </p:tgtEl>
                                      </p:cBhvr>
                                    </p:animEffect>
                                    <p:animScale>
                                      <p:cBhvr>
                                        <p:cTn id="7" dur="1000" fill="hold" autoRev="1"/>
                                        <p:tgtEl>
                                          <p:spTgt spid="13198"/>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98"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44"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Container Registry</a:t>
            </a:r>
          </a:p>
        </p:txBody>
      </p:sp>
      <p:sp>
        <p:nvSpPr>
          <p:cNvPr id="13245" name="TextBox 3"/>
          <p:cNvSpPr txBox="1"/>
          <p:nvPr/>
        </p:nvSpPr>
        <p:spPr>
          <a:xfrm>
            <a:off x="2783830" y="1302410"/>
            <a:ext cx="8715990"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Manage a Docker private registry as a first-class Azure resource</a:t>
            </a:r>
          </a:p>
        </p:txBody>
      </p:sp>
      <p:sp>
        <p:nvSpPr>
          <p:cNvPr id="13246" name="Oval 43"/>
          <p:cNvSpPr/>
          <p:nvPr/>
        </p:nvSpPr>
        <p:spPr>
          <a:xfrm rot="16200000">
            <a:off x="3872195"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247" name="Oval 46"/>
          <p:cNvSpPr/>
          <p:nvPr/>
        </p:nvSpPr>
        <p:spPr>
          <a:xfrm rot="16200000">
            <a:off x="7069814"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248" name="Oval 47"/>
          <p:cNvSpPr/>
          <p:nvPr/>
        </p:nvSpPr>
        <p:spPr>
          <a:xfrm rot="16200000">
            <a:off x="10267430"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249" name="TextBox 49"/>
          <p:cNvSpPr txBox="1"/>
          <p:nvPr/>
        </p:nvSpPr>
        <p:spPr>
          <a:xfrm>
            <a:off x="5768742" y="4567664"/>
            <a:ext cx="274616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Use familiar, open-source Docker CLI tools</a:t>
            </a:r>
          </a:p>
        </p:txBody>
      </p:sp>
      <p:sp>
        <p:nvSpPr>
          <p:cNvPr id="13250" name="TextBox 51"/>
          <p:cNvSpPr txBox="1"/>
          <p:nvPr/>
        </p:nvSpPr>
        <p:spPr>
          <a:xfrm>
            <a:off x="8907974" y="4567664"/>
            <a:ext cx="2862937"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Azure Container Registry geo-replication</a:t>
            </a:r>
          </a:p>
        </p:txBody>
      </p:sp>
      <p:sp>
        <p:nvSpPr>
          <p:cNvPr id="13251" name="TextBox 53"/>
          <p:cNvSpPr txBox="1"/>
          <p:nvPr/>
        </p:nvSpPr>
        <p:spPr>
          <a:xfrm>
            <a:off x="2501326" y="4567664"/>
            <a:ext cx="2885762"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Manage images for all types of containers</a:t>
            </a:r>
          </a:p>
        </p:txBody>
      </p:sp>
      <p:sp>
        <p:nvSpPr>
          <p:cNvPr id="13252" name="Straight Connector 54"/>
          <p:cNvSpPr/>
          <p:nvPr/>
        </p:nvSpPr>
        <p:spPr>
          <a:xfrm>
            <a:off x="4137088"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253" name="Straight Connector 55"/>
          <p:cNvSpPr/>
          <p:nvPr/>
        </p:nvSpPr>
        <p:spPr>
          <a:xfrm>
            <a:off x="7334707"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254" name="Rectangle 41"/>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255" name="Straight Connector 44"/>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256" name="Rectangle: Rounded Corners 48"/>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257" name="Rectangle: Rounded Corners 50"/>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Registry</a:t>
            </a:r>
          </a:p>
        </p:txBody>
      </p:sp>
      <p:sp>
        <p:nvSpPr>
          <p:cNvPr id="13258" name="Rectangle: Rounded Corners 52"/>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3259" name="Rectangle: Rounded Corners 56"/>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267" name="Group 79"/>
          <p:cNvGrpSpPr/>
          <p:nvPr/>
        </p:nvGrpSpPr>
        <p:grpSpPr>
          <a:xfrm>
            <a:off x="730195" y="1660666"/>
            <a:ext cx="551234" cy="489930"/>
            <a:chOff x="0" y="0"/>
            <a:chExt cx="551232" cy="489928"/>
          </a:xfrm>
        </p:grpSpPr>
        <p:sp>
          <p:nvSpPr>
            <p:cNvPr id="13260" name="Freeform: Shape 80"/>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61" name="Freeform: Shape 81"/>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62" name="Freeform: Shape 82"/>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63" name="Freeform: Shape 83"/>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64" name="Freeform: Shape 84"/>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65" name="Freeform: Shape 85"/>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66" name="Freeform: Shape 86"/>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274" name="Group 87"/>
          <p:cNvGrpSpPr/>
          <p:nvPr/>
        </p:nvGrpSpPr>
        <p:grpSpPr>
          <a:xfrm>
            <a:off x="762683" y="5461115"/>
            <a:ext cx="586921" cy="520587"/>
            <a:chOff x="0" y="0"/>
            <a:chExt cx="586919" cy="520585"/>
          </a:xfrm>
        </p:grpSpPr>
        <p:sp>
          <p:nvSpPr>
            <p:cNvPr id="13268" name="Freeform: Shape 88"/>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69" name="Freeform: Shape 89"/>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70" name="Freeform: Shape 90"/>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71" name="Freeform: Shape 91"/>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72" name="Freeform: Shape 92"/>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73" name="Freeform: Shape 93"/>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288" name="Group 94"/>
          <p:cNvGrpSpPr/>
          <p:nvPr/>
        </p:nvGrpSpPr>
        <p:grpSpPr>
          <a:xfrm>
            <a:off x="700567" y="2932480"/>
            <a:ext cx="627257" cy="493959"/>
            <a:chOff x="0" y="0"/>
            <a:chExt cx="627255" cy="493957"/>
          </a:xfrm>
        </p:grpSpPr>
        <p:sp>
          <p:nvSpPr>
            <p:cNvPr id="13275" name="Freeform: Shape 95"/>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76" name="Freeform: Shape 96"/>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77" name="Freeform: Shape 97"/>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78" name="Freeform: Shape 98"/>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79" name="Freeform: Shape 99"/>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80" name="Freeform: Shape 100"/>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1" name="Freeform: Shape 101"/>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2" name="Freeform: Shape 102"/>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3" name="Freeform: Shape 103"/>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4" name="Freeform: Shape 104"/>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5" name="Freeform: Shape 105"/>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6" name="Freeform: Shape 106"/>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87" name="Freeform: Shape 107"/>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289" name="Graphic 108" descr="Graphic 108"/>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3290" name="Graphic 116" descr="Graphic 116"/>
          <p:cNvPicPr>
            <a:picLocks noChangeAspect="1"/>
          </p:cNvPicPr>
          <p:nvPr/>
        </p:nvPicPr>
        <p:blipFill>
          <a:blip r:embed="rId3">
            <a:extLst/>
          </a:blip>
          <a:stretch>
            <a:fillRect/>
          </a:stretch>
        </p:blipFill>
        <p:spPr>
          <a:xfrm>
            <a:off x="2910552" y="2331624"/>
            <a:ext cx="2067308" cy="2060926"/>
          </a:xfrm>
          <a:prstGeom prst="rect">
            <a:avLst/>
          </a:prstGeom>
          <a:ln w="12700">
            <a:miter lim="400000"/>
          </a:ln>
        </p:spPr>
      </p:pic>
      <p:pic>
        <p:nvPicPr>
          <p:cNvPr id="13291" name="Graphic 117" descr="Graphic 117"/>
          <p:cNvPicPr>
            <a:picLocks noChangeAspect="1"/>
          </p:cNvPicPr>
          <p:nvPr/>
        </p:nvPicPr>
        <p:blipFill>
          <a:blip r:embed="rId4">
            <a:extLst/>
          </a:blip>
          <a:stretch>
            <a:fillRect/>
          </a:stretch>
        </p:blipFill>
        <p:spPr>
          <a:xfrm>
            <a:off x="8854091" y="2451069"/>
            <a:ext cx="2970707" cy="1822036"/>
          </a:xfrm>
          <a:prstGeom prst="rect">
            <a:avLst/>
          </a:prstGeom>
          <a:ln w="12700">
            <a:miter lim="400000"/>
          </a:ln>
        </p:spPr>
      </p:pic>
      <p:pic>
        <p:nvPicPr>
          <p:cNvPr id="13292" name="Graphic 118" descr="Graphic 118"/>
          <p:cNvPicPr>
            <a:picLocks noChangeAspect="1"/>
          </p:cNvPicPr>
          <p:nvPr/>
        </p:nvPicPr>
        <p:blipFill>
          <a:blip r:embed="rId5">
            <a:extLst/>
          </a:blip>
          <a:stretch>
            <a:fillRect/>
          </a:stretch>
        </p:blipFill>
        <p:spPr>
          <a:xfrm>
            <a:off x="5963379" y="2316469"/>
            <a:ext cx="2356893" cy="2091238"/>
          </a:xfrm>
          <a:prstGeom prst="rect">
            <a:avLst/>
          </a:prstGeom>
          <a:ln w="12700">
            <a:miter lim="400000"/>
          </a:ln>
        </p:spPr>
      </p:pic>
      <p:sp>
        <p:nvSpPr>
          <p:cNvPr id="13293"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315" name="Group 115"/>
          <p:cNvGrpSpPr/>
          <p:nvPr/>
        </p:nvGrpSpPr>
        <p:grpSpPr>
          <a:xfrm>
            <a:off x="783437" y="388305"/>
            <a:ext cx="527876" cy="505709"/>
            <a:chOff x="0" y="0"/>
            <a:chExt cx="527874" cy="505707"/>
          </a:xfrm>
        </p:grpSpPr>
        <p:sp>
          <p:nvSpPr>
            <p:cNvPr id="13294"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95"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96"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97"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98"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299"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0"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1"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2"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3"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4"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5"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6"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7"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8"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09"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10"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11"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12"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13"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14"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17" name="Picture 8" descr="Picture 8"/>
          <p:cNvPicPr>
            <a:picLocks noChangeAspect="1"/>
          </p:cNvPicPr>
          <p:nvPr/>
        </p:nvPicPr>
        <p:blipFill>
          <a:blip r:embed="rId2">
            <a:extLst/>
          </a:blip>
          <a:stretch>
            <a:fillRect/>
          </a:stretch>
        </p:blipFill>
        <p:spPr>
          <a:xfrm>
            <a:off x="2850570" y="2011987"/>
            <a:ext cx="8582519" cy="4566187"/>
          </a:xfrm>
          <a:prstGeom prst="rect">
            <a:avLst/>
          </a:prstGeom>
          <a:ln w="12700">
            <a:solidFill>
              <a:schemeClr val="accent3">
                <a:lumOff val="17647"/>
              </a:schemeClr>
            </a:solidFill>
          </a:ln>
        </p:spPr>
      </p:pic>
      <p:sp>
        <p:nvSpPr>
          <p:cNvPr id="13318" name="Title 4"/>
          <p:cNvSpPr txBox="1"/>
          <p:nvPr>
            <p:ph type="title"/>
          </p:nvPr>
        </p:nvSpPr>
        <p:spPr>
          <a:xfrm>
            <a:off x="2818222" y="505537"/>
            <a:ext cx="8647215" cy="854372"/>
          </a:xfrm>
          <a:prstGeom prst="rect">
            <a:avLst/>
          </a:prstGeom>
        </p:spPr>
        <p:txBody>
          <a:bodyPr/>
          <a:lstStyle>
            <a:lvl1pPr algn="ctr" defTabSz="841217">
              <a:defRPr spc="-92" sz="4324"/>
            </a:lvl1pPr>
          </a:lstStyle>
          <a:p>
            <a:pPr/>
            <a:r>
              <a:t>Azure Container Registry</a:t>
            </a:r>
          </a:p>
        </p:txBody>
      </p:sp>
      <p:sp>
        <p:nvSpPr>
          <p:cNvPr id="13319"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Create a container in the Registry quickly </a:t>
            </a:r>
          </a:p>
        </p:txBody>
      </p:sp>
      <p:sp>
        <p:nvSpPr>
          <p:cNvPr id="13320" name="Rectangle 18"/>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321" name="Straight Connector 19"/>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322" name="Rectangle: Rounded Corners 21"/>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323" name="Rectangle: Rounded Corners 22"/>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b="1" sz="1100">
                <a:solidFill>
                  <a:srgbClr val="0072C6"/>
                </a:solidFill>
                <a:latin typeface="Segoe UI Semibold"/>
                <a:ea typeface="Segoe UI Semibold"/>
                <a:cs typeface="Segoe UI Semibold"/>
                <a:sym typeface="Segoe UI Semibold"/>
              </a:defRPr>
            </a:lvl1pPr>
          </a:lstStyle>
          <a:p>
            <a:pPr/>
            <a:r>
              <a:t>Azure Container Registry</a:t>
            </a:r>
          </a:p>
        </p:txBody>
      </p:sp>
      <p:sp>
        <p:nvSpPr>
          <p:cNvPr id="13324" name="Rectangle: Rounded Corners 23"/>
          <p:cNvSpPr txBox="1"/>
          <p:nvPr/>
        </p:nvSpPr>
        <p:spPr>
          <a:xfrm>
            <a:off x="387349" y="4661089"/>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3325" name="Rectangle: Rounded Corners 26"/>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333" name="Group 61"/>
          <p:cNvGrpSpPr/>
          <p:nvPr/>
        </p:nvGrpSpPr>
        <p:grpSpPr>
          <a:xfrm>
            <a:off x="730195" y="1660666"/>
            <a:ext cx="551234" cy="489930"/>
            <a:chOff x="0" y="0"/>
            <a:chExt cx="551232" cy="489928"/>
          </a:xfrm>
        </p:grpSpPr>
        <p:sp>
          <p:nvSpPr>
            <p:cNvPr id="13326" name="Freeform: Shape 62"/>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27" name="Freeform: Shape 63"/>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28" name="Freeform: Shape 64"/>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29" name="Freeform: Shape 65"/>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30" name="Freeform: Shape 66"/>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31" name="Freeform: Shape 67"/>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32" name="Freeform: Shape 68"/>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340" name="Group 69"/>
          <p:cNvGrpSpPr/>
          <p:nvPr/>
        </p:nvGrpSpPr>
        <p:grpSpPr>
          <a:xfrm>
            <a:off x="762683" y="5461115"/>
            <a:ext cx="586921" cy="520587"/>
            <a:chOff x="0" y="0"/>
            <a:chExt cx="586919" cy="520585"/>
          </a:xfrm>
        </p:grpSpPr>
        <p:sp>
          <p:nvSpPr>
            <p:cNvPr id="13334" name="Freeform: Shape 70"/>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35" name="Freeform: Shape 71"/>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36" name="Freeform: Shape 72"/>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37" name="Freeform: Shape 73"/>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38" name="Freeform: Shape 74"/>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39" name="Freeform: Shape 75"/>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354" name="Group 76"/>
          <p:cNvGrpSpPr/>
          <p:nvPr/>
        </p:nvGrpSpPr>
        <p:grpSpPr>
          <a:xfrm>
            <a:off x="700567" y="2932480"/>
            <a:ext cx="627257" cy="493959"/>
            <a:chOff x="0" y="0"/>
            <a:chExt cx="627255" cy="493957"/>
          </a:xfrm>
        </p:grpSpPr>
        <p:sp>
          <p:nvSpPr>
            <p:cNvPr id="13341" name="Freeform: Shape 77"/>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42" name="Freeform: Shape 78"/>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43" name="Freeform: Shape 79"/>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4" name="Freeform: Shape 80"/>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5" name="Freeform: Shape 81"/>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46" name="Freeform: Shape 82"/>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7" name="Freeform: Shape 83"/>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8" name="Freeform: Shape 84"/>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9" name="Freeform: Shape 85"/>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50" name="Freeform: Shape 86"/>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51" name="Freeform: Shape 87"/>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52" name="Freeform: Shape 88"/>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53" name="Freeform: Shape 89"/>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355" name="Graphic 90" descr="Graphic 90"/>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sp>
        <p:nvSpPr>
          <p:cNvPr id="13356" name="Rectangle 92"/>
          <p:cNvSpPr/>
          <p:nvPr/>
        </p:nvSpPr>
        <p:spPr>
          <a:xfrm>
            <a:off x="7948768" y="5955643"/>
            <a:ext cx="3189647" cy="560267"/>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3357" name="Rectangle 117"/>
          <p:cNvSpPr/>
          <p:nvPr/>
        </p:nvSpPr>
        <p:spPr>
          <a:xfrm>
            <a:off x="5548186" y="5777446"/>
            <a:ext cx="2083876" cy="267683"/>
          </a:xfrm>
          <a:prstGeom prst="rect">
            <a:avLst/>
          </a:prstGeom>
          <a:ln w="22225">
            <a:solidFill>
              <a:srgbClr val="1ECEFA"/>
            </a:solidFill>
            <a:prstDash val="dash"/>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3358"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380" name="Group 93"/>
          <p:cNvGrpSpPr/>
          <p:nvPr/>
        </p:nvGrpSpPr>
        <p:grpSpPr>
          <a:xfrm>
            <a:off x="783437" y="388305"/>
            <a:ext cx="527876" cy="505709"/>
            <a:chOff x="0" y="0"/>
            <a:chExt cx="527874" cy="505707"/>
          </a:xfrm>
        </p:grpSpPr>
        <p:sp>
          <p:nvSpPr>
            <p:cNvPr id="13359"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0"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1"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2"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3"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4"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5"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6"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7"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8"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69"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0"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1"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2"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3"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4"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5"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6"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7"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8"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379"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500"/>
                                  </p:stCondLst>
                                  <p:childTnLst>
                                    <p:animEffect filter="fade" transition="out">
                                      <p:cBhvr>
                                        <p:cTn id="6" dur="3000" fill="hold" tmFilter="0, 0; .2, .5; .8, .5; 1, 0"/>
                                        <p:tgtEl>
                                          <p:spTgt spid="13356"/>
                                        </p:tgtEl>
                                      </p:cBhvr>
                                    </p:animEffect>
                                    <p:animScale>
                                      <p:cBhvr>
                                        <p:cTn id="7" dur="1500" fill="hold" autoRev="1"/>
                                        <p:tgtEl>
                                          <p:spTgt spid="13356"/>
                                        </p:tgtEl>
                                      </p:cBhvr>
                                      <p:by x="105000" y="105000"/>
                                    </p:animScale>
                                  </p:childTnLst>
                                </p:cTn>
                              </p:par>
                            </p:childTnLst>
                          </p:cTn>
                        </p:par>
                        <p:par>
                          <p:cTn id="8" fill="hold">
                            <p:stCondLst>
                              <p:cond delay="0"/>
                            </p:stCondLst>
                            <p:childTnLst>
                              <p:par>
                                <p:cTn id="9" presetClass="emph" nodeType="withEffect" presetSubtype="0" presetID="26" grpId="2" fill="hold">
                                  <p:stCondLst>
                                    <p:cond delay="0"/>
                                  </p:stCondLst>
                                  <p:childTnLst>
                                    <p:animEffect filter="fade" transition="out">
                                      <p:cBhvr>
                                        <p:cTn id="10" dur="3000" fill="hold" tmFilter="0, 0; .2, .5; .8, .5; 1, 0"/>
                                        <p:tgtEl>
                                          <p:spTgt spid="13357"/>
                                        </p:tgtEl>
                                      </p:cBhvr>
                                    </p:animEffect>
                                    <p:animScale>
                                      <p:cBhvr>
                                        <p:cTn id="11" dur="1500" fill="hold" autoRev="1"/>
                                        <p:tgtEl>
                                          <p:spTgt spid="13357"/>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57" grpId="2"/>
      <p:bldP build="whole" bldLvl="1" animBg="1" rev="0" advAuto="0" spid="13356"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82"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3383"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3384"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3385" name="Title 4"/>
          <p:cNvSpPr txBox="1"/>
          <p:nvPr>
            <p:ph type="title"/>
          </p:nvPr>
        </p:nvSpPr>
        <p:spPr>
          <a:xfrm>
            <a:off x="504239" y="644584"/>
            <a:ext cx="11317365" cy="854372"/>
          </a:xfrm>
          <a:prstGeom prst="rect">
            <a:avLst/>
          </a:prstGeom>
        </p:spPr>
        <p:txBody>
          <a:bodyPr anchor="ctr"/>
          <a:lstStyle>
            <a:lvl1pPr defTabSz="685775">
              <a:defRPr spc="-75" sz="4350">
                <a:solidFill>
                  <a:srgbClr val="FFFFFF"/>
                </a:solidFill>
              </a:defRPr>
            </a:lvl1pPr>
          </a:lstStyle>
          <a:p>
            <a:pPr/>
            <a:r>
              <a:t>Open Service Broker for Azure</a:t>
            </a:r>
          </a:p>
        </p:txBody>
      </p:sp>
      <p:sp>
        <p:nvSpPr>
          <p:cNvPr id="13386" name="Hexagon 176"/>
          <p:cNvSpPr/>
          <p:nvPr/>
        </p:nvSpPr>
        <p:spPr>
          <a:xfrm>
            <a:off x="816177" y="2804429"/>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87" name="Hexagon 156"/>
          <p:cNvSpPr/>
          <p:nvPr/>
        </p:nvSpPr>
        <p:spPr>
          <a:xfrm>
            <a:off x="2277253"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88" name="Hexagon 157"/>
          <p:cNvSpPr/>
          <p:nvPr/>
        </p:nvSpPr>
        <p:spPr>
          <a:xfrm>
            <a:off x="816177" y="4519493"/>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89" name="Hexagon 158"/>
          <p:cNvSpPr/>
          <p:nvPr/>
        </p:nvSpPr>
        <p:spPr>
          <a:xfrm>
            <a:off x="3749831"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90" name="Hexagon 159"/>
          <p:cNvSpPr/>
          <p:nvPr/>
        </p:nvSpPr>
        <p:spPr>
          <a:xfrm>
            <a:off x="5222409" y="1927318"/>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91" name="Hexagon 160"/>
          <p:cNvSpPr/>
          <p:nvPr/>
        </p:nvSpPr>
        <p:spPr>
          <a:xfrm>
            <a:off x="3749831" y="451625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92" name="Hexagon 161"/>
          <p:cNvSpPr/>
          <p:nvPr/>
        </p:nvSpPr>
        <p:spPr>
          <a:xfrm>
            <a:off x="5222409"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3393" name="Hexagon 162"/>
          <p:cNvSpPr/>
          <p:nvPr/>
        </p:nvSpPr>
        <p:spPr>
          <a:xfrm>
            <a:off x="6706868"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94" name="Hexagon 163"/>
          <p:cNvSpPr/>
          <p:nvPr/>
        </p:nvSpPr>
        <p:spPr>
          <a:xfrm>
            <a:off x="8167565"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395" name="Hexagon 164"/>
          <p:cNvSpPr/>
          <p:nvPr/>
        </p:nvSpPr>
        <p:spPr>
          <a:xfrm>
            <a:off x="8167565" y="1934080"/>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3396" name="Rectangle 165"/>
          <p:cNvSpPr txBox="1"/>
          <p:nvPr/>
        </p:nvSpPr>
        <p:spPr>
          <a:xfrm>
            <a:off x="1170913" y="3605443"/>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3397" name="Rectangle 166"/>
          <p:cNvSpPr txBox="1"/>
          <p:nvPr/>
        </p:nvSpPr>
        <p:spPr>
          <a:xfrm>
            <a:off x="2479200" y="4309240"/>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3398" name="Rectangle 167"/>
          <p:cNvSpPr txBox="1"/>
          <p:nvPr/>
        </p:nvSpPr>
        <p:spPr>
          <a:xfrm>
            <a:off x="982209" y="5244619"/>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3399" name="Rectangle 168"/>
          <p:cNvSpPr txBox="1"/>
          <p:nvPr/>
        </p:nvSpPr>
        <p:spPr>
          <a:xfrm>
            <a:off x="3995689" y="3377736"/>
            <a:ext cx="113362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sp>
        <p:nvSpPr>
          <p:cNvPr id="13400" name="Rectangle 169"/>
          <p:cNvSpPr txBox="1"/>
          <p:nvPr/>
        </p:nvSpPr>
        <p:spPr>
          <a:xfrm>
            <a:off x="3902855" y="5159090"/>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3401" name="Rectangle 170"/>
          <p:cNvSpPr txBox="1"/>
          <p:nvPr/>
        </p:nvSpPr>
        <p:spPr>
          <a:xfrm>
            <a:off x="5355173" y="2590125"/>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3402" name="Rectangle 171"/>
          <p:cNvSpPr txBox="1"/>
          <p:nvPr/>
        </p:nvSpPr>
        <p:spPr>
          <a:xfrm>
            <a:off x="5457170" y="4311434"/>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b="1" sz="1100">
                <a:solidFill>
                  <a:srgbClr val="505050"/>
                </a:solidFill>
                <a:latin typeface="Segoe UI Semibold"/>
                <a:ea typeface="Segoe UI Semibold"/>
                <a:cs typeface="Segoe UI Semibold"/>
                <a:sym typeface="Segoe UI Semibold"/>
              </a:defRPr>
            </a:lvl1pPr>
          </a:lstStyle>
          <a:p>
            <a:pPr/>
            <a:r>
              <a:t>Open Service Broker for Azure (OSBA)</a:t>
            </a:r>
          </a:p>
        </p:txBody>
      </p:sp>
      <p:sp>
        <p:nvSpPr>
          <p:cNvPr id="13403" name="Rectangle 172"/>
          <p:cNvSpPr txBox="1"/>
          <p:nvPr/>
        </p:nvSpPr>
        <p:spPr>
          <a:xfrm>
            <a:off x="6920738" y="3501861"/>
            <a:ext cx="1197599"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3404" name="Rectangle 173"/>
          <p:cNvSpPr txBox="1"/>
          <p:nvPr/>
        </p:nvSpPr>
        <p:spPr>
          <a:xfrm>
            <a:off x="8391924" y="2638809"/>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3405" name="Rectangle 174"/>
          <p:cNvSpPr txBox="1"/>
          <p:nvPr/>
        </p:nvSpPr>
        <p:spPr>
          <a:xfrm>
            <a:off x="8432713" y="4364399"/>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3406" name="Hexagon 25"/>
          <p:cNvSpPr/>
          <p:nvPr/>
        </p:nvSpPr>
        <p:spPr>
          <a:xfrm>
            <a:off x="9701254"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407" name="Rectangle 26"/>
          <p:cNvSpPr txBox="1"/>
          <p:nvPr/>
        </p:nvSpPr>
        <p:spPr>
          <a:xfrm>
            <a:off x="9964353" y="3550885"/>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3411" name="Group 27"/>
          <p:cNvGrpSpPr/>
          <p:nvPr/>
        </p:nvGrpSpPr>
        <p:grpSpPr>
          <a:xfrm>
            <a:off x="1438289" y="3069160"/>
            <a:ext cx="381980" cy="422460"/>
            <a:chOff x="0" y="0"/>
            <a:chExt cx="381978" cy="422458"/>
          </a:xfrm>
        </p:grpSpPr>
        <p:sp>
          <p:nvSpPr>
            <p:cNvPr id="13408"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09"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0"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3412" name="Picture 31" descr="Picture 31"/>
          <p:cNvPicPr>
            <a:picLocks noChangeAspect="1"/>
          </p:cNvPicPr>
          <p:nvPr/>
        </p:nvPicPr>
        <p:blipFill>
          <a:blip r:embed="rId3">
            <a:extLst/>
          </a:blip>
          <a:stretch>
            <a:fillRect/>
          </a:stretch>
        </p:blipFill>
        <p:spPr>
          <a:xfrm>
            <a:off x="1389792" y="4704658"/>
            <a:ext cx="478111" cy="478111"/>
          </a:xfrm>
          <a:prstGeom prst="rect">
            <a:avLst/>
          </a:prstGeom>
          <a:ln w="12700">
            <a:miter lim="400000"/>
          </a:ln>
        </p:spPr>
      </p:pic>
      <p:grpSp>
        <p:nvGrpSpPr>
          <p:cNvPr id="13434" name="Group 32"/>
          <p:cNvGrpSpPr/>
          <p:nvPr/>
        </p:nvGrpSpPr>
        <p:grpSpPr>
          <a:xfrm>
            <a:off x="4364118" y="2964905"/>
            <a:ext cx="399103" cy="382344"/>
            <a:chOff x="0" y="0"/>
            <a:chExt cx="399102" cy="382343"/>
          </a:xfrm>
        </p:grpSpPr>
        <p:sp>
          <p:nvSpPr>
            <p:cNvPr id="13413"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4"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5"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6"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7"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8"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19"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0"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1"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2"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3"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4"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5"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6"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7"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8"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29"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0"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1"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2"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3"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444" name="Group 1"/>
          <p:cNvGrpSpPr/>
          <p:nvPr/>
        </p:nvGrpSpPr>
        <p:grpSpPr>
          <a:xfrm>
            <a:off x="2874456" y="3824959"/>
            <a:ext cx="434852" cy="420487"/>
            <a:chOff x="0" y="0"/>
            <a:chExt cx="434851" cy="420485"/>
          </a:xfrm>
        </p:grpSpPr>
        <p:sp>
          <p:nvSpPr>
            <p:cNvPr id="13435"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6"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7"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8"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39"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0"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1"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2"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3"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452" name="Group 78"/>
          <p:cNvGrpSpPr/>
          <p:nvPr/>
        </p:nvGrpSpPr>
        <p:grpSpPr>
          <a:xfrm>
            <a:off x="4352048" y="4695858"/>
            <a:ext cx="421286" cy="374435"/>
            <a:chOff x="0" y="0"/>
            <a:chExt cx="421284" cy="374434"/>
          </a:xfrm>
        </p:grpSpPr>
        <p:sp>
          <p:nvSpPr>
            <p:cNvPr id="13445"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6"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7"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48"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49"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0"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1"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466" name="Group 86"/>
          <p:cNvGrpSpPr/>
          <p:nvPr/>
        </p:nvGrpSpPr>
        <p:grpSpPr>
          <a:xfrm>
            <a:off x="5795685" y="2148990"/>
            <a:ext cx="480714" cy="378555"/>
            <a:chOff x="0" y="0"/>
            <a:chExt cx="480713" cy="378554"/>
          </a:xfrm>
        </p:grpSpPr>
        <p:sp>
          <p:nvSpPr>
            <p:cNvPr id="13453"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54"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55"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6"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7"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58"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9"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0"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1"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2"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3"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4"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65"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467" name="Graphic 100" descr="Graphic 100"/>
          <p:cNvPicPr>
            <a:picLocks noChangeAspect="1"/>
          </p:cNvPicPr>
          <p:nvPr/>
        </p:nvPicPr>
        <p:blipFill>
          <a:blip r:embed="rId4">
            <a:extLst/>
          </a:blip>
          <a:stretch>
            <a:fillRect/>
          </a:stretch>
        </p:blipFill>
        <p:spPr>
          <a:xfrm>
            <a:off x="5800709" y="3793192"/>
            <a:ext cx="468741" cy="473474"/>
          </a:xfrm>
          <a:prstGeom prst="rect">
            <a:avLst/>
          </a:prstGeom>
          <a:ln w="12700">
            <a:miter lim="400000"/>
          </a:ln>
        </p:spPr>
      </p:pic>
      <p:grpSp>
        <p:nvGrpSpPr>
          <p:cNvPr id="13474" name="Group 101"/>
          <p:cNvGrpSpPr/>
          <p:nvPr/>
        </p:nvGrpSpPr>
        <p:grpSpPr>
          <a:xfrm>
            <a:off x="7284803" y="3004298"/>
            <a:ext cx="467752" cy="414886"/>
            <a:chOff x="0" y="0"/>
            <a:chExt cx="467751" cy="414885"/>
          </a:xfrm>
        </p:grpSpPr>
        <p:sp>
          <p:nvSpPr>
            <p:cNvPr id="13468"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69"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70"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71"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72"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73"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3475" name="Graphic 108" descr="Graphic 108"/>
          <p:cNvPicPr>
            <a:picLocks noChangeAspect="1"/>
          </p:cNvPicPr>
          <p:nvPr/>
        </p:nvPicPr>
        <p:blipFill>
          <a:blip r:embed="rId5">
            <a:extLst/>
          </a:blip>
          <a:stretch>
            <a:fillRect/>
          </a:stretch>
        </p:blipFill>
        <p:spPr>
          <a:xfrm>
            <a:off x="8767882" y="2161594"/>
            <a:ext cx="424705" cy="408212"/>
          </a:xfrm>
          <a:prstGeom prst="rect">
            <a:avLst/>
          </a:prstGeom>
          <a:ln w="12700">
            <a:miter lim="400000"/>
          </a:ln>
        </p:spPr>
      </p:pic>
      <p:grpSp>
        <p:nvGrpSpPr>
          <p:cNvPr id="13479" name="Group 15"/>
          <p:cNvGrpSpPr/>
          <p:nvPr/>
        </p:nvGrpSpPr>
        <p:grpSpPr>
          <a:xfrm>
            <a:off x="8837549" y="3841579"/>
            <a:ext cx="285374" cy="414308"/>
            <a:chOff x="0" y="0"/>
            <a:chExt cx="285372" cy="414306"/>
          </a:xfrm>
        </p:grpSpPr>
        <p:sp>
          <p:nvSpPr>
            <p:cNvPr id="13476"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77"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78"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482" name="Group 20"/>
          <p:cNvGrpSpPr/>
          <p:nvPr/>
        </p:nvGrpSpPr>
        <p:grpSpPr>
          <a:xfrm>
            <a:off x="10314027" y="3008588"/>
            <a:ext cx="399795" cy="399795"/>
            <a:chOff x="0" y="0"/>
            <a:chExt cx="399794" cy="399794"/>
          </a:xfrm>
        </p:grpSpPr>
        <p:sp>
          <p:nvSpPr>
            <p:cNvPr id="13480"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81"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84" name="Title 4"/>
          <p:cNvSpPr txBox="1"/>
          <p:nvPr>
            <p:ph type="title"/>
          </p:nvPr>
        </p:nvSpPr>
        <p:spPr>
          <a:xfrm>
            <a:off x="2285123" y="505537"/>
            <a:ext cx="9713414" cy="854372"/>
          </a:xfrm>
          <a:prstGeom prst="rect">
            <a:avLst/>
          </a:prstGeom>
        </p:spPr>
        <p:txBody>
          <a:bodyPr/>
          <a:lstStyle>
            <a:lvl1pPr algn="ctr" defTabSz="841217">
              <a:defRPr spc="-92" sz="4324"/>
            </a:lvl1pPr>
          </a:lstStyle>
          <a:p>
            <a:pPr/>
            <a:r>
              <a:t>Open Service Broker for Azure (OSBA) </a:t>
            </a:r>
          </a:p>
        </p:txBody>
      </p:sp>
      <p:sp>
        <p:nvSpPr>
          <p:cNvPr id="13485" name="Rectangle 57"/>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486" name="Straight Connector 58"/>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487" name="Rectangle: Rounded Corners 60"/>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488" name="Rectangle: Rounded Corners 61"/>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3489" name="Rectangle: Rounded Corners 62"/>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Open Service </a:t>
            </a:r>
            <a:br/>
            <a:r>
              <a:t>Broker API (OSBA)</a:t>
            </a:r>
          </a:p>
        </p:txBody>
      </p:sp>
      <p:sp>
        <p:nvSpPr>
          <p:cNvPr id="13490" name="Rectangle: Rounded Corners 63"/>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498" name="Group 86"/>
          <p:cNvGrpSpPr/>
          <p:nvPr/>
        </p:nvGrpSpPr>
        <p:grpSpPr>
          <a:xfrm>
            <a:off x="730195" y="1660666"/>
            <a:ext cx="551234" cy="489930"/>
            <a:chOff x="0" y="0"/>
            <a:chExt cx="551232" cy="489928"/>
          </a:xfrm>
        </p:grpSpPr>
        <p:sp>
          <p:nvSpPr>
            <p:cNvPr id="13491" name="Freeform: Shape 87"/>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92" name="Freeform: Shape 88"/>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93" name="Freeform: Shape 89"/>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94" name="Freeform: Shape 90"/>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495" name="Freeform: Shape 91"/>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96" name="Freeform: Shape 92"/>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97" name="Freeform: Shape 93"/>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505" name="Group 94"/>
          <p:cNvGrpSpPr/>
          <p:nvPr/>
        </p:nvGrpSpPr>
        <p:grpSpPr>
          <a:xfrm>
            <a:off x="762683" y="5461115"/>
            <a:ext cx="586921" cy="520587"/>
            <a:chOff x="0" y="0"/>
            <a:chExt cx="586919" cy="520585"/>
          </a:xfrm>
        </p:grpSpPr>
        <p:sp>
          <p:nvSpPr>
            <p:cNvPr id="13499" name="Freeform: Shape 95"/>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0" name="Freeform: Shape 96"/>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1" name="Freeform: Shape 97"/>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02" name="Freeform: Shape 98"/>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3" name="Freeform: Shape 99"/>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4" name="Freeform: Shape 100"/>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519" name="Group 101"/>
          <p:cNvGrpSpPr/>
          <p:nvPr/>
        </p:nvGrpSpPr>
        <p:grpSpPr>
          <a:xfrm>
            <a:off x="700567" y="2932480"/>
            <a:ext cx="627257" cy="493959"/>
            <a:chOff x="0" y="0"/>
            <a:chExt cx="627255" cy="493957"/>
          </a:xfrm>
        </p:grpSpPr>
        <p:sp>
          <p:nvSpPr>
            <p:cNvPr id="13506" name="Freeform: Shape 102"/>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7" name="Freeform: Shape 103"/>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08" name="Freeform: Shape 104"/>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09" name="Freeform: Shape 105"/>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0" name="Freeform: Shape 106"/>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511" name="Freeform: Shape 107"/>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2" name="Freeform: Shape 108"/>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3" name="Freeform: Shape 109"/>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4" name="Freeform: Shape 110"/>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5" name="Freeform: Shape 111"/>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6" name="Freeform: Shape 112"/>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7" name="Freeform: Shape 113"/>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8" name="Freeform: Shape 114"/>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520" name="Graphic 115" descr="Graphic 115"/>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3523" name="Rectangle: Rounded Corners 218"/>
          <p:cNvGrpSpPr/>
          <p:nvPr/>
        </p:nvGrpSpPr>
        <p:grpSpPr>
          <a:xfrm>
            <a:off x="11576501" y="5375128"/>
            <a:ext cx="307360" cy="848530"/>
            <a:chOff x="0" y="0"/>
            <a:chExt cx="307359" cy="848529"/>
          </a:xfrm>
        </p:grpSpPr>
        <p:sp>
          <p:nvSpPr>
            <p:cNvPr id="13521"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522" name="I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IaaS</a:t>
              </a:r>
            </a:p>
          </p:txBody>
        </p:sp>
      </p:grpSp>
      <p:grpSp>
        <p:nvGrpSpPr>
          <p:cNvPr id="13526" name="Rectangle: Rounded Corners 219"/>
          <p:cNvGrpSpPr/>
          <p:nvPr/>
        </p:nvGrpSpPr>
        <p:grpSpPr>
          <a:xfrm>
            <a:off x="11576501" y="1962748"/>
            <a:ext cx="307360" cy="848531"/>
            <a:chOff x="0" y="0"/>
            <a:chExt cx="307359" cy="848529"/>
          </a:xfrm>
        </p:grpSpPr>
        <p:sp>
          <p:nvSpPr>
            <p:cNvPr id="13524" name="Rounded Rectangle"/>
            <p:cNvSpPr/>
            <p:nvPr/>
          </p:nvSpPr>
          <p:spPr>
            <a:xfrm rot="5400000">
              <a:off x="-270586" y="270585"/>
              <a:ext cx="848531" cy="307360"/>
            </a:xfrm>
            <a:prstGeom prst="roundRect">
              <a:avLst>
                <a:gd name="adj" fmla="val 5500"/>
              </a:avLst>
            </a:prstGeom>
            <a:solidFill>
              <a:srgbClr val="FFFFFF"/>
            </a:solidFill>
            <a:ln w="12700" cap="flat">
              <a:solidFill>
                <a:srgbClr val="FFFF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525" name="PaaS"/>
            <p:cNvSpPr txBox="1"/>
            <p:nvPr/>
          </p:nvSpPr>
          <p:spPr>
            <a:xfrm rot="5400000">
              <a:off x="-265635" y="354414"/>
              <a:ext cx="838629"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b="1" sz="900">
                  <a:solidFill>
                    <a:srgbClr val="505050"/>
                  </a:solidFill>
                  <a:latin typeface="Segoe UI Semibold"/>
                  <a:ea typeface="Segoe UI Semibold"/>
                  <a:cs typeface="Segoe UI Semibold"/>
                  <a:sym typeface="Segoe UI Semibold"/>
                </a:defRPr>
              </a:lvl1pPr>
            </a:lstStyle>
            <a:p>
              <a:pPr/>
              <a:r>
                <a:t>PaaS</a:t>
              </a:r>
            </a:p>
          </p:txBody>
        </p:sp>
      </p:grpSp>
      <p:grpSp>
        <p:nvGrpSpPr>
          <p:cNvPr id="13543" name="Group 220"/>
          <p:cNvGrpSpPr/>
          <p:nvPr/>
        </p:nvGrpSpPr>
        <p:grpSpPr>
          <a:xfrm>
            <a:off x="4361781" y="2363869"/>
            <a:ext cx="1582679" cy="3217770"/>
            <a:chOff x="0" y="0"/>
            <a:chExt cx="1582678" cy="3217768"/>
          </a:xfrm>
        </p:grpSpPr>
        <p:grpSp>
          <p:nvGrpSpPr>
            <p:cNvPr id="13529" name="Rectangle: Rounded Corners 250"/>
            <p:cNvGrpSpPr/>
            <p:nvPr/>
          </p:nvGrpSpPr>
          <p:grpSpPr>
            <a:xfrm>
              <a:off x="0" y="0"/>
              <a:ext cx="1582679" cy="3217769"/>
              <a:chOff x="0" y="0"/>
              <a:chExt cx="1582678" cy="3217768"/>
            </a:xfrm>
          </p:grpSpPr>
          <p:sp>
            <p:nvSpPr>
              <p:cNvPr id="13527" name="Rounded Rectangle"/>
              <p:cNvSpPr/>
              <p:nvPr/>
            </p:nvSpPr>
            <p:spPr>
              <a:xfrm>
                <a:off x="0" y="0"/>
                <a:ext cx="1582679" cy="3217769"/>
              </a:xfrm>
              <a:prstGeom prst="roundRect">
                <a:avLst>
                  <a:gd name="adj" fmla="val 1512"/>
                </a:avLst>
              </a:prstGeom>
              <a:solidFill>
                <a:srgbClr val="B990D3">
                  <a:alpha val="10000"/>
                </a:srgbClr>
              </a:solidFill>
              <a:ln w="12700" cap="flat">
                <a:solidFill>
                  <a:srgbClr val="B990D3">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28" name="Azure services"/>
              <p:cNvSpPr txBox="1"/>
              <p:nvPr/>
            </p:nvSpPr>
            <p:spPr>
              <a:xfrm>
                <a:off x="7008" y="7009"/>
                <a:ext cx="1568662" cy="344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Azure services</a:t>
                </a:r>
              </a:p>
            </p:txBody>
          </p:sp>
        </p:grpSp>
        <p:grpSp>
          <p:nvGrpSpPr>
            <p:cNvPr id="13542" name="Group 251"/>
            <p:cNvGrpSpPr/>
            <p:nvPr/>
          </p:nvGrpSpPr>
          <p:grpSpPr>
            <a:xfrm>
              <a:off x="105215" y="529413"/>
              <a:ext cx="1372247" cy="2541547"/>
              <a:chOff x="0" y="0"/>
              <a:chExt cx="1372246" cy="2541546"/>
            </a:xfrm>
          </p:grpSpPr>
          <p:grpSp>
            <p:nvGrpSpPr>
              <p:cNvPr id="13532" name="Rectangle: Rounded Corners 252"/>
              <p:cNvGrpSpPr/>
              <p:nvPr/>
            </p:nvGrpSpPr>
            <p:grpSpPr>
              <a:xfrm>
                <a:off x="0" y="-1"/>
                <a:ext cx="1372247" cy="583371"/>
                <a:chOff x="0" y="0"/>
                <a:chExt cx="1372246" cy="583369"/>
              </a:xfrm>
            </p:grpSpPr>
            <p:sp>
              <p:nvSpPr>
                <p:cNvPr id="13530"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531" name="SQL Databas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SQL Database</a:t>
                  </a:r>
                </a:p>
              </p:txBody>
            </p:sp>
          </p:grpSp>
          <p:grpSp>
            <p:nvGrpSpPr>
              <p:cNvPr id="13535" name="Rectangle: Rounded Corners 253"/>
              <p:cNvGrpSpPr/>
              <p:nvPr/>
            </p:nvGrpSpPr>
            <p:grpSpPr>
              <a:xfrm>
                <a:off x="0" y="652725"/>
                <a:ext cx="1372247" cy="583370"/>
                <a:chOff x="0" y="0"/>
                <a:chExt cx="1372246" cy="583369"/>
              </a:xfrm>
            </p:grpSpPr>
            <p:sp>
              <p:nvSpPr>
                <p:cNvPr id="13533"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534" name="Redis Cach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Redis Cache </a:t>
                  </a:r>
                </a:p>
              </p:txBody>
            </p:sp>
          </p:grpSp>
          <p:grpSp>
            <p:nvGrpSpPr>
              <p:cNvPr id="13538" name="Rectangle: Rounded Corners 254"/>
              <p:cNvGrpSpPr/>
              <p:nvPr/>
            </p:nvGrpSpPr>
            <p:grpSpPr>
              <a:xfrm>
                <a:off x="0" y="1305451"/>
                <a:ext cx="1372247" cy="583370"/>
                <a:chOff x="0" y="0"/>
                <a:chExt cx="1372246" cy="583369"/>
              </a:xfrm>
            </p:grpSpPr>
            <p:sp>
              <p:nvSpPr>
                <p:cNvPr id="13536"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3537" name="CosmosDB"/>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CosmosDB</a:t>
                  </a:r>
                </a:p>
              </p:txBody>
            </p:sp>
          </p:grpSp>
          <p:grpSp>
            <p:nvGrpSpPr>
              <p:cNvPr id="13541" name="Rectangle: Rounded Corners 255"/>
              <p:cNvGrpSpPr/>
              <p:nvPr/>
            </p:nvGrpSpPr>
            <p:grpSpPr>
              <a:xfrm>
                <a:off x="0" y="1958177"/>
                <a:ext cx="1372247" cy="583370"/>
                <a:chOff x="0" y="0"/>
                <a:chExt cx="1372246" cy="583369"/>
              </a:xfrm>
            </p:grpSpPr>
            <p:sp>
              <p:nvSpPr>
                <p:cNvPr id="13539" name="Rounded Rectangle"/>
                <p:cNvSpPr/>
                <p:nvPr/>
              </p:nvSpPr>
              <p:spPr>
                <a:xfrm>
                  <a:off x="0" y="0"/>
                  <a:ext cx="1372247" cy="583370"/>
                </a:xfrm>
                <a:prstGeom prst="roundRect">
                  <a:avLst>
                    <a:gd name="adj" fmla="val 4167"/>
                  </a:avLst>
                </a:prstGeom>
                <a:solidFill>
                  <a:srgbClr val="FFFFFF"/>
                </a:solidFill>
                <a:ln w="12700" cap="flat">
                  <a:solidFill>
                    <a:srgbClr val="B990D3">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3540" name="And more!"/>
                <p:cNvSpPr txBox="1"/>
                <p:nvPr/>
              </p:nvSpPr>
              <p:spPr>
                <a:xfrm>
                  <a:off x="7119" y="132192"/>
                  <a:ext cx="1358008"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defRPr sz="900">
                      <a:solidFill>
                        <a:srgbClr val="505050"/>
                      </a:solidFill>
                      <a:latin typeface="Segoe UI"/>
                      <a:ea typeface="Segoe UI"/>
                      <a:cs typeface="Segoe UI"/>
                      <a:sym typeface="Segoe UI"/>
                    </a:defRPr>
                  </a:lvl1pPr>
                </a:lstStyle>
                <a:p>
                  <a:pPr/>
                  <a:r>
                    <a:t>And more!</a:t>
                  </a:r>
                </a:p>
              </p:txBody>
            </p:sp>
          </p:grpSp>
        </p:grpSp>
      </p:grpSp>
      <p:grpSp>
        <p:nvGrpSpPr>
          <p:cNvPr id="13546" name="Rectangle: Rounded Corners 221"/>
          <p:cNvGrpSpPr/>
          <p:nvPr/>
        </p:nvGrpSpPr>
        <p:grpSpPr>
          <a:xfrm>
            <a:off x="2471468" y="2363869"/>
            <a:ext cx="1582679" cy="3222380"/>
            <a:chOff x="0" y="0"/>
            <a:chExt cx="1582678" cy="3222379"/>
          </a:xfrm>
        </p:grpSpPr>
        <p:sp>
          <p:nvSpPr>
            <p:cNvPr id="13544" name="Rounded Rectangle"/>
            <p:cNvSpPr/>
            <p:nvPr/>
          </p:nvSpPr>
          <p:spPr>
            <a:xfrm>
              <a:off x="0" y="0"/>
              <a:ext cx="1582679" cy="3222380"/>
            </a:xfrm>
            <a:prstGeom prst="roundRect">
              <a:avLst>
                <a:gd name="adj" fmla="val 1807"/>
              </a:avLst>
            </a:prstGeom>
            <a:solidFill>
              <a:srgbClr val="008272">
                <a:alpha val="10000"/>
              </a:srgbClr>
            </a:solidFill>
            <a:ln w="12700" cap="flat">
              <a:solidFill>
                <a:srgbClr val="008272">
                  <a:alpha val="60000"/>
                </a:srgbClr>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45" name="Partner services"/>
            <p:cNvSpPr txBox="1"/>
            <p:nvPr/>
          </p:nvSpPr>
          <p:spPr>
            <a:xfrm>
              <a:off x="8375" y="8375"/>
              <a:ext cx="1565928" cy="344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b="1" sz="1100">
                  <a:solidFill>
                    <a:srgbClr val="505050"/>
                  </a:solidFill>
                  <a:latin typeface="Segoe UI Semibold"/>
                  <a:ea typeface="Segoe UI Semibold"/>
                  <a:cs typeface="Segoe UI Semibold"/>
                  <a:sym typeface="Segoe UI Semibold"/>
                </a:defRPr>
              </a:lvl1pPr>
            </a:lstStyle>
            <a:p>
              <a:pPr/>
              <a:r>
                <a:t>Partner services</a:t>
              </a:r>
            </a:p>
          </p:txBody>
        </p:sp>
      </p:grpSp>
      <p:grpSp>
        <p:nvGrpSpPr>
          <p:cNvPr id="13559" name="Group 222"/>
          <p:cNvGrpSpPr/>
          <p:nvPr/>
        </p:nvGrpSpPr>
        <p:grpSpPr>
          <a:xfrm>
            <a:off x="2576684" y="2893281"/>
            <a:ext cx="1372248" cy="2541548"/>
            <a:chOff x="0" y="0"/>
            <a:chExt cx="1372246" cy="2541546"/>
          </a:xfrm>
        </p:grpSpPr>
        <p:grpSp>
          <p:nvGrpSpPr>
            <p:cNvPr id="13549" name="Rectangle: Rounded Corners 246"/>
            <p:cNvGrpSpPr/>
            <p:nvPr/>
          </p:nvGrpSpPr>
          <p:grpSpPr>
            <a:xfrm>
              <a:off x="0" y="0"/>
              <a:ext cx="1372247" cy="583370"/>
              <a:chOff x="0" y="0"/>
              <a:chExt cx="1372246" cy="583369"/>
            </a:xfrm>
          </p:grpSpPr>
          <p:sp>
            <p:nvSpPr>
              <p:cNvPr id="13547"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sz="900">
                    <a:solidFill>
                      <a:srgbClr val="505050"/>
                    </a:solidFill>
                    <a:latin typeface="Segoe UI"/>
                    <a:ea typeface="Segoe UI"/>
                    <a:cs typeface="Segoe UI"/>
                    <a:sym typeface="Segoe UI"/>
                  </a:defRPr>
                </a:pPr>
              </a:p>
            </p:txBody>
          </p:sp>
          <p:sp>
            <p:nvSpPr>
              <p:cNvPr id="13548" name="OpenShift"/>
              <p:cNvSpPr txBox="1"/>
              <p:nvPr/>
            </p:nvSpPr>
            <p:spPr>
              <a:xfrm>
                <a:off x="7120" y="132192"/>
                <a:ext cx="1358007"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OpenShift</a:t>
                </a:r>
              </a:p>
            </p:txBody>
          </p:sp>
        </p:grpSp>
        <p:grpSp>
          <p:nvGrpSpPr>
            <p:cNvPr id="13552" name="Rectangle: Rounded Corners 247"/>
            <p:cNvGrpSpPr/>
            <p:nvPr/>
          </p:nvGrpSpPr>
          <p:grpSpPr>
            <a:xfrm>
              <a:off x="0" y="652725"/>
              <a:ext cx="1372247" cy="583371"/>
              <a:chOff x="0" y="0"/>
              <a:chExt cx="1372246" cy="583369"/>
            </a:xfrm>
          </p:grpSpPr>
          <p:sp>
            <p:nvSpPr>
              <p:cNvPr id="13550"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551" name="Pivotal Cloud Foundry"/>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Pivotal Cloud Foundry </a:t>
                </a:r>
              </a:p>
            </p:txBody>
          </p:sp>
        </p:grpSp>
        <p:grpSp>
          <p:nvGrpSpPr>
            <p:cNvPr id="13555" name="Rectangle: Rounded Corners 248"/>
            <p:cNvGrpSpPr/>
            <p:nvPr/>
          </p:nvGrpSpPr>
          <p:grpSpPr>
            <a:xfrm>
              <a:off x="0" y="1305451"/>
              <a:ext cx="1372247" cy="583371"/>
              <a:chOff x="0" y="0"/>
              <a:chExt cx="1372246" cy="583369"/>
            </a:xfrm>
          </p:grpSpPr>
          <p:sp>
            <p:nvSpPr>
              <p:cNvPr id="13553"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554" name="Docker Enterprise Edition"/>
              <p:cNvSpPr txBox="1"/>
              <p:nvPr/>
            </p:nvSpPr>
            <p:spPr>
              <a:xfrm>
                <a:off x="7120" y="69327"/>
                <a:ext cx="1358007"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Docker Enterprise Edition </a:t>
                </a:r>
              </a:p>
            </p:txBody>
          </p:sp>
        </p:grpSp>
        <p:grpSp>
          <p:nvGrpSpPr>
            <p:cNvPr id="13558" name="Rectangle: Rounded Corners 249"/>
            <p:cNvGrpSpPr/>
            <p:nvPr/>
          </p:nvGrpSpPr>
          <p:grpSpPr>
            <a:xfrm>
              <a:off x="0" y="1958177"/>
              <a:ext cx="1372247" cy="583370"/>
              <a:chOff x="0" y="0"/>
              <a:chExt cx="1372246" cy="583369"/>
            </a:xfrm>
          </p:grpSpPr>
          <p:sp>
            <p:nvSpPr>
              <p:cNvPr id="13556" name="Rounded Rectangle"/>
              <p:cNvSpPr/>
              <p:nvPr/>
            </p:nvSpPr>
            <p:spPr>
              <a:xfrm>
                <a:off x="0" y="0"/>
                <a:ext cx="1372247" cy="583370"/>
              </a:xfrm>
              <a:prstGeom prst="roundRect">
                <a:avLst>
                  <a:gd name="adj" fmla="val 4167"/>
                </a:avLst>
              </a:prstGeom>
              <a:solidFill>
                <a:srgbClr val="FFFFFF"/>
              </a:solidFill>
              <a:ln w="12700" cap="flat">
                <a:solidFill>
                  <a:srgbClr val="008272">
                    <a:alpha val="60000"/>
                  </a:srgbClr>
                </a:solidFill>
                <a:prstDash val="solid"/>
                <a:round/>
              </a:ln>
              <a:effectLst/>
            </p:spPr>
            <p:txBody>
              <a:bodyPr wrap="square" lIns="45719" tIns="45719" rIns="45719" bIns="45719" numCol="1" anchor="ctr">
                <a:noAutofit/>
              </a:bodyPr>
              <a:lstStyle/>
              <a:p>
                <a:pPr defTabSz="914101">
                  <a:defRPr>
                    <a:solidFill>
                      <a:srgbClr val="FFFFFF"/>
                    </a:solidFill>
                    <a:latin typeface="Segoe UI"/>
                    <a:ea typeface="Segoe UI"/>
                    <a:cs typeface="Segoe UI"/>
                    <a:sym typeface="Segoe UI"/>
                  </a:defRPr>
                </a:pPr>
              </a:p>
            </p:txBody>
          </p:sp>
          <p:sp>
            <p:nvSpPr>
              <p:cNvPr id="13557" name="Mesosphere  DC/OS"/>
              <p:cNvSpPr txBox="1"/>
              <p:nvPr/>
            </p:nvSpPr>
            <p:spPr>
              <a:xfrm>
                <a:off x="7120" y="62342"/>
                <a:ext cx="1358007" cy="458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ctr">
                <a:spAutoFit/>
              </a:bodyPr>
              <a:lstStyle/>
              <a:p>
                <a:pPr defTabSz="914101">
                  <a:defRPr sz="900">
                    <a:solidFill>
                      <a:srgbClr val="505050"/>
                    </a:solidFill>
                    <a:latin typeface="Segoe UI"/>
                    <a:ea typeface="Segoe UI"/>
                    <a:cs typeface="Segoe UI"/>
                    <a:sym typeface="Segoe UI"/>
                  </a:defRPr>
                </a:pPr>
                <a:r>
                  <a:t>Mesosphere </a:t>
                </a:r>
                <a:br/>
                <a:r>
                  <a:t>DC/OS</a:t>
                </a:r>
              </a:p>
            </p:txBody>
          </p:sp>
        </p:grpSp>
      </p:grpSp>
      <p:grpSp>
        <p:nvGrpSpPr>
          <p:cNvPr id="13562" name="Rectangle: Rounded Corners 223"/>
          <p:cNvGrpSpPr/>
          <p:nvPr/>
        </p:nvGrpSpPr>
        <p:grpSpPr>
          <a:xfrm>
            <a:off x="2471468" y="5699695"/>
            <a:ext cx="8942022" cy="666872"/>
            <a:chOff x="0" y="0"/>
            <a:chExt cx="8942020" cy="666871"/>
          </a:xfrm>
        </p:grpSpPr>
        <p:sp>
          <p:nvSpPr>
            <p:cNvPr id="13560" name="Rounded Rectangle"/>
            <p:cNvSpPr/>
            <p:nvPr/>
          </p:nvSpPr>
          <p:spPr>
            <a:xfrm>
              <a:off x="0" y="0"/>
              <a:ext cx="8942021" cy="666872"/>
            </a:xfrm>
            <a:prstGeom prst="roundRect">
              <a:avLst>
                <a:gd name="adj" fmla="val 3609"/>
              </a:avLst>
            </a:prstGeom>
            <a:solidFill>
              <a:srgbClr val="505050">
                <a:alpha val="3000"/>
              </a:srgbClr>
            </a:solidFill>
            <a:ln w="12700" cap="flat">
              <a:solidFill>
                <a:srgbClr val="50505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561" name="Azure"/>
            <p:cNvSpPr txBox="1"/>
            <p:nvPr/>
          </p:nvSpPr>
          <p:spPr>
            <a:xfrm>
              <a:off x="7048" y="107457"/>
              <a:ext cx="8927925" cy="451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ctr">
              <a:spAutoFit/>
            </a:bodyPr>
            <a:lstStyle>
              <a:lvl1pPr algn="ctr" defTabSz="914101">
                <a:lnSpc>
                  <a:spcPct val="90000"/>
                </a:lnSpc>
                <a:defRPr b="1" sz="1100">
                  <a:solidFill>
                    <a:srgbClr val="505050"/>
                  </a:solidFill>
                  <a:latin typeface="Segoe UI Semibold"/>
                  <a:ea typeface="Segoe UI Semibold"/>
                  <a:cs typeface="Segoe UI Semibold"/>
                  <a:sym typeface="Segoe UI Semibold"/>
                </a:defRPr>
              </a:lvl1pPr>
            </a:lstStyle>
            <a:p>
              <a:pPr/>
              <a:r>
                <a:t>Azure</a:t>
              </a:r>
            </a:p>
          </p:txBody>
        </p:sp>
      </p:grpSp>
      <p:grpSp>
        <p:nvGrpSpPr>
          <p:cNvPr id="13565" name="Rectangle: Rounded Corners 224"/>
          <p:cNvGrpSpPr/>
          <p:nvPr/>
        </p:nvGrpSpPr>
        <p:grpSpPr>
          <a:xfrm>
            <a:off x="10589455" y="1962749"/>
            <a:ext cx="823617" cy="3618891"/>
            <a:chOff x="0" y="0"/>
            <a:chExt cx="823616" cy="3618889"/>
          </a:xfrm>
        </p:grpSpPr>
        <p:sp>
          <p:nvSpPr>
            <p:cNvPr id="13563" name="Rounded Rectangle"/>
            <p:cNvSpPr/>
            <p:nvPr/>
          </p:nvSpPr>
          <p:spPr>
            <a:xfrm>
              <a:off x="0" y="0"/>
              <a:ext cx="823617" cy="3618890"/>
            </a:xfrm>
            <a:prstGeom prst="roundRect">
              <a:avLst>
                <a:gd name="adj" fmla="val 255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64" name="Azure Container Registry (ACR)"/>
            <p:cNvSpPr txBox="1"/>
            <p:nvPr/>
          </p:nvSpPr>
          <p:spPr>
            <a:xfrm>
              <a:off x="6165" y="6166"/>
              <a:ext cx="811286" cy="696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Container Registry (ACR)</a:t>
              </a:r>
            </a:p>
          </p:txBody>
        </p:sp>
      </p:grpSp>
      <p:sp>
        <p:nvSpPr>
          <p:cNvPr id="13689" name="Straight Arrow Connector 225"/>
          <p:cNvSpPr/>
          <p:nvPr/>
        </p:nvSpPr>
        <p:spPr>
          <a:xfrm>
            <a:off x="6929255" y="4135575"/>
            <a:ext cx="664"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sp>
        <p:nvSpPr>
          <p:cNvPr id="13567" name="Straight Arrow Connector 226"/>
          <p:cNvSpPr/>
          <p:nvPr/>
        </p:nvSpPr>
        <p:spPr>
          <a:xfrm flipV="1">
            <a:off x="11557827" y="1785360"/>
            <a:ext cx="1" cy="4581208"/>
          </a:xfrm>
          <a:prstGeom prst="line">
            <a:avLst/>
          </a:prstGeom>
          <a:ln w="28575" cap="rnd">
            <a:solidFill>
              <a:srgbClr val="6881D3"/>
            </a:solidFill>
            <a:prstDash val="lgDash"/>
            <a:tailEnd type="triangle"/>
          </a:ln>
        </p:spPr>
        <p:txBody>
          <a:bodyPr lIns="45719" rIns="45719"/>
          <a:lstStyle/>
          <a:p>
            <a:pPr>
              <a:defRPr>
                <a:solidFill>
                  <a:srgbClr val="FFFFFF"/>
                </a:solidFill>
              </a:defRPr>
            </a:pPr>
          </a:p>
        </p:txBody>
      </p:sp>
      <p:grpSp>
        <p:nvGrpSpPr>
          <p:cNvPr id="13574" name="Group 228"/>
          <p:cNvGrpSpPr/>
          <p:nvPr/>
        </p:nvGrpSpPr>
        <p:grpSpPr>
          <a:xfrm>
            <a:off x="6306111" y="3269991"/>
            <a:ext cx="1248415" cy="859387"/>
            <a:chOff x="0" y="0"/>
            <a:chExt cx="1248413" cy="859386"/>
          </a:xfrm>
        </p:grpSpPr>
        <p:grpSp>
          <p:nvGrpSpPr>
            <p:cNvPr id="13570" name="Rectangle: Rounded Corners 244"/>
            <p:cNvGrpSpPr/>
            <p:nvPr/>
          </p:nvGrpSpPr>
          <p:grpSpPr>
            <a:xfrm>
              <a:off x="0" y="0"/>
              <a:ext cx="1248414" cy="859387"/>
              <a:chOff x="0" y="0"/>
              <a:chExt cx="1248413" cy="859386"/>
            </a:xfrm>
          </p:grpSpPr>
          <p:sp>
            <p:nvSpPr>
              <p:cNvPr id="13568" name="Rounded Rectangle"/>
              <p:cNvSpPr/>
              <p:nvPr/>
            </p:nvSpPr>
            <p:spPr>
              <a:xfrm>
                <a:off x="0" y="0"/>
                <a:ext cx="1248414"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69" name="Azure Kubernetes Service (AKS)"/>
              <p:cNvSpPr txBox="1"/>
              <p:nvPr/>
            </p:nvSpPr>
            <p:spPr>
              <a:xfrm>
                <a:off x="6120" y="6120"/>
                <a:ext cx="1236173"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Kubernetes Service (AKS)</a:t>
                </a:r>
              </a:p>
            </p:txBody>
          </p:sp>
        </p:grpSp>
        <p:grpSp>
          <p:nvGrpSpPr>
            <p:cNvPr id="13573" name="Rectangle: Rounded Corners 245"/>
            <p:cNvGrpSpPr/>
            <p:nvPr/>
          </p:nvGrpSpPr>
          <p:grpSpPr>
            <a:xfrm>
              <a:off x="94231" y="429195"/>
              <a:ext cx="600372" cy="366143"/>
              <a:chOff x="0" y="0"/>
              <a:chExt cx="600370" cy="366141"/>
            </a:xfrm>
          </p:grpSpPr>
          <p:sp>
            <p:nvSpPr>
              <p:cNvPr id="13571" name="Rounded Rectangle"/>
              <p:cNvSpPr/>
              <p:nvPr/>
            </p:nvSpPr>
            <p:spPr>
              <a:xfrm>
                <a:off x="0" y="0"/>
                <a:ext cx="600371" cy="366142"/>
              </a:xfrm>
              <a:prstGeom prst="roundRect">
                <a:avLst>
                  <a:gd name="adj" fmla="val 5500"/>
                </a:avLst>
              </a:prstGeom>
              <a:solidFill>
                <a:srgbClr val="004BBC">
                  <a:alpha val="3000"/>
                </a:srgbClr>
              </a:solidFill>
              <a:ln w="12700" cap="flat">
                <a:solidFill>
                  <a:srgbClr val="004BBC"/>
                </a:solidFill>
                <a:prstDash val="dash"/>
                <a:round/>
              </a:ln>
              <a:effectLst/>
            </p:spPr>
            <p:txBody>
              <a:bodyPr wrap="square" lIns="45719" tIns="45719" rIns="45719" bIns="45719" numCol="1" anchor="ctr">
                <a:noAutofit/>
              </a:bodyPr>
              <a:lstStyle/>
              <a:p>
                <a:pPr defTabSz="914101">
                  <a:lnSpc>
                    <a:spcPct val="90000"/>
                  </a:lnSpc>
                  <a:defRPr>
                    <a:solidFill>
                      <a:srgbClr val="FFFFFF"/>
                    </a:solidFill>
                    <a:latin typeface="Segoe UI"/>
                    <a:ea typeface="Segoe UI"/>
                    <a:cs typeface="Segoe UI"/>
                    <a:sym typeface="Segoe UI"/>
                  </a:defRPr>
                </a:pPr>
              </a:p>
            </p:txBody>
          </p:sp>
          <p:sp>
            <p:nvSpPr>
              <p:cNvPr id="13572" name="ACS Engine"/>
              <p:cNvSpPr txBox="1"/>
              <p:nvPr/>
            </p:nvSpPr>
            <p:spPr>
              <a:xfrm>
                <a:off x="5897" y="50355"/>
                <a:ext cx="588576" cy="26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914101">
                  <a:lnSpc>
                    <a:spcPct val="90000"/>
                  </a:lnSpc>
                  <a:defRPr sz="900">
                    <a:solidFill>
                      <a:srgbClr val="505050"/>
                    </a:solidFill>
                    <a:latin typeface="Segoe UI"/>
                    <a:ea typeface="Segoe UI"/>
                    <a:cs typeface="Segoe UI"/>
                    <a:sym typeface="Segoe UI"/>
                  </a:defRPr>
                </a:lvl1pPr>
              </a:lstStyle>
              <a:p>
                <a:pPr/>
                <a:r>
                  <a:t>ACS Engine</a:t>
                </a:r>
              </a:p>
            </p:txBody>
          </p:sp>
        </p:grpSp>
      </p:grpSp>
      <p:sp>
        <p:nvSpPr>
          <p:cNvPr id="13575" name="Straight Arrow Connector 229"/>
          <p:cNvSpPr/>
          <p:nvPr/>
        </p:nvSpPr>
        <p:spPr>
          <a:xfrm>
            <a:off x="6930318" y="4129376"/>
            <a:ext cx="1050373" cy="735657"/>
          </a:xfrm>
          <a:prstGeom prst="line">
            <a:avLst/>
          </a:prstGeom>
          <a:ln w="12700">
            <a:solidFill>
              <a:schemeClr val="accent3">
                <a:lumOff val="17647"/>
              </a:schemeClr>
            </a:solidFill>
            <a:prstDash val="dash"/>
            <a:headEnd type="triangle"/>
            <a:tailEnd type="triangle"/>
          </a:ln>
        </p:spPr>
        <p:txBody>
          <a:bodyPr lIns="45719" rIns="45719"/>
          <a:lstStyle/>
          <a:p>
            <a:pPr>
              <a:defRPr>
                <a:solidFill>
                  <a:srgbClr val="FFFFFF"/>
                </a:solidFill>
              </a:defRPr>
            </a:pPr>
          </a:p>
        </p:txBody>
      </p:sp>
      <p:grpSp>
        <p:nvGrpSpPr>
          <p:cNvPr id="13578" name="Rectangle: Rounded Corners 230"/>
          <p:cNvGrpSpPr/>
          <p:nvPr/>
        </p:nvGrpSpPr>
        <p:grpSpPr>
          <a:xfrm>
            <a:off x="9198877" y="3269991"/>
            <a:ext cx="1246031" cy="859387"/>
            <a:chOff x="0" y="0"/>
            <a:chExt cx="1246030" cy="859386"/>
          </a:xfrm>
        </p:grpSpPr>
        <p:sp>
          <p:nvSpPr>
            <p:cNvPr id="13576" name="Rounded Rectangle"/>
            <p:cNvSpPr/>
            <p:nvPr/>
          </p:nvSpPr>
          <p:spPr>
            <a:xfrm>
              <a:off x="0" y="0"/>
              <a:ext cx="1246031" cy="859387"/>
            </a:xfrm>
            <a:prstGeom prst="roundRect">
              <a:avLst>
                <a:gd name="adj" fmla="val 1616"/>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77" name="Batch"/>
            <p:cNvSpPr txBox="1"/>
            <p:nvPr/>
          </p:nvSpPr>
          <p:spPr>
            <a:xfrm>
              <a:off x="4067" y="4068"/>
              <a:ext cx="1237896"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Batch</a:t>
              </a:r>
            </a:p>
          </p:txBody>
        </p:sp>
      </p:grpSp>
      <p:grpSp>
        <p:nvGrpSpPr>
          <p:cNvPr id="13581" name="Rectangle: Rounded Corners 231"/>
          <p:cNvGrpSpPr/>
          <p:nvPr/>
        </p:nvGrpSpPr>
        <p:grpSpPr>
          <a:xfrm>
            <a:off x="6304714" y="4865032"/>
            <a:ext cx="1248414" cy="716607"/>
            <a:chOff x="0" y="0"/>
            <a:chExt cx="1248413" cy="716606"/>
          </a:xfrm>
        </p:grpSpPr>
        <p:sp>
          <p:nvSpPr>
            <p:cNvPr id="13579" name="Rounded Rectangle"/>
            <p:cNvSpPr/>
            <p:nvPr/>
          </p:nvSpPr>
          <p:spPr>
            <a:xfrm>
              <a:off x="0" y="0"/>
              <a:ext cx="1248414"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80" name="Azure Container  Instances (ACI)"/>
            <p:cNvSpPr txBox="1"/>
            <p:nvPr/>
          </p:nvSpPr>
          <p:spPr>
            <a:xfrm>
              <a:off x="5162" y="5163"/>
              <a:ext cx="1238089"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Azure Container </a:t>
              </a:r>
              <a:br/>
              <a:r>
                <a:t>Instances (ACI)</a:t>
              </a:r>
            </a:p>
          </p:txBody>
        </p:sp>
      </p:grpSp>
      <p:grpSp>
        <p:nvGrpSpPr>
          <p:cNvPr id="13584" name="Rectangle: Rounded Corners 232"/>
          <p:cNvGrpSpPr/>
          <p:nvPr/>
        </p:nvGrpSpPr>
        <p:grpSpPr>
          <a:xfrm>
            <a:off x="7757083" y="4865032"/>
            <a:ext cx="1246031" cy="716607"/>
            <a:chOff x="0" y="0"/>
            <a:chExt cx="1246030" cy="716606"/>
          </a:xfrm>
        </p:grpSpPr>
        <p:sp>
          <p:nvSpPr>
            <p:cNvPr id="13582"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83" name="Azure Virtual Machines"/>
            <p:cNvSpPr txBox="1"/>
            <p:nvPr/>
          </p:nvSpPr>
          <p:spPr>
            <a:xfrm>
              <a:off x="5162" y="5163"/>
              <a:ext cx="1235706" cy="444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Azure Virtual Machines</a:t>
              </a:r>
            </a:p>
          </p:txBody>
        </p:sp>
      </p:grpSp>
      <p:grpSp>
        <p:nvGrpSpPr>
          <p:cNvPr id="13587" name="Rectangle: Rounded Corners 233"/>
          <p:cNvGrpSpPr/>
          <p:nvPr/>
        </p:nvGrpSpPr>
        <p:grpSpPr>
          <a:xfrm>
            <a:off x="9198670" y="4865032"/>
            <a:ext cx="1246031" cy="716607"/>
            <a:chOff x="0" y="0"/>
            <a:chExt cx="1246030" cy="716606"/>
          </a:xfrm>
        </p:grpSpPr>
        <p:sp>
          <p:nvSpPr>
            <p:cNvPr id="13585" name="Rounded Rectangle"/>
            <p:cNvSpPr/>
            <p:nvPr/>
          </p:nvSpPr>
          <p:spPr>
            <a:xfrm>
              <a:off x="0" y="0"/>
              <a:ext cx="1246031" cy="716607"/>
            </a:xfrm>
            <a:prstGeom prst="roundRect">
              <a:avLst>
                <a:gd name="adj" fmla="val 2460"/>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86" name="Virtual Machine  Scale Sets (VMSS)"/>
            <p:cNvSpPr txBox="1"/>
            <p:nvPr/>
          </p:nvSpPr>
          <p:spPr>
            <a:xfrm>
              <a:off x="5162" y="5163"/>
              <a:ext cx="1235706" cy="57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p>
              <a:pPr defTabSz="914101">
                <a:lnSpc>
                  <a:spcPct val="90000"/>
                </a:lnSpc>
                <a:defRPr sz="900">
                  <a:solidFill>
                    <a:srgbClr val="505050"/>
                  </a:solidFill>
                  <a:latin typeface="Segoe UI"/>
                  <a:ea typeface="Segoe UI"/>
                  <a:cs typeface="Segoe UI"/>
                  <a:sym typeface="Segoe UI"/>
                </a:defRPr>
              </a:pPr>
              <a:r>
                <a:t>Virtual Machine </a:t>
              </a:r>
              <a:br/>
              <a:r>
                <a:t>Scale Sets (VMSS)</a:t>
              </a:r>
            </a:p>
          </p:txBody>
        </p:sp>
      </p:grpSp>
      <p:grpSp>
        <p:nvGrpSpPr>
          <p:cNvPr id="13590" name="Rectangle: Rounded Corners 234"/>
          <p:cNvGrpSpPr/>
          <p:nvPr/>
        </p:nvGrpSpPr>
        <p:grpSpPr>
          <a:xfrm>
            <a:off x="7757083" y="3269991"/>
            <a:ext cx="1246031" cy="859387"/>
            <a:chOff x="0" y="0"/>
            <a:chExt cx="1246030" cy="859386"/>
          </a:xfrm>
        </p:grpSpPr>
        <p:sp>
          <p:nvSpPr>
            <p:cNvPr id="13588"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89" name="Service Fabric"/>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Service Fabric</a:t>
              </a:r>
            </a:p>
          </p:txBody>
        </p:sp>
      </p:grpSp>
      <p:sp>
        <p:nvSpPr>
          <p:cNvPr id="13690" name="Straight Arrow Connector 235"/>
          <p:cNvSpPr/>
          <p:nvPr/>
        </p:nvSpPr>
        <p:spPr>
          <a:xfrm>
            <a:off x="8792512" y="4135575"/>
            <a:ext cx="684161"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2700">
            <a:solidFill>
              <a:schemeClr val="accent3">
                <a:lumOff val="17647"/>
              </a:schemeClr>
            </a:solidFill>
            <a:prstDash val="dash"/>
            <a:headEnd type="triangle"/>
            <a:tailEnd type="triangle"/>
          </a:ln>
        </p:spPr>
        <p:txBody>
          <a:bodyPr/>
          <a:lstStyle/>
          <a:p>
            <a:pPr/>
          </a:p>
        </p:txBody>
      </p:sp>
      <p:sp>
        <p:nvSpPr>
          <p:cNvPr id="13691" name="Straight Arrow Connector 236"/>
          <p:cNvSpPr/>
          <p:nvPr/>
        </p:nvSpPr>
        <p:spPr>
          <a:xfrm>
            <a:off x="9821734" y="4135575"/>
            <a:ext cx="100" cy="723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chemeClr val="accent3">
                <a:lumOff val="17647"/>
              </a:schemeClr>
            </a:solidFill>
            <a:prstDash val="dash"/>
            <a:headEnd type="triangle"/>
            <a:tailEnd type="triangle"/>
          </a:ln>
        </p:spPr>
        <p:txBody>
          <a:bodyPr/>
          <a:lstStyle/>
          <a:p>
            <a:pPr/>
          </a:p>
        </p:txBody>
      </p:sp>
      <p:grpSp>
        <p:nvGrpSpPr>
          <p:cNvPr id="13595" name="Rectangle: Rounded Corners 237"/>
          <p:cNvGrpSpPr/>
          <p:nvPr/>
        </p:nvGrpSpPr>
        <p:grpSpPr>
          <a:xfrm>
            <a:off x="6411129" y="4373696"/>
            <a:ext cx="1034388" cy="280444"/>
            <a:chOff x="0" y="0"/>
            <a:chExt cx="1034386" cy="280443"/>
          </a:xfrm>
        </p:grpSpPr>
        <p:sp>
          <p:nvSpPr>
            <p:cNvPr id="13593" name="Rounded Rectangle"/>
            <p:cNvSpPr/>
            <p:nvPr/>
          </p:nvSpPr>
          <p:spPr>
            <a:xfrm>
              <a:off x="0" y="0"/>
              <a:ext cx="1034387" cy="280444"/>
            </a:xfrm>
            <a:prstGeom prst="roundRect">
              <a:avLst>
                <a:gd name="adj" fmla="val 5500"/>
              </a:avLst>
            </a:prstGeom>
            <a:solidFill>
              <a:srgbClr val="FFFFFF"/>
            </a:solidFill>
            <a:ln w="12700" cap="flat">
              <a:solidFill>
                <a:schemeClr val="accent3">
                  <a:lumOff val="17647"/>
                </a:schemeClr>
              </a:solidFill>
              <a:prstDash val="dash"/>
              <a:round/>
            </a:ln>
            <a:effectLst/>
          </p:spPr>
          <p:txBody>
            <a:bodyPr wrap="square" lIns="45719" tIns="45719" rIns="45719" bIns="45719" numCol="1" anchor="ctr">
              <a:noAutofit/>
            </a:bodyPr>
            <a:lstStyle/>
            <a:p>
              <a:pPr algn="ctr" defTabSz="914101">
                <a:lnSpc>
                  <a:spcPct val="90000"/>
                </a:lnSpc>
                <a:defRPr sz="900">
                  <a:solidFill>
                    <a:srgbClr val="505050"/>
                  </a:solidFill>
                  <a:latin typeface="Segoe UI"/>
                  <a:ea typeface="Segoe UI"/>
                  <a:cs typeface="Segoe UI"/>
                  <a:sym typeface="Segoe UI"/>
                </a:defRPr>
              </a:pPr>
            </a:p>
          </p:txBody>
        </p:sp>
        <p:sp>
          <p:nvSpPr>
            <p:cNvPr id="13594" name="Virtual kubelet"/>
            <p:cNvSpPr txBox="1"/>
            <p:nvPr/>
          </p:nvSpPr>
          <p:spPr>
            <a:xfrm>
              <a:off x="4517" y="70371"/>
              <a:ext cx="1025352"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505050"/>
                  </a:solidFill>
                  <a:latin typeface="Segoe UI"/>
                  <a:ea typeface="Segoe UI"/>
                  <a:cs typeface="Segoe UI"/>
                  <a:sym typeface="Segoe UI"/>
                </a:defRPr>
              </a:lvl1pPr>
            </a:lstStyle>
            <a:p>
              <a:pPr/>
              <a:r>
                <a:t>Virtual kubelet</a:t>
              </a:r>
            </a:p>
          </p:txBody>
        </p:sp>
      </p:grpSp>
      <p:grpSp>
        <p:nvGrpSpPr>
          <p:cNvPr id="13598" name="Rectangle: Rounded Corners 238"/>
          <p:cNvGrpSpPr/>
          <p:nvPr/>
        </p:nvGrpSpPr>
        <p:grpSpPr>
          <a:xfrm>
            <a:off x="9198670" y="1962748"/>
            <a:ext cx="1246031" cy="859388"/>
            <a:chOff x="0" y="0"/>
            <a:chExt cx="1246030" cy="859386"/>
          </a:xfrm>
        </p:grpSpPr>
        <p:sp>
          <p:nvSpPr>
            <p:cNvPr id="13596" name="Rounded Rectangle"/>
            <p:cNvSpPr/>
            <p:nvPr/>
          </p:nvSpPr>
          <p:spPr>
            <a:xfrm>
              <a:off x="0" y="0"/>
              <a:ext cx="1246031" cy="859387"/>
            </a:xfrm>
            <a:prstGeom prst="roundRect">
              <a:avLst>
                <a:gd name="adj" fmla="val 2432"/>
              </a:avLst>
            </a:prstGeom>
            <a:solidFill>
              <a:srgbClr val="F7F9FD"/>
            </a:solidFill>
            <a:ln w="12700" cap="flat">
              <a:solidFill>
                <a:srgbClr val="004BBC"/>
              </a:solidFill>
              <a:prstDash val="solid"/>
              <a:round/>
            </a:ln>
            <a:effectLst/>
          </p:spPr>
          <p:txBody>
            <a:bodyPr wrap="square" lIns="45719" tIns="45719" rIns="45719" bIns="45719" numCol="1" anchor="t">
              <a:noAutofit/>
            </a:bodyPr>
            <a:lstStyle/>
            <a:p>
              <a:pPr defTabSz="914101">
                <a:lnSpc>
                  <a:spcPct val="90000"/>
                </a:lnSpc>
                <a:defRPr>
                  <a:solidFill>
                    <a:srgbClr val="FFFFFF"/>
                  </a:solidFill>
                  <a:latin typeface="Segoe UI"/>
                  <a:ea typeface="Segoe UI"/>
                  <a:cs typeface="Segoe UI"/>
                  <a:sym typeface="Segoe UI"/>
                </a:defRPr>
              </a:pPr>
            </a:p>
          </p:txBody>
        </p:sp>
        <p:sp>
          <p:nvSpPr>
            <p:cNvPr id="13597" name="App Service"/>
            <p:cNvSpPr txBox="1"/>
            <p:nvPr/>
          </p:nvSpPr>
          <p:spPr>
            <a:xfrm>
              <a:off x="6120" y="6120"/>
              <a:ext cx="1233790" cy="318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642" tIns="89642" rIns="89642" bIns="89642" numCol="1" anchor="t">
              <a:spAutoFit/>
            </a:bodyPr>
            <a:lstStyle>
              <a:lvl1pPr defTabSz="914101">
                <a:lnSpc>
                  <a:spcPct val="90000"/>
                </a:lnSpc>
                <a:defRPr sz="900">
                  <a:solidFill>
                    <a:srgbClr val="505050"/>
                  </a:solidFill>
                  <a:latin typeface="Segoe UI"/>
                  <a:ea typeface="Segoe UI"/>
                  <a:cs typeface="Segoe UI"/>
                  <a:sym typeface="Segoe UI"/>
                </a:defRPr>
              </a:lvl1pPr>
            </a:lstStyle>
            <a:p>
              <a:pPr/>
              <a:r>
                <a:t>App Service</a:t>
              </a:r>
            </a:p>
          </p:txBody>
        </p:sp>
      </p:grpSp>
      <p:sp>
        <p:nvSpPr>
          <p:cNvPr id="13599" name="Connector: Elbow 239"/>
          <p:cNvSpPr/>
          <p:nvPr/>
        </p:nvSpPr>
        <p:spPr>
          <a:xfrm flipV="1" rot="16200000">
            <a:off x="5462132" y="1801804"/>
            <a:ext cx="1715528" cy="1220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3600" name="Connector: Elbow 240"/>
          <p:cNvSpPr/>
          <p:nvPr/>
        </p:nvSpPr>
        <p:spPr>
          <a:xfrm flipV="1" rot="16200000">
            <a:off x="6001572" y="891464"/>
            <a:ext cx="1715528" cy="3041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778" y="21600"/>
                </a:lnTo>
              </a:path>
            </a:pathLst>
          </a:custGeom>
          <a:ln w="12700">
            <a:solidFill>
              <a:srgbClr val="F2B8A4"/>
            </a:solidFill>
            <a:tailEnd type="triangle"/>
          </a:ln>
        </p:spPr>
        <p:txBody>
          <a:bodyPr lIns="45719" rIns="45719" anchor="ctr"/>
          <a:lstStyle/>
          <a:p>
            <a:pPr/>
          </a:p>
        </p:txBody>
      </p:sp>
      <p:sp>
        <p:nvSpPr>
          <p:cNvPr id="13601" name="Connector: Elbow 241"/>
          <p:cNvSpPr/>
          <p:nvPr/>
        </p:nvSpPr>
        <p:spPr>
          <a:xfrm flipV="1">
            <a:off x="3948931" y="1554456"/>
            <a:ext cx="647843" cy="163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9" y="0"/>
                </a:lnTo>
                <a:lnTo>
                  <a:pt x="6609" y="21600"/>
                </a:lnTo>
                <a:lnTo>
                  <a:pt x="21600" y="21600"/>
                </a:lnTo>
                <a:lnTo>
                  <a:pt x="21600" y="18631"/>
                </a:lnTo>
              </a:path>
            </a:pathLst>
          </a:custGeom>
          <a:ln w="12700">
            <a:solidFill>
              <a:srgbClr val="F2B8A4"/>
            </a:solidFill>
            <a:tailEnd type="triangle"/>
          </a:ln>
        </p:spPr>
        <p:txBody>
          <a:bodyPr lIns="45719" rIns="45719" anchor="ctr"/>
          <a:lstStyle/>
          <a:p>
            <a:pPr/>
          </a:p>
        </p:txBody>
      </p:sp>
      <p:sp>
        <p:nvSpPr>
          <p:cNvPr id="13602" name="Connector: Elbow 242"/>
          <p:cNvSpPr/>
          <p:nvPr/>
        </p:nvSpPr>
        <p:spPr>
          <a:xfrm flipV="1">
            <a:off x="3948931" y="1554452"/>
            <a:ext cx="1018742" cy="2283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7" y="0"/>
                </a:lnTo>
                <a:lnTo>
                  <a:pt x="6617" y="21600"/>
                </a:lnTo>
                <a:lnTo>
                  <a:pt x="21600" y="21600"/>
                </a:lnTo>
                <a:lnTo>
                  <a:pt x="21600" y="19480"/>
                </a:lnTo>
              </a:path>
            </a:pathLst>
          </a:custGeom>
          <a:ln w="12700">
            <a:solidFill>
              <a:srgbClr val="F2B8A4"/>
            </a:solidFill>
            <a:tailEnd type="triangle"/>
          </a:ln>
        </p:spPr>
        <p:txBody>
          <a:bodyPr lIns="45719" rIns="45719" anchor="ctr"/>
          <a:lstStyle/>
          <a:p>
            <a:pPr/>
          </a:p>
        </p:txBody>
      </p:sp>
      <p:sp>
        <p:nvSpPr>
          <p:cNvPr id="13692" name="Straight Arrow Connector 243"/>
          <p:cNvSpPr/>
          <p:nvPr/>
        </p:nvSpPr>
        <p:spPr>
          <a:xfrm>
            <a:off x="5153121" y="2097724"/>
            <a:ext cx="1" cy="25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2700">
            <a:solidFill>
              <a:srgbClr val="F2B8A4"/>
            </a:solidFill>
            <a:tailEnd type="triangle"/>
          </a:ln>
        </p:spPr>
        <p:txBody>
          <a:bodyPr/>
          <a:lstStyle/>
          <a:p>
            <a:pPr/>
          </a:p>
        </p:txBody>
      </p:sp>
      <p:sp>
        <p:nvSpPr>
          <p:cNvPr id="13604" name="Freeform: Shape 197"/>
          <p:cNvSpPr/>
          <p:nvPr/>
        </p:nvSpPr>
        <p:spPr>
          <a:xfrm>
            <a:off x="7346048"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05" name="Freeform: Shape 198"/>
          <p:cNvSpPr/>
          <p:nvPr/>
        </p:nvSpPr>
        <p:spPr>
          <a:xfrm>
            <a:off x="7346048"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06" name="Freeform: Shape 199"/>
          <p:cNvSpPr/>
          <p:nvPr/>
        </p:nvSpPr>
        <p:spPr>
          <a:xfrm>
            <a:off x="738294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07" name="Freeform: Shape 200"/>
          <p:cNvSpPr/>
          <p:nvPr/>
        </p:nvSpPr>
        <p:spPr>
          <a:xfrm>
            <a:off x="7248972" y="379908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08" name="Freeform: Shape 201"/>
          <p:cNvSpPr/>
          <p:nvPr/>
        </p:nvSpPr>
        <p:spPr>
          <a:xfrm>
            <a:off x="7248972"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09" name="Freeform: Shape 202"/>
          <p:cNvSpPr/>
          <p:nvPr/>
        </p:nvSpPr>
        <p:spPr>
          <a:xfrm>
            <a:off x="7285866" y="3819494"/>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0" name="Freeform: Shape 203"/>
          <p:cNvSpPr/>
          <p:nvPr/>
        </p:nvSpPr>
        <p:spPr>
          <a:xfrm>
            <a:off x="7392099" y="3887263"/>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1" name="Freeform: Shape 204"/>
          <p:cNvSpPr/>
          <p:nvPr/>
        </p:nvSpPr>
        <p:spPr>
          <a:xfrm>
            <a:off x="7392099" y="3907673"/>
            <a:ext cx="36896"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2" name="Freeform: Shape 205"/>
          <p:cNvSpPr/>
          <p:nvPr/>
        </p:nvSpPr>
        <p:spPr>
          <a:xfrm>
            <a:off x="7428995"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3" name="Freeform: Shape 206"/>
          <p:cNvSpPr/>
          <p:nvPr/>
        </p:nvSpPr>
        <p:spPr>
          <a:xfrm>
            <a:off x="7197948" y="3885954"/>
            <a:ext cx="73789"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4" name="Freeform: Shape 207"/>
          <p:cNvSpPr/>
          <p:nvPr/>
        </p:nvSpPr>
        <p:spPr>
          <a:xfrm>
            <a:off x="7197948"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5" name="Freeform: Shape 208"/>
          <p:cNvSpPr/>
          <p:nvPr/>
        </p:nvSpPr>
        <p:spPr>
          <a:xfrm>
            <a:off x="7234842" y="3906365"/>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6" name="Freeform: Shape 209"/>
          <p:cNvSpPr/>
          <p:nvPr/>
        </p:nvSpPr>
        <p:spPr>
          <a:xfrm>
            <a:off x="7245570"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7" name="Freeform: Shape 210"/>
          <p:cNvSpPr/>
          <p:nvPr/>
        </p:nvSpPr>
        <p:spPr>
          <a:xfrm>
            <a:off x="7245570"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8" name="Freeform: Shape 211"/>
          <p:cNvSpPr/>
          <p:nvPr/>
        </p:nvSpPr>
        <p:spPr>
          <a:xfrm>
            <a:off x="7282464"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19" name="Freeform: Shape 212"/>
          <p:cNvSpPr/>
          <p:nvPr/>
        </p:nvSpPr>
        <p:spPr>
          <a:xfrm>
            <a:off x="7346048" y="3973873"/>
            <a:ext cx="73789" cy="4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0" name="Freeform: Shape 213"/>
          <p:cNvSpPr/>
          <p:nvPr/>
        </p:nvSpPr>
        <p:spPr>
          <a:xfrm>
            <a:off x="7346048"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1" name="Freeform: Shape 214"/>
          <p:cNvSpPr/>
          <p:nvPr/>
        </p:nvSpPr>
        <p:spPr>
          <a:xfrm>
            <a:off x="7382942" y="3994282"/>
            <a:ext cx="36895" cy="61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2" name="Freeform: Shape 215"/>
          <p:cNvSpPr/>
          <p:nvPr/>
        </p:nvSpPr>
        <p:spPr>
          <a:xfrm>
            <a:off x="7295024" y="3887263"/>
            <a:ext cx="74051" cy="4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3" name="Freeform: Shape 216"/>
          <p:cNvSpPr/>
          <p:nvPr/>
        </p:nvSpPr>
        <p:spPr>
          <a:xfrm>
            <a:off x="7295024" y="3907673"/>
            <a:ext cx="36895"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4" name="Freeform: Shape 217"/>
          <p:cNvSpPr/>
          <p:nvPr/>
        </p:nvSpPr>
        <p:spPr>
          <a:xfrm>
            <a:off x="7331919" y="3907673"/>
            <a:ext cx="37157" cy="6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5" name="Freeform: Shape 190"/>
          <p:cNvSpPr/>
          <p:nvPr/>
        </p:nvSpPr>
        <p:spPr>
          <a:xfrm>
            <a:off x="7197444" y="5251728"/>
            <a:ext cx="282971" cy="176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6" name="Freeform: Shape 191"/>
          <p:cNvSpPr/>
          <p:nvPr/>
        </p:nvSpPr>
        <p:spPr>
          <a:xfrm>
            <a:off x="7319484" y="5294968"/>
            <a:ext cx="58079" cy="29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7" name="Freeform: Shape 192"/>
          <p:cNvSpPr/>
          <p:nvPr/>
        </p:nvSpPr>
        <p:spPr>
          <a:xfrm>
            <a:off x="7348651" y="5294967"/>
            <a:ext cx="1" cy="89548"/>
          </a:xfrm>
          <a:prstGeom prst="line">
            <a:avLst/>
          </a:prstGeom>
          <a:ln w="6350" cap="rnd">
            <a:solidFill>
              <a:srgbClr val="505050"/>
            </a:solidFill>
          </a:ln>
        </p:spPr>
        <p:txBody>
          <a:bodyPr lIns="45719" rIns="45719"/>
          <a:lstStyle/>
          <a:p>
            <a:pPr>
              <a:defRPr>
                <a:solidFill>
                  <a:srgbClr val="FFFFFF"/>
                </a:solidFill>
              </a:defRPr>
            </a:pPr>
          </a:p>
        </p:txBody>
      </p:sp>
      <p:sp>
        <p:nvSpPr>
          <p:cNvPr id="13628" name="Freeform: Shape 193"/>
          <p:cNvSpPr/>
          <p:nvPr/>
        </p:nvSpPr>
        <p:spPr>
          <a:xfrm>
            <a:off x="7281619" y="5369419"/>
            <a:ext cx="133810" cy="133810"/>
          </a:xfrm>
          <a:prstGeom prst="rect">
            <a:avLst/>
          </a:prstGeom>
          <a:solidFill>
            <a:srgbClr val="F7F9FD"/>
          </a:solidFill>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29" name="Freeform: Shape 194"/>
          <p:cNvSpPr/>
          <p:nvPr/>
        </p:nvSpPr>
        <p:spPr>
          <a:xfrm>
            <a:off x="7348652" y="5401144"/>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3630" name="Freeform: Shape 195"/>
          <p:cNvSpPr/>
          <p:nvPr/>
        </p:nvSpPr>
        <p:spPr>
          <a:xfrm>
            <a:off x="7381144" y="5401144"/>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3631" name="Freeform: Shape 196"/>
          <p:cNvSpPr/>
          <p:nvPr/>
        </p:nvSpPr>
        <p:spPr>
          <a:xfrm>
            <a:off x="7312065" y="5401144"/>
            <a:ext cx="1" cy="71382"/>
          </a:xfrm>
          <a:prstGeom prst="line">
            <a:avLst/>
          </a:prstGeom>
          <a:ln w="6350" cap="rnd">
            <a:solidFill>
              <a:srgbClr val="505050"/>
            </a:solidFill>
          </a:ln>
        </p:spPr>
        <p:txBody>
          <a:bodyPr lIns="45719" rIns="45719"/>
          <a:lstStyle/>
          <a:p>
            <a:pPr>
              <a:defRPr>
                <a:solidFill>
                  <a:srgbClr val="FFFFFF"/>
                </a:solidFill>
              </a:defRPr>
            </a:pPr>
          </a:p>
        </p:txBody>
      </p:sp>
      <p:sp>
        <p:nvSpPr>
          <p:cNvPr id="13632" name="Freeform: Shape 177"/>
          <p:cNvSpPr/>
          <p:nvPr/>
        </p:nvSpPr>
        <p:spPr>
          <a:xfrm>
            <a:off x="10987678" y="5223840"/>
            <a:ext cx="318205"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33" name="Freeform: Shape 178"/>
          <p:cNvSpPr/>
          <p:nvPr/>
        </p:nvSpPr>
        <p:spPr>
          <a:xfrm>
            <a:off x="11159438" y="5488242"/>
            <a:ext cx="187009" cy="1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34" name="Freeform: Shape 179"/>
          <p:cNvSpPr/>
          <p:nvPr/>
        </p:nvSpPr>
        <p:spPr>
          <a:xfrm>
            <a:off x="11159438" y="5438756"/>
            <a:ext cx="1" cy="49486"/>
          </a:xfrm>
          <a:prstGeom prst="line">
            <a:avLst/>
          </a:prstGeom>
          <a:ln w="6350" cap="rnd">
            <a:solidFill>
              <a:srgbClr val="505050"/>
            </a:solidFill>
          </a:ln>
        </p:spPr>
        <p:txBody>
          <a:bodyPr lIns="45719" rIns="45719"/>
          <a:lstStyle/>
          <a:p>
            <a:pPr>
              <a:defRPr>
                <a:solidFill>
                  <a:srgbClr val="FFFFFF"/>
                </a:solidFill>
              </a:defRPr>
            </a:pPr>
          </a:p>
        </p:txBody>
      </p:sp>
      <p:sp>
        <p:nvSpPr>
          <p:cNvPr id="13635" name="Freeform: Shape 180"/>
          <p:cNvSpPr/>
          <p:nvPr/>
        </p:nvSpPr>
        <p:spPr>
          <a:xfrm>
            <a:off x="11159438" y="5372296"/>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3636" name="Freeform: Shape 181"/>
          <p:cNvSpPr/>
          <p:nvPr/>
        </p:nvSpPr>
        <p:spPr>
          <a:xfrm>
            <a:off x="11159438" y="5352732"/>
            <a:ext cx="187009" cy="19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37" name="Freeform: Shape 182"/>
          <p:cNvSpPr/>
          <p:nvPr/>
        </p:nvSpPr>
        <p:spPr>
          <a:xfrm flipV="1">
            <a:off x="11204608" y="5352732"/>
            <a:ext cx="1" cy="60132"/>
          </a:xfrm>
          <a:prstGeom prst="line">
            <a:avLst/>
          </a:prstGeom>
          <a:ln w="6350" cap="rnd">
            <a:solidFill>
              <a:srgbClr val="505050"/>
            </a:solidFill>
          </a:ln>
        </p:spPr>
        <p:txBody>
          <a:bodyPr lIns="45719" rIns="45719"/>
          <a:lstStyle/>
          <a:p>
            <a:pPr>
              <a:defRPr>
                <a:solidFill>
                  <a:srgbClr val="FFFFFF"/>
                </a:solidFill>
              </a:defRPr>
            </a:pPr>
          </a:p>
        </p:txBody>
      </p:sp>
      <p:sp>
        <p:nvSpPr>
          <p:cNvPr id="13638" name="Freeform: Shape 183"/>
          <p:cNvSpPr/>
          <p:nvPr/>
        </p:nvSpPr>
        <p:spPr>
          <a:xfrm flipV="1">
            <a:off x="11204321" y="5430988"/>
            <a:ext cx="1" cy="75380"/>
          </a:xfrm>
          <a:prstGeom prst="line">
            <a:avLst/>
          </a:prstGeom>
          <a:ln w="6350" cap="rnd">
            <a:solidFill>
              <a:srgbClr val="505050"/>
            </a:solidFill>
          </a:ln>
        </p:spPr>
        <p:txBody>
          <a:bodyPr lIns="45719" rIns="45719"/>
          <a:lstStyle/>
          <a:p>
            <a:pPr>
              <a:defRPr>
                <a:solidFill>
                  <a:srgbClr val="FFFFFF"/>
                </a:solidFill>
              </a:defRPr>
            </a:pPr>
          </a:p>
        </p:txBody>
      </p:sp>
      <p:sp>
        <p:nvSpPr>
          <p:cNvPr id="13639" name="Freeform: Shape 184"/>
          <p:cNvSpPr/>
          <p:nvPr/>
        </p:nvSpPr>
        <p:spPr>
          <a:xfrm flipV="1">
            <a:off x="11159439" y="5430988"/>
            <a:ext cx="44883" cy="7769"/>
          </a:xfrm>
          <a:prstGeom prst="line">
            <a:avLst/>
          </a:prstGeom>
          <a:ln w="6350" cap="rnd">
            <a:solidFill>
              <a:srgbClr val="505050"/>
            </a:solidFill>
          </a:ln>
        </p:spPr>
        <p:txBody>
          <a:bodyPr lIns="45719" rIns="45719"/>
          <a:lstStyle/>
          <a:p>
            <a:pPr>
              <a:defRPr>
                <a:solidFill>
                  <a:srgbClr val="FFFFFF"/>
                </a:solidFill>
              </a:defRPr>
            </a:pPr>
          </a:p>
        </p:txBody>
      </p:sp>
      <p:sp>
        <p:nvSpPr>
          <p:cNvPr id="13640" name="Freeform: Shape 185"/>
          <p:cNvSpPr/>
          <p:nvPr/>
        </p:nvSpPr>
        <p:spPr>
          <a:xfrm flipV="1">
            <a:off x="11159439" y="5412863"/>
            <a:ext cx="45170" cy="9207"/>
          </a:xfrm>
          <a:prstGeom prst="line">
            <a:avLst/>
          </a:prstGeom>
          <a:ln w="6350" cap="rnd">
            <a:solidFill>
              <a:srgbClr val="505050"/>
            </a:solidFill>
          </a:ln>
        </p:spPr>
        <p:txBody>
          <a:bodyPr lIns="45719" rIns="45719"/>
          <a:lstStyle/>
          <a:p>
            <a:pPr>
              <a:defRPr>
                <a:solidFill>
                  <a:srgbClr val="FFFFFF"/>
                </a:solidFill>
              </a:defRPr>
            </a:pPr>
          </a:p>
        </p:txBody>
      </p:sp>
      <p:sp>
        <p:nvSpPr>
          <p:cNvPr id="13641" name="Freeform: Shape 186"/>
          <p:cNvSpPr/>
          <p:nvPr/>
        </p:nvSpPr>
        <p:spPr>
          <a:xfrm>
            <a:off x="11204321" y="5430988"/>
            <a:ext cx="142128" cy="6331"/>
          </a:xfrm>
          <a:prstGeom prst="line">
            <a:avLst/>
          </a:prstGeom>
          <a:ln w="6350" cap="rnd">
            <a:solidFill>
              <a:srgbClr val="505050"/>
            </a:solidFill>
          </a:ln>
        </p:spPr>
        <p:txBody>
          <a:bodyPr lIns="45719" rIns="45719"/>
          <a:lstStyle/>
          <a:p>
            <a:pPr>
              <a:defRPr>
                <a:solidFill>
                  <a:srgbClr val="FFFFFF"/>
                </a:solidFill>
              </a:defRPr>
            </a:pPr>
          </a:p>
        </p:txBody>
      </p:sp>
      <p:sp>
        <p:nvSpPr>
          <p:cNvPr id="13642" name="Freeform: Shape 187"/>
          <p:cNvSpPr/>
          <p:nvPr/>
        </p:nvSpPr>
        <p:spPr>
          <a:xfrm>
            <a:off x="11204608" y="5412863"/>
            <a:ext cx="141840" cy="9207"/>
          </a:xfrm>
          <a:prstGeom prst="line">
            <a:avLst/>
          </a:prstGeom>
          <a:ln w="6350" cap="rnd">
            <a:solidFill>
              <a:srgbClr val="505050"/>
            </a:solidFill>
          </a:ln>
        </p:spPr>
        <p:txBody>
          <a:bodyPr lIns="45719" rIns="45719"/>
          <a:lstStyle/>
          <a:p>
            <a:pPr>
              <a:defRPr>
                <a:solidFill>
                  <a:srgbClr val="FFFFFF"/>
                </a:solidFill>
              </a:defRPr>
            </a:pPr>
          </a:p>
        </p:txBody>
      </p:sp>
      <p:sp>
        <p:nvSpPr>
          <p:cNvPr id="13643" name="Freeform: Shape 188"/>
          <p:cNvSpPr/>
          <p:nvPr/>
        </p:nvSpPr>
        <p:spPr>
          <a:xfrm>
            <a:off x="11346448" y="5437318"/>
            <a:ext cx="1" cy="50925"/>
          </a:xfrm>
          <a:prstGeom prst="line">
            <a:avLst/>
          </a:prstGeom>
          <a:ln w="6350" cap="rnd">
            <a:solidFill>
              <a:srgbClr val="505050"/>
            </a:solidFill>
          </a:ln>
        </p:spPr>
        <p:txBody>
          <a:bodyPr lIns="45719" rIns="45719"/>
          <a:lstStyle/>
          <a:p>
            <a:pPr>
              <a:defRPr>
                <a:solidFill>
                  <a:srgbClr val="FFFFFF"/>
                </a:solidFill>
              </a:defRPr>
            </a:pPr>
          </a:p>
        </p:txBody>
      </p:sp>
      <p:sp>
        <p:nvSpPr>
          <p:cNvPr id="13644" name="Freeform: Shape 189"/>
          <p:cNvSpPr/>
          <p:nvPr/>
        </p:nvSpPr>
        <p:spPr>
          <a:xfrm>
            <a:off x="11346448" y="5372296"/>
            <a:ext cx="1" cy="49774"/>
          </a:xfrm>
          <a:prstGeom prst="line">
            <a:avLst/>
          </a:prstGeom>
          <a:ln w="6350" cap="rnd">
            <a:solidFill>
              <a:srgbClr val="505050"/>
            </a:solidFill>
          </a:ln>
        </p:spPr>
        <p:txBody>
          <a:bodyPr lIns="45719" rIns="45719"/>
          <a:lstStyle/>
          <a:p>
            <a:pPr>
              <a:defRPr>
                <a:solidFill>
                  <a:srgbClr val="FFFFFF"/>
                </a:solidFill>
              </a:defRPr>
            </a:pPr>
          </a:p>
        </p:txBody>
      </p:sp>
      <p:sp>
        <p:nvSpPr>
          <p:cNvPr id="13645" name="Freeform 5"/>
          <p:cNvSpPr/>
          <p:nvPr/>
        </p:nvSpPr>
        <p:spPr>
          <a:xfrm>
            <a:off x="7391544"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46" name="Freeform 5"/>
          <p:cNvSpPr/>
          <p:nvPr/>
        </p:nvSpPr>
        <p:spPr>
          <a:xfrm>
            <a:off x="5457921" y="5155024"/>
            <a:ext cx="310071" cy="193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3647" name="Graphic 124" descr="Graphic 124"/>
          <p:cNvPicPr>
            <a:picLocks noChangeAspect="1"/>
          </p:cNvPicPr>
          <p:nvPr/>
        </p:nvPicPr>
        <p:blipFill>
          <a:blip r:embed="rId3">
            <a:extLst/>
          </a:blip>
          <a:stretch>
            <a:fillRect/>
          </a:stretch>
        </p:blipFill>
        <p:spPr>
          <a:xfrm>
            <a:off x="5487334" y="3138652"/>
            <a:ext cx="270830" cy="282116"/>
          </a:xfrm>
          <a:prstGeom prst="rect">
            <a:avLst/>
          </a:prstGeom>
          <a:ln w="12700">
            <a:miter lim="400000"/>
          </a:ln>
        </p:spPr>
      </p:pic>
      <p:pic>
        <p:nvPicPr>
          <p:cNvPr id="13648" name="Graphic 125" descr="Graphic 125"/>
          <p:cNvPicPr>
            <a:picLocks noChangeAspect="1"/>
          </p:cNvPicPr>
          <p:nvPr/>
        </p:nvPicPr>
        <p:blipFill>
          <a:blip r:embed="rId4">
            <a:extLst/>
          </a:blip>
          <a:stretch>
            <a:fillRect/>
          </a:stretch>
        </p:blipFill>
        <p:spPr>
          <a:xfrm>
            <a:off x="5515426" y="3788114"/>
            <a:ext cx="244675" cy="280820"/>
          </a:xfrm>
          <a:prstGeom prst="rect">
            <a:avLst/>
          </a:prstGeom>
          <a:ln w="12700">
            <a:miter lim="400000"/>
          </a:ln>
        </p:spPr>
      </p:pic>
      <p:pic>
        <p:nvPicPr>
          <p:cNvPr id="13649" name="Graphic 165" descr="Graphic 165"/>
          <p:cNvPicPr>
            <a:picLocks noChangeAspect="1"/>
          </p:cNvPicPr>
          <p:nvPr/>
        </p:nvPicPr>
        <p:blipFill>
          <a:blip r:embed="rId5">
            <a:extLst/>
          </a:blip>
          <a:stretch>
            <a:fillRect/>
          </a:stretch>
        </p:blipFill>
        <p:spPr>
          <a:xfrm>
            <a:off x="5451580" y="4489613"/>
            <a:ext cx="303310" cy="215994"/>
          </a:xfrm>
          <a:prstGeom prst="rect">
            <a:avLst/>
          </a:prstGeom>
          <a:ln w="12700">
            <a:miter lim="400000"/>
          </a:ln>
        </p:spPr>
      </p:pic>
      <p:pic>
        <p:nvPicPr>
          <p:cNvPr id="13650" name="Graphic 166" descr="Graphic 166"/>
          <p:cNvPicPr>
            <a:picLocks noChangeAspect="1"/>
          </p:cNvPicPr>
          <p:nvPr/>
        </p:nvPicPr>
        <p:blipFill>
          <a:blip r:embed="rId6">
            <a:extLst/>
          </a:blip>
          <a:stretch>
            <a:fillRect/>
          </a:stretch>
        </p:blipFill>
        <p:spPr>
          <a:xfrm>
            <a:off x="10090556" y="2472657"/>
            <a:ext cx="272460" cy="272460"/>
          </a:xfrm>
          <a:prstGeom prst="rect">
            <a:avLst/>
          </a:prstGeom>
          <a:ln w="12700">
            <a:miter lim="400000"/>
          </a:ln>
        </p:spPr>
      </p:pic>
      <p:pic>
        <p:nvPicPr>
          <p:cNvPr id="13651" name="Graphic 167" descr="Graphic 167"/>
          <p:cNvPicPr>
            <a:picLocks noChangeAspect="1"/>
          </p:cNvPicPr>
          <p:nvPr/>
        </p:nvPicPr>
        <p:blipFill>
          <a:blip r:embed="rId7">
            <a:extLst/>
          </a:blip>
          <a:stretch>
            <a:fillRect/>
          </a:stretch>
        </p:blipFill>
        <p:spPr>
          <a:xfrm>
            <a:off x="8631521" y="3779944"/>
            <a:ext cx="292399" cy="273447"/>
          </a:xfrm>
          <a:prstGeom prst="rect">
            <a:avLst/>
          </a:prstGeom>
          <a:ln w="12700">
            <a:miter lim="400000"/>
          </a:ln>
        </p:spPr>
      </p:pic>
      <p:pic>
        <p:nvPicPr>
          <p:cNvPr id="13652" name="Graphic 168" descr="Graphic 168"/>
          <p:cNvPicPr>
            <a:picLocks noChangeAspect="1"/>
          </p:cNvPicPr>
          <p:nvPr/>
        </p:nvPicPr>
        <p:blipFill>
          <a:blip r:embed="rId8">
            <a:extLst/>
          </a:blip>
          <a:stretch>
            <a:fillRect/>
          </a:stretch>
        </p:blipFill>
        <p:spPr>
          <a:xfrm>
            <a:off x="10085413" y="3800652"/>
            <a:ext cx="294993" cy="261354"/>
          </a:xfrm>
          <a:prstGeom prst="rect">
            <a:avLst/>
          </a:prstGeom>
          <a:ln w="12700">
            <a:miter lim="400000"/>
          </a:ln>
        </p:spPr>
      </p:pic>
      <p:pic>
        <p:nvPicPr>
          <p:cNvPr id="13653" name="Graphic 169" descr="Graphic 169"/>
          <p:cNvPicPr>
            <a:picLocks noChangeAspect="1"/>
          </p:cNvPicPr>
          <p:nvPr/>
        </p:nvPicPr>
        <p:blipFill>
          <a:blip r:embed="rId9">
            <a:extLst/>
          </a:blip>
          <a:stretch>
            <a:fillRect/>
          </a:stretch>
        </p:blipFill>
        <p:spPr>
          <a:xfrm>
            <a:off x="8626572" y="5278444"/>
            <a:ext cx="293507" cy="233888"/>
          </a:xfrm>
          <a:prstGeom prst="rect">
            <a:avLst/>
          </a:prstGeom>
          <a:ln w="12700">
            <a:miter lim="400000"/>
          </a:ln>
        </p:spPr>
      </p:pic>
      <p:pic>
        <p:nvPicPr>
          <p:cNvPr id="13654" name="Graphic 170" descr="Graphic 170"/>
          <p:cNvPicPr>
            <a:picLocks noChangeAspect="1"/>
          </p:cNvPicPr>
          <p:nvPr/>
        </p:nvPicPr>
        <p:blipFill>
          <a:blip r:embed="rId10">
            <a:extLst/>
          </a:blip>
          <a:stretch>
            <a:fillRect/>
          </a:stretch>
        </p:blipFill>
        <p:spPr>
          <a:xfrm>
            <a:off x="10085413" y="5265478"/>
            <a:ext cx="277455" cy="231595"/>
          </a:xfrm>
          <a:prstGeom prst="rect">
            <a:avLst/>
          </a:prstGeom>
          <a:ln w="12700">
            <a:miter lim="400000"/>
          </a:ln>
        </p:spPr>
      </p:pic>
      <p:pic>
        <p:nvPicPr>
          <p:cNvPr id="13655" name="Picture 171" descr="Picture 171"/>
          <p:cNvPicPr>
            <a:picLocks noChangeAspect="1"/>
          </p:cNvPicPr>
          <p:nvPr/>
        </p:nvPicPr>
        <p:blipFill>
          <a:blip r:embed="rId11">
            <a:extLst/>
          </a:blip>
          <a:srcRect l="0" t="13129" r="7842" b="0"/>
          <a:stretch>
            <a:fillRect/>
          </a:stretch>
        </p:blipFill>
        <p:spPr>
          <a:xfrm>
            <a:off x="3642867" y="3197263"/>
            <a:ext cx="231386" cy="218111"/>
          </a:xfrm>
          <a:prstGeom prst="rect">
            <a:avLst/>
          </a:prstGeom>
          <a:ln w="12700">
            <a:miter lim="400000"/>
          </a:ln>
        </p:spPr>
      </p:pic>
      <p:pic>
        <p:nvPicPr>
          <p:cNvPr id="13656" name="Picture 172" descr="Picture 172"/>
          <p:cNvPicPr>
            <a:picLocks noChangeAspect="1"/>
          </p:cNvPicPr>
          <p:nvPr/>
        </p:nvPicPr>
        <p:blipFill>
          <a:blip r:embed="rId12">
            <a:extLst/>
          </a:blip>
          <a:stretch>
            <a:fillRect/>
          </a:stretch>
        </p:blipFill>
        <p:spPr>
          <a:xfrm>
            <a:off x="3626134" y="3870094"/>
            <a:ext cx="256100" cy="185906"/>
          </a:xfrm>
          <a:prstGeom prst="rect">
            <a:avLst/>
          </a:prstGeom>
          <a:ln w="12700">
            <a:miter lim="400000"/>
          </a:ln>
        </p:spPr>
      </p:pic>
      <p:pic>
        <p:nvPicPr>
          <p:cNvPr id="13657" name="Picture 173" descr="Picture 173"/>
          <p:cNvPicPr>
            <a:picLocks noChangeAspect="1"/>
          </p:cNvPicPr>
          <p:nvPr/>
        </p:nvPicPr>
        <p:blipFill>
          <a:blip r:embed="rId13">
            <a:extLst/>
          </a:blip>
          <a:srcRect l="0" t="0" r="0" b="30379"/>
          <a:stretch>
            <a:fillRect/>
          </a:stretch>
        </p:blipFill>
        <p:spPr>
          <a:xfrm>
            <a:off x="3592767" y="4547694"/>
            <a:ext cx="308338" cy="180191"/>
          </a:xfrm>
          <a:prstGeom prst="rect">
            <a:avLst/>
          </a:prstGeom>
          <a:ln w="12700">
            <a:miter lim="400000"/>
          </a:ln>
        </p:spPr>
      </p:pic>
      <p:grpSp>
        <p:nvGrpSpPr>
          <p:cNvPr id="13663" name="Group 1"/>
          <p:cNvGrpSpPr/>
          <p:nvPr/>
        </p:nvGrpSpPr>
        <p:grpSpPr>
          <a:xfrm>
            <a:off x="4361782" y="1784193"/>
            <a:ext cx="1582679" cy="307360"/>
            <a:chOff x="0" y="0"/>
            <a:chExt cx="1582678" cy="307359"/>
          </a:xfrm>
        </p:grpSpPr>
        <p:grpSp>
          <p:nvGrpSpPr>
            <p:cNvPr id="13660" name="Rectangle: Rounded Corners 227"/>
            <p:cNvGrpSpPr/>
            <p:nvPr/>
          </p:nvGrpSpPr>
          <p:grpSpPr>
            <a:xfrm>
              <a:off x="0" y="0"/>
              <a:ext cx="1582679" cy="307360"/>
              <a:chOff x="0" y="0"/>
              <a:chExt cx="1582678" cy="307359"/>
            </a:xfrm>
          </p:grpSpPr>
          <p:sp>
            <p:nvSpPr>
              <p:cNvPr id="13658" name="Rounded Rectangle"/>
              <p:cNvSpPr/>
              <p:nvPr/>
            </p:nvSpPr>
            <p:spPr>
              <a:xfrm>
                <a:off x="0" y="0"/>
                <a:ext cx="1582679" cy="307360"/>
              </a:xfrm>
              <a:prstGeom prst="roundRect">
                <a:avLst>
                  <a:gd name="adj" fmla="val 5500"/>
                </a:avLst>
              </a:prstGeom>
              <a:solidFill>
                <a:srgbClr val="DC3C00">
                  <a:alpha val="60000"/>
                </a:srgbClr>
              </a:solidFill>
              <a:ln w="12700" cap="flat">
                <a:solidFill>
                  <a:srgbClr val="DC3C00"/>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3659" name="OSBA"/>
              <p:cNvSpPr txBox="1"/>
              <p:nvPr/>
            </p:nvSpPr>
            <p:spPr>
              <a:xfrm>
                <a:off x="4951" y="83829"/>
                <a:ext cx="157277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900">
                    <a:solidFill>
                      <a:srgbClr val="FFFFFF"/>
                    </a:solidFill>
                    <a:latin typeface="Segoe UI"/>
                    <a:ea typeface="Segoe UI"/>
                    <a:cs typeface="Segoe UI"/>
                    <a:sym typeface="Segoe UI"/>
                  </a:defRPr>
                </a:lvl1pPr>
              </a:lstStyle>
              <a:p>
                <a:pPr/>
                <a:r>
                  <a:t>OSBA</a:t>
                </a:r>
              </a:p>
            </p:txBody>
          </p:sp>
        </p:grpSp>
        <p:pic>
          <p:nvPicPr>
            <p:cNvPr id="13661" name="Graphic 123" descr="Graphic 123"/>
            <p:cNvPicPr>
              <a:picLocks noChangeAspect="1"/>
            </p:cNvPicPr>
            <p:nvPr/>
          </p:nvPicPr>
          <p:blipFill>
            <a:blip r:embed="rId14">
              <a:extLst/>
            </a:blip>
            <a:stretch>
              <a:fillRect/>
            </a:stretch>
          </p:blipFill>
          <p:spPr>
            <a:xfrm>
              <a:off x="1045843" y="38075"/>
              <a:ext cx="222566" cy="224813"/>
            </a:xfrm>
            <a:prstGeom prst="rect">
              <a:avLst/>
            </a:prstGeom>
            <a:ln w="12700" cap="flat">
              <a:noFill/>
              <a:miter lim="400000"/>
            </a:ln>
            <a:effectLst/>
          </p:spPr>
        </p:pic>
        <p:pic>
          <p:nvPicPr>
            <p:cNvPr id="13662" name="Graphic 174" descr="Graphic 174"/>
            <p:cNvPicPr>
              <a:picLocks noChangeAspect="1"/>
            </p:cNvPicPr>
            <p:nvPr/>
          </p:nvPicPr>
          <p:blipFill>
            <a:blip r:embed="rId14">
              <a:extLst/>
            </a:blip>
            <a:stretch>
              <a:fillRect/>
            </a:stretch>
          </p:blipFill>
          <p:spPr>
            <a:xfrm>
              <a:off x="311682" y="38075"/>
              <a:ext cx="222566" cy="224813"/>
            </a:xfrm>
            <a:prstGeom prst="rect">
              <a:avLst/>
            </a:prstGeom>
            <a:ln w="12700" cap="flat">
              <a:noFill/>
              <a:miter lim="400000"/>
            </a:ln>
            <a:effectLst/>
          </p:spPr>
        </p:pic>
      </p:grpSp>
      <p:pic>
        <p:nvPicPr>
          <p:cNvPr id="13664" name="Picture 175" descr="Picture 175"/>
          <p:cNvPicPr>
            <a:picLocks noChangeAspect="1"/>
          </p:cNvPicPr>
          <p:nvPr/>
        </p:nvPicPr>
        <p:blipFill>
          <a:blip r:embed="rId15">
            <a:extLst/>
          </a:blip>
          <a:stretch>
            <a:fillRect/>
          </a:stretch>
        </p:blipFill>
        <p:spPr>
          <a:xfrm>
            <a:off x="3644779" y="5108890"/>
            <a:ext cx="229432" cy="282965"/>
          </a:xfrm>
          <a:prstGeom prst="rect">
            <a:avLst/>
          </a:prstGeom>
          <a:ln w="12700">
            <a:miter lim="400000"/>
          </a:ln>
        </p:spPr>
      </p:pic>
      <p:sp>
        <p:nvSpPr>
          <p:cNvPr id="13665" name="Freeform 5"/>
          <p:cNvSpPr/>
          <p:nvPr/>
        </p:nvSpPr>
        <p:spPr>
          <a:xfrm>
            <a:off x="6095241" y="5882118"/>
            <a:ext cx="418946" cy="261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635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sp>
        <p:nvSpPr>
          <p:cNvPr id="13666"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688" name="Group 164"/>
          <p:cNvGrpSpPr/>
          <p:nvPr/>
        </p:nvGrpSpPr>
        <p:grpSpPr>
          <a:xfrm>
            <a:off x="783437" y="388305"/>
            <a:ext cx="527876" cy="505709"/>
            <a:chOff x="0" y="0"/>
            <a:chExt cx="527874" cy="505707"/>
          </a:xfrm>
        </p:grpSpPr>
        <p:sp>
          <p:nvSpPr>
            <p:cNvPr id="13667"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68"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69"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0"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1"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2"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3"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4"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5"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6"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7"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8"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79"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0"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1"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2"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3"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4"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5"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6"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687"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26" grpId="1" fill="hold">
                                  <p:stCondLst>
                                    <p:cond delay="250"/>
                                  </p:stCondLst>
                                  <p:childTnLst>
                                    <p:animEffect filter="fade" transition="out">
                                      <p:cBhvr>
                                        <p:cTn id="6" dur="2000" fill="hold" tmFilter="0, 0; .2, .5; .8, .5; 1, 0"/>
                                        <p:tgtEl>
                                          <p:spTgt spid="13663"/>
                                        </p:tgtEl>
                                      </p:cBhvr>
                                    </p:animEffect>
                                    <p:animScale>
                                      <p:cBhvr>
                                        <p:cTn id="7" dur="1000" fill="hold" autoRev="1"/>
                                        <p:tgtEl>
                                          <p:spTgt spid="13663"/>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63"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29"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9830"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9831"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9832"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Containers on Azure</a:t>
            </a:r>
          </a:p>
        </p:txBody>
      </p:sp>
      <p:sp>
        <p:nvSpPr>
          <p:cNvPr id="9833" name="Hexagon 176"/>
          <p:cNvSpPr/>
          <p:nvPr/>
        </p:nvSpPr>
        <p:spPr>
          <a:xfrm>
            <a:off x="816177" y="2804905"/>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4" name="Hexagon 156"/>
          <p:cNvSpPr/>
          <p:nvPr/>
        </p:nvSpPr>
        <p:spPr>
          <a:xfrm>
            <a:off x="2277253" y="3634809"/>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5" name="Hexagon 157"/>
          <p:cNvSpPr/>
          <p:nvPr/>
        </p:nvSpPr>
        <p:spPr>
          <a:xfrm>
            <a:off x="816177" y="451997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6" name="Hexagon 159"/>
          <p:cNvSpPr/>
          <p:nvPr/>
        </p:nvSpPr>
        <p:spPr>
          <a:xfrm>
            <a:off x="5222409" y="1927794"/>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7" name="Hexagon 160"/>
          <p:cNvSpPr/>
          <p:nvPr/>
        </p:nvSpPr>
        <p:spPr>
          <a:xfrm>
            <a:off x="3749831" y="451672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8" name="Hexagon 161"/>
          <p:cNvSpPr/>
          <p:nvPr/>
        </p:nvSpPr>
        <p:spPr>
          <a:xfrm>
            <a:off x="5222409" y="3634809"/>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39" name="Hexagon 162"/>
          <p:cNvSpPr/>
          <p:nvPr/>
        </p:nvSpPr>
        <p:spPr>
          <a:xfrm>
            <a:off x="6706868" y="278130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840" name="Hexagon 164"/>
          <p:cNvSpPr/>
          <p:nvPr/>
        </p:nvSpPr>
        <p:spPr>
          <a:xfrm>
            <a:off x="8167565" y="193455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9841" name="Rectangle 165"/>
          <p:cNvSpPr txBox="1"/>
          <p:nvPr/>
        </p:nvSpPr>
        <p:spPr>
          <a:xfrm>
            <a:off x="1170913" y="3605919"/>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9842" name="Rectangle 166"/>
          <p:cNvSpPr txBox="1"/>
          <p:nvPr/>
        </p:nvSpPr>
        <p:spPr>
          <a:xfrm>
            <a:off x="2479200" y="4309716"/>
            <a:ext cx="1221445"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9843" name="Rectangle 167"/>
          <p:cNvSpPr txBox="1"/>
          <p:nvPr/>
        </p:nvSpPr>
        <p:spPr>
          <a:xfrm>
            <a:off x="982209" y="5245094"/>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9844" name="Rectangle 169"/>
          <p:cNvSpPr txBox="1"/>
          <p:nvPr/>
        </p:nvSpPr>
        <p:spPr>
          <a:xfrm>
            <a:off x="3902855" y="515956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9845" name="Rectangle 170"/>
          <p:cNvSpPr txBox="1"/>
          <p:nvPr/>
        </p:nvSpPr>
        <p:spPr>
          <a:xfrm>
            <a:off x="5355173" y="2590600"/>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9846" name="Rectangle 171"/>
          <p:cNvSpPr txBox="1"/>
          <p:nvPr/>
        </p:nvSpPr>
        <p:spPr>
          <a:xfrm>
            <a:off x="5457170" y="4311910"/>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9847" name="Rectangle 172"/>
          <p:cNvSpPr txBox="1"/>
          <p:nvPr/>
        </p:nvSpPr>
        <p:spPr>
          <a:xfrm>
            <a:off x="6920738" y="3502338"/>
            <a:ext cx="1197599"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9848" name="Rectangle 173"/>
          <p:cNvSpPr txBox="1"/>
          <p:nvPr/>
        </p:nvSpPr>
        <p:spPr>
          <a:xfrm>
            <a:off x="8391924" y="2639285"/>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grpSp>
        <p:nvGrpSpPr>
          <p:cNvPr id="9852" name="Group 27"/>
          <p:cNvGrpSpPr/>
          <p:nvPr/>
        </p:nvGrpSpPr>
        <p:grpSpPr>
          <a:xfrm>
            <a:off x="1438289" y="3069636"/>
            <a:ext cx="381980" cy="422460"/>
            <a:chOff x="0" y="0"/>
            <a:chExt cx="381978" cy="422458"/>
          </a:xfrm>
        </p:grpSpPr>
        <p:sp>
          <p:nvSpPr>
            <p:cNvPr id="9849"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50"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51"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9853" name="Picture 31" descr="Picture 31"/>
          <p:cNvPicPr>
            <a:picLocks noChangeAspect="1"/>
          </p:cNvPicPr>
          <p:nvPr/>
        </p:nvPicPr>
        <p:blipFill>
          <a:blip r:embed="rId3">
            <a:extLst/>
          </a:blip>
          <a:stretch>
            <a:fillRect/>
          </a:stretch>
        </p:blipFill>
        <p:spPr>
          <a:xfrm>
            <a:off x="1389792" y="4705134"/>
            <a:ext cx="478111" cy="478111"/>
          </a:xfrm>
          <a:prstGeom prst="rect">
            <a:avLst/>
          </a:prstGeom>
          <a:ln w="12700">
            <a:miter lim="400000"/>
          </a:ln>
        </p:spPr>
      </p:pic>
      <p:grpSp>
        <p:nvGrpSpPr>
          <p:cNvPr id="9878" name="Group 2"/>
          <p:cNvGrpSpPr/>
          <p:nvPr/>
        </p:nvGrpSpPr>
        <p:grpSpPr>
          <a:xfrm>
            <a:off x="3749831" y="2781301"/>
            <a:ext cx="1625341" cy="1401157"/>
            <a:chOff x="0" y="0"/>
            <a:chExt cx="1625340" cy="1401156"/>
          </a:xfrm>
        </p:grpSpPr>
        <p:sp>
          <p:nvSpPr>
            <p:cNvPr id="9854" name="Hexagon 158"/>
            <p:cNvSpPr/>
            <p:nvPr/>
          </p:nvSpPr>
          <p:spPr>
            <a:xfrm>
              <a:off x="-1" y="-1"/>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cap="flat">
              <a:noFill/>
              <a:miter lim="400000"/>
            </a:ln>
            <a:effectLst/>
          </p:spPr>
          <p:txBody>
            <a:bodyPr wrap="square" lIns="45719" tIns="45719" rIns="45719" bIns="45719" numCol="1" anchor="t">
              <a:noAutofit/>
            </a:bodyPr>
            <a:lstStyle/>
            <a:p>
              <a:pPr algn="ctr" defTabSz="895923">
                <a:lnSpc>
                  <a:spcPct val="90000"/>
                </a:lnSpc>
                <a:defRPr b="1" sz="1300">
                  <a:solidFill>
                    <a:srgbClr val="FFFFFF"/>
                  </a:solidFill>
                  <a:latin typeface="Segoe UI"/>
                  <a:ea typeface="Segoe UI"/>
                  <a:cs typeface="Segoe UI"/>
                  <a:sym typeface="Segoe UI"/>
                </a:defRPr>
              </a:pPr>
            </a:p>
          </p:txBody>
        </p:sp>
        <p:sp>
          <p:nvSpPr>
            <p:cNvPr id="9855" name="Rectangle 168"/>
            <p:cNvSpPr txBox="1"/>
            <p:nvPr/>
          </p:nvSpPr>
          <p:spPr>
            <a:xfrm>
              <a:off x="245859" y="596910"/>
              <a:ext cx="1133623" cy="55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grpSp>
          <p:nvGrpSpPr>
            <p:cNvPr id="9877" name="Group 32"/>
            <p:cNvGrpSpPr/>
            <p:nvPr/>
          </p:nvGrpSpPr>
          <p:grpSpPr>
            <a:xfrm>
              <a:off x="614287" y="184079"/>
              <a:ext cx="399103" cy="382344"/>
              <a:chOff x="0" y="0"/>
              <a:chExt cx="399102" cy="382343"/>
            </a:xfrm>
          </p:grpSpPr>
          <p:sp>
            <p:nvSpPr>
              <p:cNvPr id="9856"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57"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58"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59"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0"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1"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2"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3"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4"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5"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6"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7"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8"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69"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0"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1"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2"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3"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4"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5"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76"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9888" name="Group 1"/>
          <p:cNvGrpSpPr/>
          <p:nvPr/>
        </p:nvGrpSpPr>
        <p:grpSpPr>
          <a:xfrm>
            <a:off x="2874456" y="3825435"/>
            <a:ext cx="434852" cy="420487"/>
            <a:chOff x="0" y="0"/>
            <a:chExt cx="434851" cy="420485"/>
          </a:xfrm>
        </p:grpSpPr>
        <p:sp>
          <p:nvSpPr>
            <p:cNvPr id="9879"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0"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1"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2"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3"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4"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5"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6"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87"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9896" name="Group 78"/>
          <p:cNvGrpSpPr/>
          <p:nvPr/>
        </p:nvGrpSpPr>
        <p:grpSpPr>
          <a:xfrm>
            <a:off x="4352048" y="4696335"/>
            <a:ext cx="421286" cy="374435"/>
            <a:chOff x="0" y="0"/>
            <a:chExt cx="421284" cy="374434"/>
          </a:xfrm>
        </p:grpSpPr>
        <p:sp>
          <p:nvSpPr>
            <p:cNvPr id="9889"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90"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91"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892"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93"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894"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895"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9910" name="Group 86"/>
          <p:cNvGrpSpPr/>
          <p:nvPr/>
        </p:nvGrpSpPr>
        <p:grpSpPr>
          <a:xfrm>
            <a:off x="5795685" y="2149466"/>
            <a:ext cx="480714" cy="378555"/>
            <a:chOff x="0" y="0"/>
            <a:chExt cx="480713" cy="378554"/>
          </a:xfrm>
        </p:grpSpPr>
        <p:sp>
          <p:nvSpPr>
            <p:cNvPr id="9897"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98"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899"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0"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1"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02"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3"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4"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5"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6"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7"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8"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09"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9911" name="Graphic 100" descr="Graphic 100"/>
          <p:cNvPicPr>
            <a:picLocks noChangeAspect="1"/>
          </p:cNvPicPr>
          <p:nvPr/>
        </p:nvPicPr>
        <p:blipFill>
          <a:blip r:embed="rId4">
            <a:extLst/>
          </a:blip>
          <a:stretch>
            <a:fillRect/>
          </a:stretch>
        </p:blipFill>
        <p:spPr>
          <a:xfrm>
            <a:off x="5800709" y="3793668"/>
            <a:ext cx="468741" cy="473474"/>
          </a:xfrm>
          <a:prstGeom prst="rect">
            <a:avLst/>
          </a:prstGeom>
          <a:ln w="12700">
            <a:miter lim="400000"/>
          </a:ln>
        </p:spPr>
      </p:pic>
      <p:grpSp>
        <p:nvGrpSpPr>
          <p:cNvPr id="9918" name="Group 101"/>
          <p:cNvGrpSpPr/>
          <p:nvPr/>
        </p:nvGrpSpPr>
        <p:grpSpPr>
          <a:xfrm>
            <a:off x="7284803" y="3004775"/>
            <a:ext cx="467752" cy="414886"/>
            <a:chOff x="0" y="0"/>
            <a:chExt cx="467751" cy="414885"/>
          </a:xfrm>
        </p:grpSpPr>
        <p:sp>
          <p:nvSpPr>
            <p:cNvPr id="9912"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13"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14"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15"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16"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17"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9919" name="Graphic 108" descr="Graphic 108"/>
          <p:cNvPicPr>
            <a:picLocks noChangeAspect="1"/>
          </p:cNvPicPr>
          <p:nvPr/>
        </p:nvPicPr>
        <p:blipFill>
          <a:blip r:embed="rId5">
            <a:extLst/>
          </a:blip>
          <a:stretch>
            <a:fillRect/>
          </a:stretch>
        </p:blipFill>
        <p:spPr>
          <a:xfrm>
            <a:off x="8767882" y="2162070"/>
            <a:ext cx="424705" cy="40821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94" name="Title 4"/>
          <p:cNvSpPr txBox="1"/>
          <p:nvPr>
            <p:ph type="title"/>
          </p:nvPr>
        </p:nvSpPr>
        <p:spPr>
          <a:xfrm>
            <a:off x="2231725" y="505537"/>
            <a:ext cx="9820210" cy="854372"/>
          </a:xfrm>
          <a:prstGeom prst="rect">
            <a:avLst/>
          </a:prstGeom>
        </p:spPr>
        <p:txBody>
          <a:bodyPr/>
          <a:lstStyle>
            <a:lvl1pPr algn="ctr" defTabSz="841217">
              <a:defRPr spc="-92" sz="4324"/>
            </a:lvl1pPr>
          </a:lstStyle>
          <a:p>
            <a:pPr/>
            <a:r>
              <a:t>Open Service Broker for Azure (OSBA) </a:t>
            </a:r>
          </a:p>
        </p:txBody>
      </p:sp>
      <p:sp>
        <p:nvSpPr>
          <p:cNvPr id="13695"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Connecting containers to Azure services and platforms</a:t>
            </a:r>
          </a:p>
        </p:txBody>
      </p:sp>
      <p:sp>
        <p:nvSpPr>
          <p:cNvPr id="13696" name="Oval 17"/>
          <p:cNvSpPr/>
          <p:nvPr/>
        </p:nvSpPr>
        <p:spPr>
          <a:xfrm rot="16200000">
            <a:off x="3872195"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697" name="Oval 18"/>
          <p:cNvSpPr/>
          <p:nvPr/>
        </p:nvSpPr>
        <p:spPr>
          <a:xfrm rot="16200000">
            <a:off x="7069814"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698" name="Oval 19"/>
          <p:cNvSpPr/>
          <p:nvPr/>
        </p:nvSpPr>
        <p:spPr>
          <a:xfrm rot="16200000">
            <a:off x="10267430" y="5650860"/>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699" name="TextBox 22"/>
          <p:cNvSpPr txBox="1"/>
          <p:nvPr/>
        </p:nvSpPr>
        <p:spPr>
          <a:xfrm>
            <a:off x="5925642" y="4567664"/>
            <a:ext cx="2432366" cy="8202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Simple and flexible service integration</a:t>
            </a:r>
          </a:p>
        </p:txBody>
      </p:sp>
      <p:sp>
        <p:nvSpPr>
          <p:cNvPr id="13700" name="TextBox 26"/>
          <p:cNvSpPr txBox="1"/>
          <p:nvPr/>
        </p:nvSpPr>
        <p:spPr>
          <a:xfrm>
            <a:off x="9123260" y="4567664"/>
            <a:ext cx="2432366"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Compatible across numerous platforms </a:t>
            </a:r>
          </a:p>
        </p:txBody>
      </p:sp>
      <p:sp>
        <p:nvSpPr>
          <p:cNvPr id="13701" name="TextBox 31"/>
          <p:cNvSpPr txBox="1"/>
          <p:nvPr/>
        </p:nvSpPr>
        <p:spPr>
          <a:xfrm>
            <a:off x="2379139" y="4567664"/>
            <a:ext cx="3130137"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A standardized way to connect with Azure services</a:t>
            </a:r>
          </a:p>
        </p:txBody>
      </p:sp>
      <p:sp>
        <p:nvSpPr>
          <p:cNvPr id="13702" name="Straight Connector 34"/>
          <p:cNvSpPr/>
          <p:nvPr/>
        </p:nvSpPr>
        <p:spPr>
          <a:xfrm>
            <a:off x="4137088"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03" name="Straight Connector 40"/>
          <p:cNvSpPr/>
          <p:nvPr/>
        </p:nvSpPr>
        <p:spPr>
          <a:xfrm>
            <a:off x="7334707" y="5722872"/>
            <a:ext cx="2811857"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04" name="Rectangle 101"/>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705" name="Straight Connector 102"/>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706" name="Rectangle: Rounded Corners 104"/>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707" name="Rectangle: Rounded Corners 105"/>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3708" name="Rectangle: Rounded Corners 106"/>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Open Service </a:t>
            </a:r>
            <a:br/>
            <a:r>
              <a:t>Broker API (OSBA)</a:t>
            </a:r>
          </a:p>
        </p:txBody>
      </p:sp>
      <p:sp>
        <p:nvSpPr>
          <p:cNvPr id="13709" name="Rectangle: Rounded Corners 107"/>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717" name="Group 130"/>
          <p:cNvGrpSpPr/>
          <p:nvPr/>
        </p:nvGrpSpPr>
        <p:grpSpPr>
          <a:xfrm>
            <a:off x="730195" y="1660666"/>
            <a:ext cx="551234" cy="489930"/>
            <a:chOff x="0" y="0"/>
            <a:chExt cx="551232" cy="489928"/>
          </a:xfrm>
        </p:grpSpPr>
        <p:sp>
          <p:nvSpPr>
            <p:cNvPr id="13710" name="Freeform: Shape 131"/>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11" name="Freeform: Shape 132"/>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12" name="Freeform: Shape 133"/>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13" name="Freeform: Shape 134"/>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14" name="Freeform: Shape 135"/>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15" name="Freeform: Shape 136"/>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16" name="Freeform: Shape 137"/>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724" name="Group 138"/>
          <p:cNvGrpSpPr/>
          <p:nvPr/>
        </p:nvGrpSpPr>
        <p:grpSpPr>
          <a:xfrm>
            <a:off x="762683" y="5461115"/>
            <a:ext cx="586921" cy="520587"/>
            <a:chOff x="0" y="0"/>
            <a:chExt cx="586919" cy="520585"/>
          </a:xfrm>
        </p:grpSpPr>
        <p:sp>
          <p:nvSpPr>
            <p:cNvPr id="13718" name="Freeform: Shape 139"/>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19" name="Freeform: Shape 140"/>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20" name="Freeform: Shape 141"/>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21" name="Freeform: Shape 142"/>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22" name="Freeform: Shape 143"/>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23" name="Freeform: Shape 144"/>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738" name="Group 145"/>
          <p:cNvGrpSpPr/>
          <p:nvPr/>
        </p:nvGrpSpPr>
        <p:grpSpPr>
          <a:xfrm>
            <a:off x="700567" y="2932480"/>
            <a:ext cx="627257" cy="493959"/>
            <a:chOff x="0" y="0"/>
            <a:chExt cx="627255" cy="493957"/>
          </a:xfrm>
        </p:grpSpPr>
        <p:sp>
          <p:nvSpPr>
            <p:cNvPr id="13725" name="Freeform: Shape 146"/>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26" name="Freeform: Shape 147"/>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27" name="Freeform: Shape 148"/>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28" name="Freeform: Shape 149"/>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29" name="Freeform: Shape 150"/>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30" name="Freeform: Shape 151"/>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1" name="Freeform: Shape 152"/>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2" name="Freeform: Shape 153"/>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3" name="Freeform: Shape 154"/>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4" name="Freeform: Shape 155"/>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5" name="Freeform: Shape 156"/>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6" name="Freeform: Shape 157"/>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37" name="Freeform: Shape 158"/>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739" name="Graphic 159" descr="Graphic 159"/>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3740" name="Graphic 73" descr="Graphic 73"/>
          <p:cNvPicPr>
            <a:picLocks noChangeAspect="1"/>
          </p:cNvPicPr>
          <p:nvPr/>
        </p:nvPicPr>
        <p:blipFill>
          <a:blip r:embed="rId3">
            <a:extLst/>
          </a:blip>
          <a:stretch>
            <a:fillRect/>
          </a:stretch>
        </p:blipFill>
        <p:spPr>
          <a:xfrm>
            <a:off x="2420177" y="2457663"/>
            <a:ext cx="3048059" cy="1799688"/>
          </a:xfrm>
          <a:prstGeom prst="rect">
            <a:avLst/>
          </a:prstGeom>
          <a:ln w="12700">
            <a:miter lim="400000"/>
          </a:ln>
        </p:spPr>
      </p:pic>
      <p:pic>
        <p:nvPicPr>
          <p:cNvPr id="13741" name="Graphic 74" descr="Graphic 74"/>
          <p:cNvPicPr>
            <a:picLocks noChangeAspect="1"/>
          </p:cNvPicPr>
          <p:nvPr/>
        </p:nvPicPr>
        <p:blipFill>
          <a:blip r:embed="rId4">
            <a:extLst/>
          </a:blip>
          <a:stretch>
            <a:fillRect/>
          </a:stretch>
        </p:blipFill>
        <p:spPr>
          <a:xfrm>
            <a:off x="9024662" y="2455139"/>
            <a:ext cx="2629564" cy="1804741"/>
          </a:xfrm>
          <a:prstGeom prst="rect">
            <a:avLst/>
          </a:prstGeom>
          <a:ln w="12700">
            <a:miter lim="400000"/>
          </a:ln>
        </p:spPr>
      </p:pic>
      <p:pic>
        <p:nvPicPr>
          <p:cNvPr id="13742" name="Graphic 75" descr="Graphic 75"/>
          <p:cNvPicPr>
            <a:picLocks noChangeAspect="1"/>
          </p:cNvPicPr>
          <p:nvPr/>
        </p:nvPicPr>
        <p:blipFill>
          <a:blip r:embed="rId5">
            <a:extLst/>
          </a:blip>
          <a:stretch>
            <a:fillRect/>
          </a:stretch>
        </p:blipFill>
        <p:spPr>
          <a:xfrm>
            <a:off x="5844094" y="2462415"/>
            <a:ext cx="2595461" cy="1790188"/>
          </a:xfrm>
          <a:prstGeom prst="rect">
            <a:avLst/>
          </a:prstGeom>
          <a:ln w="12700">
            <a:miter lim="400000"/>
          </a:ln>
        </p:spPr>
      </p:pic>
      <p:sp>
        <p:nvSpPr>
          <p:cNvPr id="13743"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765" name="Group 82"/>
          <p:cNvGrpSpPr/>
          <p:nvPr/>
        </p:nvGrpSpPr>
        <p:grpSpPr>
          <a:xfrm>
            <a:off x="783437" y="388305"/>
            <a:ext cx="527876" cy="505709"/>
            <a:chOff x="0" y="0"/>
            <a:chExt cx="527874" cy="505707"/>
          </a:xfrm>
        </p:grpSpPr>
        <p:sp>
          <p:nvSpPr>
            <p:cNvPr id="13744"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45"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46"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47"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48"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49"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0"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1"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2"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3"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4"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5"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6"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7"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8"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59"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60"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61"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62"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63"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764"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67" name="Title 4"/>
          <p:cNvSpPr txBox="1"/>
          <p:nvPr>
            <p:ph type="title"/>
          </p:nvPr>
        </p:nvSpPr>
        <p:spPr>
          <a:xfrm>
            <a:off x="2231725" y="505537"/>
            <a:ext cx="9820210" cy="854372"/>
          </a:xfrm>
          <a:prstGeom prst="rect">
            <a:avLst/>
          </a:prstGeom>
        </p:spPr>
        <p:txBody>
          <a:bodyPr/>
          <a:lstStyle>
            <a:lvl1pPr algn="ctr" defTabSz="841217">
              <a:defRPr spc="-92" sz="4324"/>
            </a:lvl1pPr>
          </a:lstStyle>
          <a:p>
            <a:pPr/>
            <a:r>
              <a:t>Open Service Broker for Azure (OSBA) </a:t>
            </a:r>
          </a:p>
        </p:txBody>
      </p:sp>
      <p:sp>
        <p:nvSpPr>
          <p:cNvPr id="13768"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An implementation of the Open Service Broker API</a:t>
            </a:r>
          </a:p>
        </p:txBody>
      </p:sp>
      <p:sp>
        <p:nvSpPr>
          <p:cNvPr id="13769" name="Oval 54"/>
          <p:cNvSpPr/>
          <p:nvPr/>
        </p:nvSpPr>
        <p:spPr>
          <a:xfrm rot="16200000">
            <a:off x="3428517" y="5083289"/>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0" name="Oval 69"/>
          <p:cNvSpPr/>
          <p:nvPr/>
        </p:nvSpPr>
        <p:spPr>
          <a:xfrm rot="16200000">
            <a:off x="5658518" y="5083289"/>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1" name="Oval 71"/>
          <p:cNvSpPr/>
          <p:nvPr/>
        </p:nvSpPr>
        <p:spPr>
          <a:xfrm rot="16200000">
            <a:off x="7888517" y="5083288"/>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2" name="Oval 72"/>
          <p:cNvSpPr/>
          <p:nvPr/>
        </p:nvSpPr>
        <p:spPr>
          <a:xfrm rot="16200000">
            <a:off x="10118518" y="5083288"/>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3" name="Oval 82"/>
          <p:cNvSpPr/>
          <p:nvPr/>
        </p:nvSpPr>
        <p:spPr>
          <a:xfrm rot="16200000">
            <a:off x="3428517" y="2474143"/>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4" name="Oval 83"/>
          <p:cNvSpPr/>
          <p:nvPr/>
        </p:nvSpPr>
        <p:spPr>
          <a:xfrm rot="16200000">
            <a:off x="5658518" y="2474145"/>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5" name="Oval 84"/>
          <p:cNvSpPr/>
          <p:nvPr/>
        </p:nvSpPr>
        <p:spPr>
          <a:xfrm rot="16200000">
            <a:off x="7888517" y="2474145"/>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6" name="Oval 85"/>
          <p:cNvSpPr/>
          <p:nvPr/>
        </p:nvSpPr>
        <p:spPr>
          <a:xfrm rot="16200000">
            <a:off x="10118518" y="2474145"/>
            <a:ext cx="736627" cy="736627"/>
          </a:xfrm>
          <a:prstGeom prst="ellipse">
            <a:avLst/>
          </a:prstGeom>
          <a:solidFill>
            <a:srgbClr val="FFFFFF"/>
          </a:solidFill>
          <a:ln w="28575">
            <a:solidFill>
              <a:srgbClr val="0072C6"/>
            </a:solidFill>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3777" name="Oval 86"/>
          <p:cNvSpPr/>
          <p:nvPr/>
        </p:nvSpPr>
        <p:spPr>
          <a:xfrm>
            <a:off x="6570681" y="3575880"/>
            <a:ext cx="1142301" cy="1142301"/>
          </a:xfrm>
          <a:prstGeom prst="ellipse">
            <a:avLst/>
          </a:prstGeom>
          <a:solidFill>
            <a:srgbClr val="FFFFFF"/>
          </a:solidFill>
          <a:ln w="28575">
            <a:solidFill>
              <a:srgbClr val="0072C6"/>
            </a:solidFill>
          </a:ln>
        </p:spPr>
        <p:txBody>
          <a:bodyPr lIns="45719" rIns="45719" anchor="ctr"/>
          <a:lstStyle/>
          <a:p>
            <a:pPr algn="r" defTabSz="914101">
              <a:lnSpc>
                <a:spcPct val="90000"/>
              </a:lnSpc>
              <a:defRPr sz="2300">
                <a:solidFill>
                  <a:srgbClr val="FFFFFF"/>
                </a:solidFill>
                <a:latin typeface="Segoe UI"/>
                <a:ea typeface="Segoe UI"/>
                <a:cs typeface="Segoe UI"/>
                <a:sym typeface="Segoe UI"/>
              </a:defRPr>
            </a:pPr>
          </a:p>
        </p:txBody>
      </p:sp>
      <p:sp>
        <p:nvSpPr>
          <p:cNvPr id="13778" name="Straight Connector 88"/>
          <p:cNvSpPr/>
          <p:nvPr/>
        </p:nvSpPr>
        <p:spPr>
          <a:xfrm>
            <a:off x="4309545" y="5451602"/>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79" name="Straight Connector 89"/>
          <p:cNvSpPr/>
          <p:nvPr/>
        </p:nvSpPr>
        <p:spPr>
          <a:xfrm>
            <a:off x="6539545" y="5451602"/>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0" name="Straight Connector 90"/>
          <p:cNvSpPr/>
          <p:nvPr/>
        </p:nvSpPr>
        <p:spPr>
          <a:xfrm>
            <a:off x="8769546" y="5451602"/>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1" name="Straight Connector 91"/>
          <p:cNvSpPr/>
          <p:nvPr/>
        </p:nvSpPr>
        <p:spPr>
          <a:xfrm>
            <a:off x="4314044" y="2842456"/>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2" name="Straight Connector 92"/>
          <p:cNvSpPr/>
          <p:nvPr/>
        </p:nvSpPr>
        <p:spPr>
          <a:xfrm>
            <a:off x="6641438" y="2842456"/>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3" name="Straight Connector 93"/>
          <p:cNvSpPr/>
          <p:nvPr/>
        </p:nvSpPr>
        <p:spPr>
          <a:xfrm>
            <a:off x="8821080" y="2842456"/>
            <a:ext cx="1204572"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4" name="Straight Connector 94"/>
          <p:cNvSpPr/>
          <p:nvPr/>
        </p:nvSpPr>
        <p:spPr>
          <a:xfrm flipV="1">
            <a:off x="7172966" y="4870123"/>
            <a:ext cx="1" cy="429537"/>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5" name="Straight Connector 95"/>
          <p:cNvSpPr/>
          <p:nvPr/>
        </p:nvSpPr>
        <p:spPr>
          <a:xfrm flipV="1">
            <a:off x="7172966" y="2994401"/>
            <a:ext cx="1" cy="429537"/>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3786" name="TextBox 96"/>
          <p:cNvSpPr txBox="1"/>
          <p:nvPr/>
        </p:nvSpPr>
        <p:spPr>
          <a:xfrm>
            <a:off x="3045137" y="5866603"/>
            <a:ext cx="1503383"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OpenShift</a:t>
            </a:r>
          </a:p>
        </p:txBody>
      </p:sp>
      <p:sp>
        <p:nvSpPr>
          <p:cNvPr id="13787" name="TextBox 97"/>
          <p:cNvSpPr txBox="1"/>
          <p:nvPr/>
        </p:nvSpPr>
        <p:spPr>
          <a:xfrm>
            <a:off x="5275138" y="5866603"/>
            <a:ext cx="1503383"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Cloud Foundry</a:t>
            </a:r>
          </a:p>
        </p:txBody>
      </p:sp>
      <p:sp>
        <p:nvSpPr>
          <p:cNvPr id="13788" name="TextBox 98"/>
          <p:cNvSpPr txBox="1"/>
          <p:nvPr/>
        </p:nvSpPr>
        <p:spPr>
          <a:xfrm>
            <a:off x="7505144" y="5866603"/>
            <a:ext cx="1503375" cy="6043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100">
                <a:solidFill>
                  <a:srgbClr val="505050"/>
                </a:solidFill>
                <a:latin typeface="Segoe UI Semibold"/>
                <a:ea typeface="Segoe UI Semibold"/>
                <a:cs typeface="Segoe UI Semibold"/>
                <a:sym typeface="Segoe UI Semibold"/>
              </a:defRPr>
            </a:pPr>
            <a:r>
              <a:t>Service Fabric </a:t>
            </a:r>
            <a:r>
              <a:rPr sz="1000"/>
              <a:t>(Coming soon)</a:t>
            </a:r>
          </a:p>
        </p:txBody>
      </p:sp>
      <p:sp>
        <p:nvSpPr>
          <p:cNvPr id="13789" name="TextBox 99"/>
          <p:cNvSpPr txBox="1"/>
          <p:nvPr/>
        </p:nvSpPr>
        <p:spPr>
          <a:xfrm>
            <a:off x="9735139" y="5866603"/>
            <a:ext cx="1503383" cy="6043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100">
                <a:solidFill>
                  <a:srgbClr val="505050"/>
                </a:solidFill>
                <a:latin typeface="Segoe UI Semibold"/>
                <a:ea typeface="Segoe UI Semibold"/>
                <a:cs typeface="Segoe UI Semibold"/>
                <a:sym typeface="Segoe UI Semibold"/>
              </a:defRPr>
            </a:pPr>
            <a:r>
              <a:t>Kubernetes</a:t>
            </a:r>
            <a:br/>
            <a:r>
              <a:rPr sz="1000"/>
              <a:t>(AKS)</a:t>
            </a:r>
          </a:p>
        </p:txBody>
      </p:sp>
      <p:sp>
        <p:nvSpPr>
          <p:cNvPr id="13790" name="TextBox 104"/>
          <p:cNvSpPr txBox="1"/>
          <p:nvPr/>
        </p:nvSpPr>
        <p:spPr>
          <a:xfrm>
            <a:off x="2919875" y="1965513"/>
            <a:ext cx="1753909"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nchor="b">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Azure SQL Database</a:t>
            </a:r>
          </a:p>
        </p:txBody>
      </p:sp>
      <p:sp>
        <p:nvSpPr>
          <p:cNvPr id="13791" name="TextBox 105"/>
          <p:cNvSpPr txBox="1"/>
          <p:nvPr/>
        </p:nvSpPr>
        <p:spPr>
          <a:xfrm>
            <a:off x="5275138" y="1965513"/>
            <a:ext cx="1503383"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nchor="b">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Redis Cache</a:t>
            </a:r>
          </a:p>
        </p:txBody>
      </p:sp>
      <p:sp>
        <p:nvSpPr>
          <p:cNvPr id="13792" name="TextBox 106"/>
          <p:cNvSpPr txBox="1"/>
          <p:nvPr/>
        </p:nvSpPr>
        <p:spPr>
          <a:xfrm>
            <a:off x="7505140" y="1965513"/>
            <a:ext cx="1503383"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nchor="b">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CosmosDB</a:t>
            </a:r>
          </a:p>
        </p:txBody>
      </p:sp>
      <p:sp>
        <p:nvSpPr>
          <p:cNvPr id="13793" name="TextBox 107"/>
          <p:cNvSpPr txBox="1"/>
          <p:nvPr/>
        </p:nvSpPr>
        <p:spPr>
          <a:xfrm>
            <a:off x="9735139" y="1965513"/>
            <a:ext cx="1503383" cy="451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nchor="b">
            <a:spAutoFit/>
          </a:bodyPr>
          <a:lstStyle>
            <a:lvl1pPr algn="ctr" defTabSz="914366">
              <a:spcBef>
                <a:spcPts val="500"/>
              </a:spcBef>
              <a:defRPr b="1" sz="1100">
                <a:solidFill>
                  <a:srgbClr val="505050"/>
                </a:solidFill>
                <a:latin typeface="Segoe UI Semibold"/>
                <a:ea typeface="Segoe UI Semibold"/>
                <a:cs typeface="Segoe UI Semibold"/>
                <a:sym typeface="Segoe UI Semibold"/>
              </a:defRPr>
            </a:lvl1pPr>
          </a:lstStyle>
          <a:p>
            <a:pPr/>
            <a:r>
              <a:t>And more!</a:t>
            </a:r>
          </a:p>
        </p:txBody>
      </p:sp>
      <p:sp>
        <p:nvSpPr>
          <p:cNvPr id="13794" name="TextBox 111"/>
          <p:cNvSpPr txBox="1"/>
          <p:nvPr/>
        </p:nvSpPr>
        <p:spPr>
          <a:xfrm>
            <a:off x="4673789" y="3838503"/>
            <a:ext cx="1794183" cy="617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nchor="ctr">
            <a:spAutoFit/>
          </a:bodyPr>
          <a:lstStyle>
            <a:lvl1pPr algn="r" defTabSz="914366">
              <a:spcBef>
                <a:spcPts val="500"/>
              </a:spcBef>
              <a:defRPr b="1" sz="1100">
                <a:solidFill>
                  <a:srgbClr val="505050"/>
                </a:solidFill>
                <a:latin typeface="Segoe UI Semibold"/>
                <a:ea typeface="Segoe UI Semibold"/>
                <a:cs typeface="Segoe UI Semibold"/>
                <a:sym typeface="Segoe UI Semibold"/>
              </a:defRPr>
            </a:lvl1pPr>
          </a:lstStyle>
          <a:p>
            <a:pPr/>
            <a:r>
              <a:t>Open Service Broker for Azure (OSBA)</a:t>
            </a:r>
          </a:p>
        </p:txBody>
      </p:sp>
      <p:pic>
        <p:nvPicPr>
          <p:cNvPr id="13795" name="Picture 44" descr="Picture 44"/>
          <p:cNvPicPr>
            <a:picLocks noChangeAspect="1"/>
          </p:cNvPicPr>
          <p:nvPr/>
        </p:nvPicPr>
        <p:blipFill>
          <a:blip r:embed="rId2">
            <a:extLst/>
          </a:blip>
          <a:srcRect l="31524" t="0" r="31524" b="25591"/>
          <a:stretch>
            <a:fillRect/>
          </a:stretch>
        </p:blipFill>
        <p:spPr>
          <a:xfrm>
            <a:off x="5841951" y="5221582"/>
            <a:ext cx="374206" cy="460042"/>
          </a:xfrm>
          <a:prstGeom prst="rect">
            <a:avLst/>
          </a:prstGeom>
          <a:ln w="12700">
            <a:miter lim="400000"/>
          </a:ln>
        </p:spPr>
      </p:pic>
      <p:pic>
        <p:nvPicPr>
          <p:cNvPr id="13796" name="Picture 45" descr="Picture 45"/>
          <p:cNvPicPr>
            <a:picLocks noChangeAspect="1"/>
          </p:cNvPicPr>
          <p:nvPr/>
        </p:nvPicPr>
        <p:blipFill>
          <a:blip r:embed="rId3">
            <a:extLst/>
          </a:blip>
          <a:srcRect l="0" t="13129" r="7843" b="0"/>
          <a:stretch>
            <a:fillRect/>
          </a:stretch>
        </p:blipFill>
        <p:spPr>
          <a:xfrm>
            <a:off x="3571825" y="5239506"/>
            <a:ext cx="450012" cy="424195"/>
          </a:xfrm>
          <a:prstGeom prst="rect">
            <a:avLst/>
          </a:prstGeom>
          <a:ln w="12700">
            <a:miter lim="400000"/>
          </a:ln>
        </p:spPr>
      </p:pic>
      <p:pic>
        <p:nvPicPr>
          <p:cNvPr id="13797" name="Picture 46" descr="Picture 46"/>
          <p:cNvPicPr>
            <a:picLocks noChangeAspect="1"/>
          </p:cNvPicPr>
          <p:nvPr/>
        </p:nvPicPr>
        <p:blipFill>
          <a:blip r:embed="rId4">
            <a:extLst/>
          </a:blip>
          <a:stretch>
            <a:fillRect/>
          </a:stretch>
        </p:blipFill>
        <p:spPr>
          <a:xfrm>
            <a:off x="8041586" y="5236359"/>
            <a:ext cx="430490" cy="430490"/>
          </a:xfrm>
          <a:prstGeom prst="rect">
            <a:avLst/>
          </a:prstGeom>
          <a:ln w="12700">
            <a:miter lim="400000"/>
          </a:ln>
        </p:spPr>
      </p:pic>
      <p:pic>
        <p:nvPicPr>
          <p:cNvPr id="13798" name="Picture 47" descr="Picture 47"/>
          <p:cNvPicPr>
            <a:picLocks noChangeAspect="1"/>
          </p:cNvPicPr>
          <p:nvPr/>
        </p:nvPicPr>
        <p:blipFill>
          <a:blip r:embed="rId5">
            <a:extLst/>
          </a:blip>
          <a:stretch>
            <a:fillRect/>
          </a:stretch>
        </p:blipFill>
        <p:spPr>
          <a:xfrm>
            <a:off x="10259489" y="5224260"/>
            <a:ext cx="454684" cy="454684"/>
          </a:xfrm>
          <a:prstGeom prst="rect">
            <a:avLst/>
          </a:prstGeom>
          <a:ln w="12700">
            <a:miter lim="400000"/>
          </a:ln>
        </p:spPr>
      </p:pic>
      <p:sp>
        <p:nvSpPr>
          <p:cNvPr id="13799" name="Rectangle 55"/>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800" name="Straight Connector 56"/>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801" name="Rectangle: Rounded Corners 58"/>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802" name="Rectangle: Rounded Corners 5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3803" name="Rectangle: Rounded Corners 60"/>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Open Service </a:t>
            </a:r>
            <a:br/>
            <a:r>
              <a:t>Broker API (OSBA)</a:t>
            </a:r>
          </a:p>
        </p:txBody>
      </p:sp>
      <p:sp>
        <p:nvSpPr>
          <p:cNvPr id="13804" name="Rectangle: Rounded Corners 6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812" name="Group 109"/>
          <p:cNvGrpSpPr/>
          <p:nvPr/>
        </p:nvGrpSpPr>
        <p:grpSpPr>
          <a:xfrm>
            <a:off x="730195" y="1660666"/>
            <a:ext cx="551234" cy="489930"/>
            <a:chOff x="0" y="0"/>
            <a:chExt cx="551232" cy="489928"/>
          </a:xfrm>
        </p:grpSpPr>
        <p:sp>
          <p:nvSpPr>
            <p:cNvPr id="13805" name="Freeform: Shape 110"/>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06" name="Freeform: Shape 112"/>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07" name="Freeform: Shape 113"/>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08" name="Freeform: Shape 114"/>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09" name="Freeform: Shape 115"/>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10" name="Freeform: Shape 116"/>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11" name="Freeform: Shape 117"/>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819" name="Group 118"/>
          <p:cNvGrpSpPr/>
          <p:nvPr/>
        </p:nvGrpSpPr>
        <p:grpSpPr>
          <a:xfrm>
            <a:off x="762683" y="5461115"/>
            <a:ext cx="586921" cy="520587"/>
            <a:chOff x="0" y="0"/>
            <a:chExt cx="586919" cy="520585"/>
          </a:xfrm>
        </p:grpSpPr>
        <p:sp>
          <p:nvSpPr>
            <p:cNvPr id="13813" name="Freeform: Shape 119"/>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14" name="Freeform: Shape 120"/>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15" name="Freeform: Shape 121"/>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16" name="Freeform: Shape 122"/>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17" name="Freeform: Shape 123"/>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18" name="Freeform: Shape 124"/>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833" name="Group 125"/>
          <p:cNvGrpSpPr/>
          <p:nvPr/>
        </p:nvGrpSpPr>
        <p:grpSpPr>
          <a:xfrm>
            <a:off x="700567" y="2932480"/>
            <a:ext cx="627257" cy="493959"/>
            <a:chOff x="0" y="0"/>
            <a:chExt cx="627255" cy="493957"/>
          </a:xfrm>
        </p:grpSpPr>
        <p:sp>
          <p:nvSpPr>
            <p:cNvPr id="13820" name="Freeform: Shape 126"/>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21" name="Freeform: Shape 127"/>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22" name="Freeform: Shape 128"/>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3" name="Freeform: Shape 129"/>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4" name="Freeform: Shape 130"/>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25" name="Freeform: Shape 131"/>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6" name="Freeform: Shape 132"/>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7" name="Freeform: Shape 133"/>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8" name="Freeform: Shape 134"/>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9" name="Freeform: Shape 135"/>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30" name="Freeform: Shape 136"/>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31" name="Freeform: Shape 137"/>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32" name="Freeform: Shape 138"/>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834" name="Graphic 139" descr="Graphic 139"/>
          <p:cNvPicPr>
            <a:picLocks noChangeAspect="1"/>
          </p:cNvPicPr>
          <p:nvPr/>
        </p:nvPicPr>
        <p:blipFill>
          <a:blip r:embed="rId6">
            <a:extLst/>
          </a:blip>
          <a:stretch>
            <a:fillRect/>
          </a:stretch>
        </p:blipFill>
        <p:spPr>
          <a:xfrm>
            <a:off x="751043" y="4097470"/>
            <a:ext cx="595207" cy="601217"/>
          </a:xfrm>
          <a:prstGeom prst="rect">
            <a:avLst/>
          </a:prstGeom>
          <a:ln w="12700">
            <a:miter lim="400000"/>
          </a:ln>
        </p:spPr>
      </p:pic>
      <p:pic>
        <p:nvPicPr>
          <p:cNvPr id="13835" name="Graphic 141" descr="Graphic 141"/>
          <p:cNvPicPr>
            <a:picLocks noChangeAspect="1"/>
          </p:cNvPicPr>
          <p:nvPr/>
        </p:nvPicPr>
        <p:blipFill>
          <a:blip r:embed="rId7">
            <a:extLst/>
          </a:blip>
          <a:stretch>
            <a:fillRect/>
          </a:stretch>
        </p:blipFill>
        <p:spPr>
          <a:xfrm>
            <a:off x="3614230" y="2643735"/>
            <a:ext cx="381546" cy="397444"/>
          </a:xfrm>
          <a:prstGeom prst="rect">
            <a:avLst/>
          </a:prstGeom>
          <a:ln w="12700">
            <a:miter lim="400000"/>
          </a:ln>
        </p:spPr>
      </p:pic>
      <p:pic>
        <p:nvPicPr>
          <p:cNvPr id="13836" name="Graphic 142" descr="Graphic 142"/>
          <p:cNvPicPr>
            <a:picLocks noChangeAspect="1"/>
          </p:cNvPicPr>
          <p:nvPr/>
        </p:nvPicPr>
        <p:blipFill>
          <a:blip r:embed="rId8">
            <a:extLst/>
          </a:blip>
          <a:stretch>
            <a:fillRect/>
          </a:stretch>
        </p:blipFill>
        <p:spPr>
          <a:xfrm>
            <a:off x="5863525" y="2646964"/>
            <a:ext cx="351511" cy="403439"/>
          </a:xfrm>
          <a:prstGeom prst="rect">
            <a:avLst/>
          </a:prstGeom>
          <a:ln w="12700">
            <a:miter lim="400000"/>
          </a:ln>
        </p:spPr>
      </p:pic>
      <p:pic>
        <p:nvPicPr>
          <p:cNvPr id="13837" name="Graphic 143" descr="Graphic 143"/>
          <p:cNvPicPr>
            <a:picLocks noChangeAspect="1"/>
          </p:cNvPicPr>
          <p:nvPr/>
        </p:nvPicPr>
        <p:blipFill>
          <a:blip r:embed="rId9">
            <a:extLst/>
          </a:blip>
          <a:stretch>
            <a:fillRect/>
          </a:stretch>
        </p:blipFill>
        <p:spPr>
          <a:xfrm>
            <a:off x="8039279" y="2687534"/>
            <a:ext cx="435107" cy="309848"/>
          </a:xfrm>
          <a:prstGeom prst="rect">
            <a:avLst/>
          </a:prstGeom>
          <a:ln w="12700">
            <a:miter lim="400000"/>
          </a:ln>
        </p:spPr>
      </p:pic>
      <p:sp>
        <p:nvSpPr>
          <p:cNvPr id="13838" name="Freeform 5"/>
          <p:cNvSpPr/>
          <p:nvPr/>
        </p:nvSpPr>
        <p:spPr>
          <a:xfrm>
            <a:off x="10275265" y="2710589"/>
            <a:ext cx="423135" cy="263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ln w="12700" cap="rnd">
            <a:solidFill>
              <a:srgbClr val="505050"/>
            </a:solidFill>
          </a:ln>
        </p:spPr>
        <p:txBody>
          <a:bodyPr lIns="45719" rIns="45719"/>
          <a:lstStyle/>
          <a:p>
            <a:pPr defTabSz="914366">
              <a:defRPr sz="1700">
                <a:solidFill>
                  <a:srgbClr val="505050"/>
                </a:solidFill>
                <a:latin typeface="Segoe UI"/>
                <a:ea typeface="Segoe UI"/>
                <a:cs typeface="Segoe UI"/>
                <a:sym typeface="Segoe UI"/>
              </a:defRPr>
            </a:pPr>
          </a:p>
        </p:txBody>
      </p:sp>
      <p:pic>
        <p:nvPicPr>
          <p:cNvPr id="13839" name="Graphic 145" descr="Graphic 145"/>
          <p:cNvPicPr>
            <a:picLocks noChangeAspect="1"/>
          </p:cNvPicPr>
          <p:nvPr/>
        </p:nvPicPr>
        <p:blipFill>
          <a:blip r:embed="rId10">
            <a:extLst/>
          </a:blip>
          <a:stretch>
            <a:fillRect/>
          </a:stretch>
        </p:blipFill>
        <p:spPr>
          <a:xfrm>
            <a:off x="6783334" y="3784915"/>
            <a:ext cx="716995" cy="724232"/>
          </a:xfrm>
          <a:prstGeom prst="rect">
            <a:avLst/>
          </a:prstGeom>
          <a:ln w="12700">
            <a:miter lim="400000"/>
          </a:ln>
        </p:spPr>
      </p:pic>
      <p:pic>
        <p:nvPicPr>
          <p:cNvPr id="13840" name="Picture 150" descr="Picture 150"/>
          <p:cNvPicPr>
            <a:picLocks noChangeAspect="1"/>
          </p:cNvPicPr>
          <p:nvPr/>
        </p:nvPicPr>
        <p:blipFill>
          <a:blip r:embed="rId11">
            <a:extLst/>
          </a:blip>
          <a:stretch>
            <a:fillRect/>
          </a:stretch>
        </p:blipFill>
        <p:spPr>
          <a:xfrm>
            <a:off x="9466844" y="3931865"/>
            <a:ext cx="2494654" cy="430329"/>
          </a:xfrm>
          <a:prstGeom prst="rect">
            <a:avLst/>
          </a:prstGeom>
          <a:ln w="12700">
            <a:miter lim="400000"/>
          </a:ln>
        </p:spPr>
      </p:pic>
      <p:sp>
        <p:nvSpPr>
          <p:cNvPr id="13841"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863" name="Group 152"/>
          <p:cNvGrpSpPr/>
          <p:nvPr/>
        </p:nvGrpSpPr>
        <p:grpSpPr>
          <a:xfrm>
            <a:off x="783437" y="388305"/>
            <a:ext cx="527876" cy="505709"/>
            <a:chOff x="0" y="0"/>
            <a:chExt cx="527874" cy="505707"/>
          </a:xfrm>
        </p:grpSpPr>
        <p:sp>
          <p:nvSpPr>
            <p:cNvPr id="13842"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3"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4"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5"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6"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7"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8"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49"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0"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1"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2"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3"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4"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5"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6"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7"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8"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59"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60"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61"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62"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65" name="Title 4"/>
          <p:cNvSpPr txBox="1"/>
          <p:nvPr>
            <p:ph type="title"/>
          </p:nvPr>
        </p:nvSpPr>
        <p:spPr>
          <a:xfrm>
            <a:off x="2231725" y="505537"/>
            <a:ext cx="9820210" cy="854372"/>
          </a:xfrm>
          <a:prstGeom prst="rect">
            <a:avLst/>
          </a:prstGeom>
        </p:spPr>
        <p:txBody>
          <a:bodyPr/>
          <a:lstStyle>
            <a:lvl1pPr algn="ctr" defTabSz="841217">
              <a:defRPr spc="-92" sz="4324"/>
            </a:lvl1pPr>
          </a:lstStyle>
          <a:p>
            <a:pPr/>
            <a:r>
              <a:t>Open Service Broker for Azure (OSBA) </a:t>
            </a:r>
          </a:p>
        </p:txBody>
      </p:sp>
      <p:sp>
        <p:nvSpPr>
          <p:cNvPr id="13866"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Getting started with ease </a:t>
            </a:r>
          </a:p>
        </p:txBody>
      </p:sp>
      <p:sp>
        <p:nvSpPr>
          <p:cNvPr id="13867" name="Text Placeholder 2"/>
          <p:cNvSpPr txBox="1"/>
          <p:nvPr/>
        </p:nvSpPr>
        <p:spPr>
          <a:xfrm>
            <a:off x="2851945" y="2159081"/>
            <a:ext cx="8579768" cy="212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96385">
              <a:defRPr sz="2700">
                <a:solidFill>
                  <a:srgbClr val="505050"/>
                </a:solidFill>
                <a:latin typeface="Consolas"/>
                <a:ea typeface="Consolas"/>
                <a:cs typeface="Consolas"/>
                <a:sym typeface="Consolas"/>
              </a:defRPr>
            </a:pPr>
            <a:r>
              <a:t>$ helm repo add azure Azure/helm-charts</a:t>
            </a:r>
            <a:br/>
          </a:p>
          <a:p>
            <a:pPr defTabSz="896385">
              <a:defRPr sz="2700">
                <a:solidFill>
                  <a:srgbClr val="505050"/>
                </a:solidFill>
                <a:latin typeface="Consolas"/>
                <a:ea typeface="Consolas"/>
                <a:cs typeface="Consolas"/>
                <a:sym typeface="Consolas"/>
              </a:defRPr>
            </a:pPr>
            <a:r>
              <a:t>$ helm install azure/service-broker</a:t>
            </a:r>
            <a:br/>
          </a:p>
          <a:p>
            <a:pPr defTabSz="896385">
              <a:defRPr sz="2700">
                <a:solidFill>
                  <a:srgbClr val="505050"/>
                </a:solidFill>
                <a:latin typeface="Consolas"/>
                <a:ea typeface="Consolas"/>
                <a:cs typeface="Consolas"/>
                <a:sym typeface="Consolas"/>
              </a:defRPr>
            </a:pPr>
            <a:r>
              <a:t>$ helm install azure/wordpress</a:t>
            </a:r>
          </a:p>
        </p:txBody>
      </p:sp>
      <p:sp>
        <p:nvSpPr>
          <p:cNvPr id="13868" name="Rectangle 18"/>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3869" name="Straight Connector 19"/>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3870" name="Rectangle: Rounded Corners 22"/>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3871" name="Rectangle: Rounded Corners 23"/>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3872" name="Rectangle: Rounded Corners 26"/>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Open Service </a:t>
            </a:r>
            <a:br/>
            <a:r>
              <a:t>Broker API (OSBA)</a:t>
            </a:r>
          </a:p>
        </p:txBody>
      </p:sp>
      <p:sp>
        <p:nvSpPr>
          <p:cNvPr id="13873" name="Rectangle: Rounded Corners 3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Release </a:t>
            </a:r>
            <a:br/>
            <a:r>
              <a:t>Automation Tools</a:t>
            </a:r>
          </a:p>
        </p:txBody>
      </p:sp>
      <p:grpSp>
        <p:nvGrpSpPr>
          <p:cNvPr id="13881" name="Group 62"/>
          <p:cNvGrpSpPr/>
          <p:nvPr/>
        </p:nvGrpSpPr>
        <p:grpSpPr>
          <a:xfrm>
            <a:off x="730195" y="1660666"/>
            <a:ext cx="551234" cy="489930"/>
            <a:chOff x="0" y="0"/>
            <a:chExt cx="551232" cy="489928"/>
          </a:xfrm>
        </p:grpSpPr>
        <p:sp>
          <p:nvSpPr>
            <p:cNvPr id="13874" name="Freeform: Shape 63"/>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75" name="Freeform: Shape 64"/>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76" name="Freeform: Shape 65"/>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77" name="Freeform: Shape 66"/>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78" name="Freeform: Shape 67"/>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79" name="Freeform: Shape 68"/>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80" name="Freeform: Shape 69"/>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888" name="Group 70"/>
          <p:cNvGrpSpPr/>
          <p:nvPr/>
        </p:nvGrpSpPr>
        <p:grpSpPr>
          <a:xfrm>
            <a:off x="762683" y="5461115"/>
            <a:ext cx="586921" cy="520587"/>
            <a:chOff x="0" y="0"/>
            <a:chExt cx="586919" cy="520585"/>
          </a:xfrm>
        </p:grpSpPr>
        <p:sp>
          <p:nvSpPr>
            <p:cNvPr id="13882" name="Freeform: Shape 71"/>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83" name="Freeform: Shape 72"/>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84" name="Freeform: Shape 73"/>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85" name="Freeform: Shape 74"/>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86" name="Freeform: Shape 75"/>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87" name="Freeform: Shape 76"/>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902" name="Group 77"/>
          <p:cNvGrpSpPr/>
          <p:nvPr/>
        </p:nvGrpSpPr>
        <p:grpSpPr>
          <a:xfrm>
            <a:off x="700567" y="2932480"/>
            <a:ext cx="627257" cy="493959"/>
            <a:chOff x="0" y="0"/>
            <a:chExt cx="627255" cy="493957"/>
          </a:xfrm>
        </p:grpSpPr>
        <p:sp>
          <p:nvSpPr>
            <p:cNvPr id="13889" name="Freeform: Shape 78"/>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90" name="Freeform: Shape 79"/>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91" name="Freeform: Shape 80"/>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2" name="Freeform: Shape 81"/>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3" name="Freeform: Shape 82"/>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894" name="Freeform: Shape 83"/>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5" name="Freeform: Shape 84"/>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6" name="Freeform: Shape 85"/>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7" name="Freeform: Shape 86"/>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8" name="Freeform: Shape 87"/>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9" name="Freeform: Shape 88"/>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00" name="Freeform: Shape 89"/>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01" name="Freeform: Shape 90"/>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3903" name="Graphic 91" descr="Graphic 91"/>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sp>
        <p:nvSpPr>
          <p:cNvPr id="13904" name="Rectangle: Rounded Corners 60"/>
          <p:cNvSpPr txBox="1"/>
          <p:nvPr/>
        </p:nvSpPr>
        <p:spPr>
          <a:xfrm>
            <a:off x="387349" y="874650"/>
            <a:ext cx="1316958" cy="55192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3926" name="Group 98"/>
          <p:cNvGrpSpPr/>
          <p:nvPr/>
        </p:nvGrpSpPr>
        <p:grpSpPr>
          <a:xfrm>
            <a:off x="783437" y="388305"/>
            <a:ext cx="527876" cy="505709"/>
            <a:chOff x="0" y="0"/>
            <a:chExt cx="527874" cy="505707"/>
          </a:xfrm>
        </p:grpSpPr>
        <p:sp>
          <p:nvSpPr>
            <p:cNvPr id="13905" name="Freeform: Shape 67"/>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06" name="Freeform: Shape 68"/>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07" name="Freeform: Shape 69"/>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08" name="Freeform: Shape 70"/>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09" name="Freeform: Shape 71"/>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0" name="Freeform: Shape 72"/>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1" name="Freeform: Shape 73"/>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2" name="Freeform: Shape 74"/>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3" name="Freeform: Shape 75"/>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4" name="Freeform: Shape 76"/>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5" name="Freeform: Shape 77"/>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6" name="Freeform: Shape 78"/>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7" name="Freeform: Shape 79"/>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8" name="Freeform: Shape 80"/>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19" name="Freeform: Shape 81"/>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0" name="Freeform: Shape 82"/>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1" name="Freeform: Shape 83"/>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2" name="Freeform: Shape 84"/>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3" name="Freeform: Shape 85"/>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4" name="Freeform: Shape 86"/>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25" name="Freeform: Shape 87"/>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28"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3929"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3930"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3931"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Release automation tools</a:t>
            </a:r>
          </a:p>
        </p:txBody>
      </p:sp>
      <p:sp>
        <p:nvSpPr>
          <p:cNvPr id="13932" name="Hexagon 176"/>
          <p:cNvSpPr/>
          <p:nvPr/>
        </p:nvSpPr>
        <p:spPr>
          <a:xfrm>
            <a:off x="816177" y="2804429"/>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3" name="Hexagon 156"/>
          <p:cNvSpPr/>
          <p:nvPr/>
        </p:nvSpPr>
        <p:spPr>
          <a:xfrm>
            <a:off x="2277253"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4" name="Hexagon 157"/>
          <p:cNvSpPr/>
          <p:nvPr/>
        </p:nvSpPr>
        <p:spPr>
          <a:xfrm>
            <a:off x="816177" y="4519493"/>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5" name="Hexagon 158"/>
          <p:cNvSpPr/>
          <p:nvPr/>
        </p:nvSpPr>
        <p:spPr>
          <a:xfrm>
            <a:off x="3749831"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6" name="Hexagon 159"/>
          <p:cNvSpPr/>
          <p:nvPr/>
        </p:nvSpPr>
        <p:spPr>
          <a:xfrm>
            <a:off x="5222409" y="1927318"/>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7" name="Hexagon 160"/>
          <p:cNvSpPr/>
          <p:nvPr/>
        </p:nvSpPr>
        <p:spPr>
          <a:xfrm>
            <a:off x="3749831" y="451625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8" name="Hexagon 161"/>
          <p:cNvSpPr/>
          <p:nvPr/>
        </p:nvSpPr>
        <p:spPr>
          <a:xfrm>
            <a:off x="5222409"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39" name="Hexagon 162"/>
          <p:cNvSpPr/>
          <p:nvPr/>
        </p:nvSpPr>
        <p:spPr>
          <a:xfrm>
            <a:off x="6706868"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3940" name="Hexagon 163"/>
          <p:cNvSpPr/>
          <p:nvPr/>
        </p:nvSpPr>
        <p:spPr>
          <a:xfrm>
            <a:off x="8167565" y="3634332"/>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41" name="Hexagon 164"/>
          <p:cNvSpPr/>
          <p:nvPr/>
        </p:nvSpPr>
        <p:spPr>
          <a:xfrm>
            <a:off x="8167565" y="1934080"/>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3942" name="Rectangle 165"/>
          <p:cNvSpPr txBox="1"/>
          <p:nvPr/>
        </p:nvSpPr>
        <p:spPr>
          <a:xfrm>
            <a:off x="1170913" y="3605443"/>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3943" name="Rectangle 166"/>
          <p:cNvSpPr txBox="1"/>
          <p:nvPr/>
        </p:nvSpPr>
        <p:spPr>
          <a:xfrm>
            <a:off x="2479200" y="4309240"/>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3944" name="Rectangle 167"/>
          <p:cNvSpPr txBox="1"/>
          <p:nvPr/>
        </p:nvSpPr>
        <p:spPr>
          <a:xfrm>
            <a:off x="982209" y="5244619"/>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3945" name="Rectangle 168"/>
          <p:cNvSpPr txBox="1"/>
          <p:nvPr/>
        </p:nvSpPr>
        <p:spPr>
          <a:xfrm>
            <a:off x="3995689" y="3377736"/>
            <a:ext cx="113362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sp>
        <p:nvSpPr>
          <p:cNvPr id="13946" name="Rectangle 169"/>
          <p:cNvSpPr txBox="1"/>
          <p:nvPr/>
        </p:nvSpPr>
        <p:spPr>
          <a:xfrm>
            <a:off x="3902855" y="5159090"/>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3947" name="Rectangle 170"/>
          <p:cNvSpPr txBox="1"/>
          <p:nvPr/>
        </p:nvSpPr>
        <p:spPr>
          <a:xfrm>
            <a:off x="5355173" y="2590125"/>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3948" name="Rectangle 171"/>
          <p:cNvSpPr txBox="1"/>
          <p:nvPr/>
        </p:nvSpPr>
        <p:spPr>
          <a:xfrm>
            <a:off x="5457170" y="4311434"/>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3949" name="Rectangle 172"/>
          <p:cNvSpPr txBox="1"/>
          <p:nvPr/>
        </p:nvSpPr>
        <p:spPr>
          <a:xfrm>
            <a:off x="6920738" y="3501861"/>
            <a:ext cx="1197599"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b="1" sz="1100">
                <a:solidFill>
                  <a:srgbClr val="505050"/>
                </a:solidFill>
                <a:latin typeface="Segoe UI Semibold"/>
                <a:ea typeface="Segoe UI Semibold"/>
                <a:cs typeface="Segoe UI Semibold"/>
                <a:sym typeface="Segoe UI Semibold"/>
              </a:defRPr>
            </a:pPr>
            <a:r>
              <a:t>Release </a:t>
            </a:r>
            <a:br/>
            <a:r>
              <a:t>automation tools</a:t>
            </a:r>
          </a:p>
        </p:txBody>
      </p:sp>
      <p:sp>
        <p:nvSpPr>
          <p:cNvPr id="13950" name="Rectangle 173"/>
          <p:cNvSpPr txBox="1"/>
          <p:nvPr/>
        </p:nvSpPr>
        <p:spPr>
          <a:xfrm>
            <a:off x="8391924" y="2638809"/>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source community</a:t>
            </a:r>
          </a:p>
        </p:txBody>
      </p:sp>
      <p:sp>
        <p:nvSpPr>
          <p:cNvPr id="13951" name="Rectangle 174"/>
          <p:cNvSpPr txBox="1"/>
          <p:nvPr/>
        </p:nvSpPr>
        <p:spPr>
          <a:xfrm>
            <a:off x="8432713" y="4364399"/>
            <a:ext cx="10950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Customer success</a:t>
            </a:r>
            <a:br/>
            <a:r>
              <a:t>stories</a:t>
            </a:r>
          </a:p>
        </p:txBody>
      </p:sp>
      <p:sp>
        <p:nvSpPr>
          <p:cNvPr id="13952" name="Hexagon 25"/>
          <p:cNvSpPr/>
          <p:nvPr/>
        </p:nvSpPr>
        <p:spPr>
          <a:xfrm>
            <a:off x="9701254" y="2780825"/>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3953" name="Rectangle 26"/>
          <p:cNvSpPr txBox="1"/>
          <p:nvPr/>
        </p:nvSpPr>
        <p:spPr>
          <a:xfrm>
            <a:off x="9964353" y="3550885"/>
            <a:ext cx="1099139"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Getting started</a:t>
            </a:r>
          </a:p>
        </p:txBody>
      </p:sp>
      <p:grpSp>
        <p:nvGrpSpPr>
          <p:cNvPr id="13957" name="Group 27"/>
          <p:cNvGrpSpPr/>
          <p:nvPr/>
        </p:nvGrpSpPr>
        <p:grpSpPr>
          <a:xfrm>
            <a:off x="1438289" y="3069160"/>
            <a:ext cx="381980" cy="422460"/>
            <a:chOff x="0" y="0"/>
            <a:chExt cx="381978" cy="422458"/>
          </a:xfrm>
        </p:grpSpPr>
        <p:sp>
          <p:nvSpPr>
            <p:cNvPr id="13954"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55"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56"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3958" name="Picture 31" descr="Picture 31"/>
          <p:cNvPicPr>
            <a:picLocks noChangeAspect="1"/>
          </p:cNvPicPr>
          <p:nvPr/>
        </p:nvPicPr>
        <p:blipFill>
          <a:blip r:embed="rId3">
            <a:extLst/>
          </a:blip>
          <a:stretch>
            <a:fillRect/>
          </a:stretch>
        </p:blipFill>
        <p:spPr>
          <a:xfrm>
            <a:off x="1389792" y="4704658"/>
            <a:ext cx="478111" cy="478111"/>
          </a:xfrm>
          <a:prstGeom prst="rect">
            <a:avLst/>
          </a:prstGeom>
          <a:ln w="12700">
            <a:miter lim="400000"/>
          </a:ln>
        </p:spPr>
      </p:pic>
      <p:grpSp>
        <p:nvGrpSpPr>
          <p:cNvPr id="13980" name="Group 32"/>
          <p:cNvGrpSpPr/>
          <p:nvPr/>
        </p:nvGrpSpPr>
        <p:grpSpPr>
          <a:xfrm>
            <a:off x="4364118" y="2964905"/>
            <a:ext cx="399103" cy="382344"/>
            <a:chOff x="0" y="0"/>
            <a:chExt cx="399102" cy="382343"/>
          </a:xfrm>
        </p:grpSpPr>
        <p:sp>
          <p:nvSpPr>
            <p:cNvPr id="13959"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0"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1"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2"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3"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4"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5"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6"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7"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8"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69"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0"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1"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2"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3"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4"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5"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6"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7"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8"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79"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990" name="Group 1"/>
          <p:cNvGrpSpPr/>
          <p:nvPr/>
        </p:nvGrpSpPr>
        <p:grpSpPr>
          <a:xfrm>
            <a:off x="2874456" y="3824959"/>
            <a:ext cx="434852" cy="420487"/>
            <a:chOff x="0" y="0"/>
            <a:chExt cx="434851" cy="420485"/>
          </a:xfrm>
        </p:grpSpPr>
        <p:sp>
          <p:nvSpPr>
            <p:cNvPr id="13981"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2"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3"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4"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5"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6"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7"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8"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89"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3998" name="Group 78"/>
          <p:cNvGrpSpPr/>
          <p:nvPr/>
        </p:nvGrpSpPr>
        <p:grpSpPr>
          <a:xfrm>
            <a:off x="4352048" y="4695858"/>
            <a:ext cx="421286" cy="374435"/>
            <a:chOff x="0" y="0"/>
            <a:chExt cx="421284" cy="374434"/>
          </a:xfrm>
        </p:grpSpPr>
        <p:sp>
          <p:nvSpPr>
            <p:cNvPr id="13991"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92"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93"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94"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3995"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96"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97"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012" name="Group 86"/>
          <p:cNvGrpSpPr/>
          <p:nvPr/>
        </p:nvGrpSpPr>
        <p:grpSpPr>
          <a:xfrm>
            <a:off x="5795685" y="2148990"/>
            <a:ext cx="480714" cy="378555"/>
            <a:chOff x="0" y="0"/>
            <a:chExt cx="480713" cy="378554"/>
          </a:xfrm>
        </p:grpSpPr>
        <p:sp>
          <p:nvSpPr>
            <p:cNvPr id="13999"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00"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01"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2"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3"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04"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5"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6"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7"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8"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09"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10"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11"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013" name="Graphic 100" descr="Graphic 100"/>
          <p:cNvPicPr>
            <a:picLocks noChangeAspect="1"/>
          </p:cNvPicPr>
          <p:nvPr/>
        </p:nvPicPr>
        <p:blipFill>
          <a:blip r:embed="rId4">
            <a:extLst/>
          </a:blip>
          <a:stretch>
            <a:fillRect/>
          </a:stretch>
        </p:blipFill>
        <p:spPr>
          <a:xfrm>
            <a:off x="5800709" y="3793192"/>
            <a:ext cx="468741" cy="473474"/>
          </a:xfrm>
          <a:prstGeom prst="rect">
            <a:avLst/>
          </a:prstGeom>
          <a:ln w="12700">
            <a:miter lim="400000"/>
          </a:ln>
        </p:spPr>
      </p:pic>
      <p:grpSp>
        <p:nvGrpSpPr>
          <p:cNvPr id="14020" name="Group 101"/>
          <p:cNvGrpSpPr/>
          <p:nvPr/>
        </p:nvGrpSpPr>
        <p:grpSpPr>
          <a:xfrm>
            <a:off x="7284803" y="3004298"/>
            <a:ext cx="467752" cy="414886"/>
            <a:chOff x="0" y="0"/>
            <a:chExt cx="467751" cy="414885"/>
          </a:xfrm>
        </p:grpSpPr>
        <p:sp>
          <p:nvSpPr>
            <p:cNvPr id="14014"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E1E5ED"/>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15"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E1E5ED"/>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16" name="Freeform: Shape 104"/>
            <p:cNvSpPr/>
            <p:nvPr/>
          </p:nvSpPr>
          <p:spPr>
            <a:xfrm flipH="1">
              <a:off x="249946" y="71473"/>
              <a:ext cx="1" cy="148023"/>
            </a:xfrm>
            <a:prstGeom prst="line">
              <a:avLst/>
            </a:prstGeom>
            <a:noFill/>
            <a:ln w="952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17" name="Freeform: Shape 105"/>
            <p:cNvSpPr/>
            <p:nvPr/>
          </p:nvSpPr>
          <p:spPr>
            <a:xfrm>
              <a:off x="201310" y="244870"/>
              <a:ext cx="97273" cy="97273"/>
            </a:xfrm>
            <a:prstGeom prst="ellipse">
              <a:avLst/>
            </a:prstGeom>
            <a:solidFill>
              <a:srgbClr val="E1E5ED"/>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18" name="Freeform: Shape 106"/>
            <p:cNvSpPr/>
            <p:nvPr/>
          </p:nvSpPr>
          <p:spPr>
            <a:xfrm>
              <a:off x="201329" y="255449"/>
              <a:ext cx="97277" cy="97277"/>
            </a:xfrm>
            <a:prstGeom prst="ellipse">
              <a:avLst/>
            </a:prstGeom>
            <a:solidFill>
              <a:srgbClr val="E1E5ED"/>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19"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E1E5ED"/>
            </a:solid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4021" name="Graphic 108" descr="Graphic 108"/>
          <p:cNvPicPr>
            <a:picLocks noChangeAspect="1"/>
          </p:cNvPicPr>
          <p:nvPr/>
        </p:nvPicPr>
        <p:blipFill>
          <a:blip r:embed="rId5">
            <a:extLst/>
          </a:blip>
          <a:stretch>
            <a:fillRect/>
          </a:stretch>
        </p:blipFill>
        <p:spPr>
          <a:xfrm>
            <a:off x="8767882" y="2161594"/>
            <a:ext cx="424705" cy="408212"/>
          </a:xfrm>
          <a:prstGeom prst="rect">
            <a:avLst/>
          </a:prstGeom>
          <a:ln w="12700">
            <a:miter lim="400000"/>
          </a:ln>
        </p:spPr>
      </p:pic>
      <p:grpSp>
        <p:nvGrpSpPr>
          <p:cNvPr id="14025" name="Group 15"/>
          <p:cNvGrpSpPr/>
          <p:nvPr/>
        </p:nvGrpSpPr>
        <p:grpSpPr>
          <a:xfrm>
            <a:off x="8837549" y="3841579"/>
            <a:ext cx="285374" cy="414308"/>
            <a:chOff x="0" y="0"/>
            <a:chExt cx="285372" cy="414306"/>
          </a:xfrm>
        </p:grpSpPr>
        <p:sp>
          <p:nvSpPr>
            <p:cNvPr id="14022" name="Freeform 13"/>
            <p:cNvSpPr/>
            <p:nvPr/>
          </p:nvSpPr>
          <p:spPr>
            <a:xfrm>
              <a:off x="-1" y="-1"/>
              <a:ext cx="285374" cy="28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96" y="0"/>
                  </a:moveTo>
                  <a:lnTo>
                    <a:pt x="11451" y="1712"/>
                  </a:lnTo>
                  <a:lnTo>
                    <a:pt x="15875" y="527"/>
                  </a:lnTo>
                  <a:lnTo>
                    <a:pt x="17827" y="4741"/>
                  </a:lnTo>
                  <a:lnTo>
                    <a:pt x="21600" y="6849"/>
                  </a:lnTo>
                  <a:lnTo>
                    <a:pt x="19908" y="11327"/>
                  </a:lnTo>
                  <a:lnTo>
                    <a:pt x="21080" y="15937"/>
                  </a:lnTo>
                  <a:lnTo>
                    <a:pt x="17046" y="17517"/>
                  </a:lnTo>
                  <a:lnTo>
                    <a:pt x="14704" y="21600"/>
                  </a:lnTo>
                  <a:lnTo>
                    <a:pt x="10149" y="19888"/>
                  </a:lnTo>
                  <a:lnTo>
                    <a:pt x="5986" y="21073"/>
                  </a:lnTo>
                  <a:lnTo>
                    <a:pt x="4034" y="17122"/>
                  </a:lnTo>
                  <a:lnTo>
                    <a:pt x="0" y="14751"/>
                  </a:lnTo>
                  <a:lnTo>
                    <a:pt x="1692" y="10141"/>
                  </a:lnTo>
                  <a:lnTo>
                    <a:pt x="520" y="5927"/>
                  </a:lnTo>
                  <a:lnTo>
                    <a:pt x="4814" y="4083"/>
                  </a:lnTo>
                  <a:lnTo>
                    <a:pt x="6896"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23" name="Freeform 14"/>
            <p:cNvSpPr/>
            <p:nvPr/>
          </p:nvSpPr>
          <p:spPr>
            <a:xfrm>
              <a:off x="29224" y="240675"/>
              <a:ext cx="89395" cy="17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208"/>
                  </a:moveTo>
                  <a:lnTo>
                    <a:pt x="14954" y="21600"/>
                  </a:lnTo>
                  <a:lnTo>
                    <a:pt x="0" y="20103"/>
                  </a:lnTo>
                  <a:lnTo>
                    <a:pt x="7477"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24" name="Freeform 15"/>
            <p:cNvSpPr/>
            <p:nvPr/>
          </p:nvSpPr>
          <p:spPr>
            <a:xfrm>
              <a:off x="151282" y="250990"/>
              <a:ext cx="84238" cy="16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9" y="0"/>
                  </a:moveTo>
                  <a:lnTo>
                    <a:pt x="21600" y="20221"/>
                  </a:lnTo>
                  <a:lnTo>
                    <a:pt x="5290" y="21600"/>
                  </a:lnTo>
                  <a:lnTo>
                    <a:pt x="0" y="2068"/>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028" name="Group 20"/>
          <p:cNvGrpSpPr/>
          <p:nvPr/>
        </p:nvGrpSpPr>
        <p:grpSpPr>
          <a:xfrm>
            <a:off x="10314027" y="3008588"/>
            <a:ext cx="399795" cy="399795"/>
            <a:chOff x="0" y="0"/>
            <a:chExt cx="399794" cy="399794"/>
          </a:xfrm>
        </p:grpSpPr>
        <p:sp>
          <p:nvSpPr>
            <p:cNvPr id="14026" name="Freeform 19"/>
            <p:cNvSpPr/>
            <p:nvPr/>
          </p:nvSpPr>
          <p:spPr>
            <a:xfrm>
              <a:off x="82601" y="125554"/>
              <a:ext cx="232939" cy="14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27" name="Oval 20"/>
            <p:cNvSpPr/>
            <p:nvPr/>
          </p:nvSpPr>
          <p:spPr>
            <a:xfrm>
              <a:off x="-1" y="-1"/>
              <a:ext cx="399796" cy="399796"/>
            </a:xfrm>
            <a:prstGeom prst="ellipse">
              <a:avLst/>
            </a:pr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30" name="Title 1"/>
          <p:cNvSpPr txBox="1"/>
          <p:nvPr>
            <p:ph type="title"/>
          </p:nvPr>
        </p:nvSpPr>
        <p:spPr>
          <a:xfrm>
            <a:off x="268927" y="291101"/>
            <a:ext cx="11655842" cy="899667"/>
          </a:xfrm>
          <a:prstGeom prst="rect">
            <a:avLst/>
          </a:prstGeom>
        </p:spPr>
        <p:txBody>
          <a:bodyPr/>
          <a:lstStyle>
            <a:lvl1pPr>
              <a:defRPr sz="4300">
                <a:solidFill>
                  <a:srgbClr val="0078D7"/>
                </a:solidFill>
              </a:defRPr>
            </a:lvl1pPr>
          </a:lstStyle>
          <a:p>
            <a:pPr/>
            <a:r>
              <a:t>DevOps Practices Arrive</a:t>
            </a:r>
          </a:p>
        </p:txBody>
      </p:sp>
      <p:sp>
        <p:nvSpPr>
          <p:cNvPr id="14031" name="Text Placeholder 2"/>
          <p:cNvSpPr txBox="1"/>
          <p:nvPr>
            <p:ph type="body" idx="1"/>
          </p:nvPr>
        </p:nvSpPr>
        <p:spPr>
          <a:xfrm>
            <a:off x="269241" y="1026618"/>
            <a:ext cx="11653523" cy="5567222"/>
          </a:xfrm>
          <a:prstGeom prst="rect">
            <a:avLst/>
          </a:prstGeom>
        </p:spPr>
        <p:txBody>
          <a:bodyPr/>
          <a:lstStyle/>
          <a:p>
            <a:pPr>
              <a:spcBef>
                <a:spcPts val="800"/>
              </a:spcBef>
              <a:defRPr sz="3600"/>
            </a:pPr>
            <a:r>
              <a:t>Developers: Test, Build, Code, Plan</a:t>
            </a:r>
          </a:p>
          <a:p>
            <a:pPr>
              <a:spcBef>
                <a:spcPts val="800"/>
              </a:spcBef>
              <a:defRPr sz="3600"/>
            </a:pPr>
            <a:r>
              <a:t>Operations: Monitor, Release, Deploy, Operate</a:t>
            </a:r>
          </a:p>
          <a:p>
            <a:pPr>
              <a:spcBef>
                <a:spcPts val="800"/>
              </a:spcBef>
              <a:defRPr sz="3600"/>
            </a:pPr>
            <a:r>
              <a:t>DevOps Features</a:t>
            </a:r>
          </a:p>
          <a:p>
            <a:pPr lvl="1" marL="572691" indent="-236546">
              <a:spcBef>
                <a:spcPts val="400"/>
              </a:spcBef>
              <a:defRPr sz="2000">
                <a:latin typeface="Segoe UI"/>
                <a:ea typeface="Segoe UI"/>
                <a:cs typeface="Segoe UI"/>
                <a:sym typeface="Segoe UI"/>
              </a:defRPr>
            </a:pPr>
            <a:r>
              <a:t>Speed of application delivery/updates</a:t>
            </a:r>
            <a:endParaRPr sz="2300"/>
          </a:p>
          <a:p>
            <a:pPr lvl="1" marL="572691" indent="-236546">
              <a:spcBef>
                <a:spcPts val="400"/>
              </a:spcBef>
              <a:defRPr sz="2000">
                <a:latin typeface="Segoe UI"/>
                <a:ea typeface="Segoe UI"/>
                <a:cs typeface="Segoe UI"/>
                <a:sym typeface="Segoe UI"/>
              </a:defRPr>
            </a:pPr>
            <a:r>
              <a:t>Faster time to value</a:t>
            </a:r>
            <a:endParaRPr sz="2300"/>
          </a:p>
          <a:p>
            <a:pPr lvl="1" marL="572691" indent="-236546">
              <a:spcBef>
                <a:spcPts val="400"/>
              </a:spcBef>
              <a:defRPr sz="2000">
                <a:latin typeface="Segoe UI"/>
                <a:ea typeface="Segoe UI"/>
                <a:cs typeface="Segoe UI"/>
                <a:sym typeface="Segoe UI"/>
              </a:defRPr>
            </a:pPr>
            <a:r>
              <a:t>Repeatable/consistent</a:t>
            </a:r>
            <a:endParaRPr sz="2300"/>
          </a:p>
          <a:p>
            <a:pPr lvl="1" marL="572691" indent="-236546">
              <a:spcBef>
                <a:spcPts val="400"/>
              </a:spcBef>
              <a:defRPr sz="2000">
                <a:latin typeface="Segoe UI"/>
                <a:ea typeface="Segoe UI"/>
                <a:cs typeface="Segoe UI"/>
                <a:sym typeface="Segoe UI"/>
              </a:defRPr>
            </a:pPr>
            <a:r>
              <a:t>Automated testing</a:t>
            </a:r>
            <a:endParaRPr sz="2300"/>
          </a:p>
          <a:p>
            <a:pPr lvl="1" marL="572691" indent="-236546">
              <a:spcBef>
                <a:spcPts val="400"/>
              </a:spcBef>
              <a:defRPr sz="2000">
                <a:latin typeface="Segoe UI"/>
                <a:ea typeface="Segoe UI"/>
                <a:cs typeface="Segoe UI"/>
                <a:sym typeface="Segoe UI"/>
              </a:defRPr>
            </a:pPr>
            <a:r>
              <a:t>Traceability of process</a:t>
            </a:r>
            <a:endParaRPr sz="2300"/>
          </a:p>
          <a:p>
            <a:pPr lvl="1" marL="572691" indent="-236546">
              <a:spcBef>
                <a:spcPts val="400"/>
              </a:spcBef>
              <a:defRPr sz="2000">
                <a:latin typeface="Segoe UI"/>
                <a:ea typeface="Segoe UI"/>
                <a:cs typeface="Segoe UI"/>
                <a:sym typeface="Segoe UI"/>
              </a:defRPr>
            </a:pPr>
            <a:r>
              <a:t>Applying developer patterns to infrastructure</a:t>
            </a:r>
            <a:endParaRPr sz="2300"/>
          </a:p>
          <a:p>
            <a:pPr lvl="2" marL="784337" indent="-224096">
              <a:spcBef>
                <a:spcPts val="400"/>
              </a:spcBef>
              <a:defRPr sz="1800">
                <a:latin typeface="Segoe UI"/>
                <a:ea typeface="Segoe UI"/>
                <a:cs typeface="Segoe UI"/>
                <a:sym typeface="Segoe UI"/>
              </a:defRPr>
            </a:pPr>
            <a:r>
              <a:t>Infrastructure as code</a:t>
            </a:r>
            <a:endParaRPr sz="2300"/>
          </a:p>
          <a:p>
            <a:pPr lvl="2" marL="784337" indent="-224096">
              <a:spcBef>
                <a:spcPts val="400"/>
              </a:spcBef>
              <a:defRPr sz="1800">
                <a:latin typeface="Segoe UI"/>
                <a:ea typeface="Segoe UI"/>
                <a:cs typeface="Segoe UI"/>
                <a:sym typeface="Segoe UI"/>
              </a:defRPr>
            </a:pPr>
            <a:r>
              <a:t>Ops teams embracing source control</a:t>
            </a:r>
            <a:endParaRPr sz="2300"/>
          </a:p>
          <a:p>
            <a:pPr lvl="1" marL="572691" indent="-236546">
              <a:spcBef>
                <a:spcPts val="500"/>
              </a:spcBef>
              <a:defRPr sz="2100">
                <a:latin typeface="Segoe UI"/>
                <a:ea typeface="Segoe UI"/>
                <a:cs typeface="Segoe UI"/>
                <a:sym typeface="Segoe UI"/>
              </a:defRPr>
            </a:pPr>
            <a:r>
              <a:t>Centralized monitoring, logging, debugging</a:t>
            </a:r>
            <a:endParaRPr sz="2300"/>
          </a:p>
          <a:p>
            <a:pPr>
              <a:spcBef>
                <a:spcPts val="800"/>
              </a:spcBef>
              <a:defRPr sz="3600"/>
            </a:pPr>
            <a:r>
              <a:t>CI / CD </a:t>
            </a:r>
            <a:r>
              <a:t>–</a:t>
            </a:r>
            <a:r>
              <a:t> key aspect of quality DevOps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0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03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403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4031">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4031">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4031">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4031">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4031">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4031">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4031">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4031">
                                            <p:txEl>
                                              <p:pRg st="9" end="9"/>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4031">
                                            <p:txEl>
                                              <p:pRg st="10" end="10"/>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14031">
                                            <p:txEl>
                                              <p:pRg st="11" end="11"/>
                                            </p:txEl>
                                          </p:spTgt>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 fill="hold">
                                  <p:stCondLst>
                                    <p:cond delay="0"/>
                                  </p:stCondLst>
                                  <p:iterate type="el" backwards="0">
                                    <p:tmAbs val="0"/>
                                  </p:iterate>
                                  <p:childTnLst>
                                    <p:set>
                                      <p:cBhvr>
                                        <p:cTn id="35" fill="hold"/>
                                        <p:tgtEl>
                                          <p:spTgt spid="14031">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031"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33" name="Title 3"/>
          <p:cNvSpPr txBox="1"/>
          <p:nvPr>
            <p:ph type="title"/>
          </p:nvPr>
        </p:nvSpPr>
        <p:spPr>
          <a:xfrm>
            <a:off x="238447" y="204308"/>
            <a:ext cx="11655842" cy="899667"/>
          </a:xfrm>
          <a:prstGeom prst="rect">
            <a:avLst/>
          </a:prstGeom>
        </p:spPr>
        <p:txBody>
          <a:bodyPr/>
          <a:lstStyle>
            <a:lvl1pPr defTabSz="832073">
              <a:defRPr spc="-91" sz="4732">
                <a:solidFill>
                  <a:srgbClr val="0078D7"/>
                </a:solidFill>
              </a:defRPr>
            </a:lvl1pPr>
          </a:lstStyle>
          <a:p>
            <a:pPr/>
            <a:r>
              <a:t>DevOps – Why?</a:t>
            </a:r>
          </a:p>
        </p:txBody>
      </p:sp>
      <p:pic>
        <p:nvPicPr>
          <p:cNvPr id="14034" name="Picture 2" descr="Picture 2"/>
          <p:cNvPicPr>
            <a:picLocks noChangeAspect="1"/>
          </p:cNvPicPr>
          <p:nvPr/>
        </p:nvPicPr>
        <p:blipFill>
          <a:blip r:embed="rId2">
            <a:extLst/>
          </a:blip>
          <a:stretch>
            <a:fillRect/>
          </a:stretch>
        </p:blipFill>
        <p:spPr>
          <a:xfrm>
            <a:off x="568047" y="1189493"/>
            <a:ext cx="4805754" cy="5153326"/>
          </a:xfrm>
          <a:prstGeom prst="rect">
            <a:avLst/>
          </a:prstGeom>
          <a:ln w="12700">
            <a:miter lim="400000"/>
          </a:ln>
        </p:spPr>
      </p:pic>
      <p:sp>
        <p:nvSpPr>
          <p:cNvPr id="14035" name="TextBox 11"/>
          <p:cNvSpPr txBox="1"/>
          <p:nvPr/>
        </p:nvSpPr>
        <p:spPr>
          <a:xfrm>
            <a:off x="5703510" y="1365839"/>
            <a:ext cx="6003889" cy="67491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Deploy 200 times more frequently</a:t>
            </a:r>
          </a:p>
        </p:txBody>
      </p:sp>
      <p:sp>
        <p:nvSpPr>
          <p:cNvPr id="14036" name="TextBox 12"/>
          <p:cNvSpPr txBox="1"/>
          <p:nvPr/>
        </p:nvSpPr>
        <p:spPr>
          <a:xfrm>
            <a:off x="5703510" y="2080422"/>
            <a:ext cx="6003889" cy="102924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Go from code check-in to production 2,555 times faster</a:t>
            </a:r>
          </a:p>
        </p:txBody>
      </p:sp>
      <p:sp>
        <p:nvSpPr>
          <p:cNvPr id="14037" name="TextBox 19"/>
          <p:cNvSpPr txBox="1"/>
          <p:nvPr/>
        </p:nvSpPr>
        <p:spPr>
          <a:xfrm>
            <a:off x="5703510" y="3055945"/>
            <a:ext cx="6003889" cy="67491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Recover from failure 24 times faster</a:t>
            </a:r>
          </a:p>
        </p:txBody>
      </p:sp>
      <p:sp>
        <p:nvSpPr>
          <p:cNvPr id="14038" name="TextBox 20"/>
          <p:cNvSpPr txBox="1"/>
          <p:nvPr/>
        </p:nvSpPr>
        <p:spPr>
          <a:xfrm>
            <a:off x="5703510" y="3677139"/>
            <a:ext cx="6003889" cy="102924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Spent 50% less time remediating security challenges</a:t>
            </a:r>
          </a:p>
        </p:txBody>
      </p:sp>
      <p:sp>
        <p:nvSpPr>
          <p:cNvPr id="14039" name="TextBox 21"/>
          <p:cNvSpPr txBox="1"/>
          <p:nvPr/>
        </p:nvSpPr>
        <p:spPr>
          <a:xfrm>
            <a:off x="5703510" y="4568886"/>
            <a:ext cx="6003889" cy="102924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Spent 22% less time on unplanned work</a:t>
            </a:r>
          </a:p>
        </p:txBody>
      </p:sp>
      <p:sp>
        <p:nvSpPr>
          <p:cNvPr id="14040" name="TextBox 22"/>
          <p:cNvSpPr txBox="1"/>
          <p:nvPr/>
        </p:nvSpPr>
        <p:spPr>
          <a:xfrm>
            <a:off x="5703510" y="5460632"/>
            <a:ext cx="6003889" cy="102924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lvl1pPr defTabSz="878726">
              <a:lnSpc>
                <a:spcPct val="90000"/>
              </a:lnSpc>
              <a:spcBef>
                <a:spcPts val="500"/>
              </a:spcBef>
              <a:defRPr sz="2600">
                <a:solidFill>
                  <a:srgbClr val="353535"/>
                </a:solidFill>
                <a:latin typeface="Segoe UI Light"/>
                <a:ea typeface="Segoe UI Light"/>
                <a:cs typeface="Segoe UI Light"/>
                <a:sym typeface="Segoe UI Light"/>
              </a:defRPr>
            </a:lvl1pPr>
          </a:lstStyle>
          <a:p>
            <a:pPr/>
            <a:r>
              <a:t>2.2 times more likely to believe their places a great place to work</a:t>
            </a:r>
          </a:p>
        </p:txBody>
      </p:sp>
      <p:sp>
        <p:nvSpPr>
          <p:cNvPr id="14041" name="TextBox 23"/>
          <p:cNvSpPr txBox="1"/>
          <p:nvPr/>
        </p:nvSpPr>
        <p:spPr>
          <a:xfrm>
            <a:off x="6469510" y="6410688"/>
            <a:ext cx="5928069" cy="446319"/>
          </a:xfrm>
          <a:prstGeom prst="rect">
            <a:avLst/>
          </a:prstGeom>
          <a:ln w="12700">
            <a:miter lim="400000"/>
          </a:ln>
          <a:extLst>
            <a:ext uri="{C572A759-6A51-4108-AA02-DFA0A04FC94B}">
              <ma14:wrappingTextBoxFlag xmlns:ma14="http://schemas.microsoft.com/office/mac/drawingml/2011/main" val="1"/>
            </a:ext>
          </a:extLst>
        </p:spPr>
        <p:txBody>
          <a:bodyPr lIns="140609" tIns="140609" rIns="140609" bIns="140609" anchor="ctr">
            <a:spAutoFit/>
          </a:bodyPr>
          <a:lstStyle/>
          <a:p>
            <a:pPr defTabSz="878726">
              <a:lnSpc>
                <a:spcPct val="90000"/>
              </a:lnSpc>
              <a:spcBef>
                <a:spcPts val="500"/>
              </a:spcBef>
              <a:defRPr sz="1100">
                <a:solidFill>
                  <a:srgbClr val="282828"/>
                </a:solidFill>
                <a:latin typeface="Segoe UI Light"/>
                <a:ea typeface="Segoe UI Light"/>
                <a:cs typeface="Segoe UI Light"/>
                <a:sym typeface="Segoe UI Light"/>
              </a:defRPr>
            </a:pPr>
            <a:r>
              <a:t>Source: </a:t>
            </a:r>
            <a:r>
              <a:rPr u="sng">
                <a:solidFill>
                  <a:srgbClr val="0563C1"/>
                </a:solidFill>
                <a:uFill>
                  <a:solidFill>
                    <a:srgbClr val="0563C1"/>
                  </a:solidFill>
                </a:uFill>
                <a:hlinkClick r:id="rId3" invalidUrl="" action="" tgtFrame="" tooltip="" history="1" highlightClick="0" endSnd="0"/>
              </a:rPr>
              <a:t>https://puppet.com/resources/white-paper/2016-state-of-devops-report</a:t>
            </a:r>
            <a:r>
              <a:t>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43" name="Title 1"/>
          <p:cNvSpPr txBox="1"/>
          <p:nvPr>
            <p:ph type="title"/>
          </p:nvPr>
        </p:nvSpPr>
        <p:spPr>
          <a:xfrm>
            <a:off x="268927" y="291101"/>
            <a:ext cx="11655842" cy="899667"/>
          </a:xfrm>
          <a:prstGeom prst="rect">
            <a:avLst/>
          </a:prstGeom>
        </p:spPr>
        <p:txBody>
          <a:bodyPr/>
          <a:lstStyle>
            <a:lvl1pPr>
              <a:defRPr sz="4300">
                <a:solidFill>
                  <a:srgbClr val="0078D7"/>
                </a:solidFill>
              </a:defRPr>
            </a:lvl1pPr>
          </a:lstStyle>
          <a:p>
            <a:pPr/>
            <a:r>
              <a:t>Common Toolsets</a:t>
            </a:r>
          </a:p>
        </p:txBody>
      </p:sp>
      <p:sp>
        <p:nvSpPr>
          <p:cNvPr id="14044" name="Text Placeholder 2"/>
          <p:cNvSpPr txBox="1"/>
          <p:nvPr>
            <p:ph type="body" idx="1"/>
          </p:nvPr>
        </p:nvSpPr>
        <p:spPr>
          <a:xfrm>
            <a:off x="269241" y="1026618"/>
            <a:ext cx="11653523" cy="5567222"/>
          </a:xfrm>
          <a:prstGeom prst="rect">
            <a:avLst/>
          </a:prstGeom>
        </p:spPr>
        <p:txBody>
          <a:bodyPr/>
          <a:lstStyle/>
          <a:p>
            <a:pPr>
              <a:spcBef>
                <a:spcPts val="800"/>
              </a:spcBef>
              <a:defRPr sz="3600"/>
            </a:pPr>
            <a:r>
              <a:t>Jenkins</a:t>
            </a:r>
          </a:p>
          <a:p>
            <a:pPr>
              <a:spcBef>
                <a:spcPts val="800"/>
              </a:spcBef>
              <a:defRPr sz="3600"/>
            </a:pPr>
            <a:r>
              <a:t>Visual Studio Team Services</a:t>
            </a:r>
          </a:p>
          <a:p>
            <a:pPr>
              <a:spcBef>
                <a:spcPts val="800"/>
              </a:spcBef>
              <a:defRPr sz="3600"/>
            </a:pPr>
            <a:r>
              <a:t>Spinnaker and Netflix OSS</a:t>
            </a:r>
          </a:p>
          <a:p>
            <a:pPr>
              <a:spcBef>
                <a:spcPts val="800"/>
              </a:spcBef>
              <a:defRPr sz="3600"/>
            </a:pPr>
            <a:r>
              <a:t>Travis</a:t>
            </a:r>
          </a:p>
          <a:p>
            <a:pPr>
              <a:spcBef>
                <a:spcPts val="800"/>
              </a:spcBef>
              <a:defRPr sz="3600"/>
            </a:pPr>
            <a:r>
              <a:t>TeamCity </a:t>
            </a:r>
          </a:p>
          <a:p>
            <a:pPr>
              <a:spcBef>
                <a:spcPts val="800"/>
              </a:spcBef>
              <a:defRPr sz="3600"/>
            </a:pPr>
            <a:r>
              <a:t>CircleCI</a:t>
            </a:r>
          </a:p>
          <a:p>
            <a:pPr>
              <a:spcBef>
                <a:spcPts val="800"/>
              </a:spcBef>
              <a:defRPr sz="3600"/>
            </a:pPr>
            <a:r>
              <a:t>Additional utilities: code quality scanning, security, collaboration, etc.</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0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04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4044">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4044">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14044">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14044">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4044">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1404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044"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46"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Release automation tools</a:t>
            </a:r>
          </a:p>
        </p:txBody>
      </p:sp>
      <p:sp>
        <p:nvSpPr>
          <p:cNvPr id="14047"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Simplifying the Kubernetes experience</a:t>
            </a:r>
          </a:p>
        </p:txBody>
      </p:sp>
      <p:pic>
        <p:nvPicPr>
          <p:cNvPr id="14048" name="Picture 18" descr="Picture 18"/>
          <p:cNvPicPr>
            <a:picLocks noChangeAspect="1"/>
          </p:cNvPicPr>
          <p:nvPr/>
        </p:nvPicPr>
        <p:blipFill>
          <a:blip r:embed="rId2">
            <a:extLst/>
          </a:blip>
          <a:stretch>
            <a:fillRect/>
          </a:stretch>
        </p:blipFill>
        <p:spPr>
          <a:xfrm>
            <a:off x="5447627" y="2594085"/>
            <a:ext cx="1170882" cy="1219262"/>
          </a:xfrm>
          <a:prstGeom prst="rect">
            <a:avLst/>
          </a:prstGeom>
          <a:ln w="12700">
            <a:miter lim="400000"/>
          </a:ln>
        </p:spPr>
      </p:pic>
      <p:pic>
        <p:nvPicPr>
          <p:cNvPr id="14049" name="Picture 19" descr="Picture 19"/>
          <p:cNvPicPr>
            <a:picLocks noChangeAspect="1"/>
          </p:cNvPicPr>
          <p:nvPr/>
        </p:nvPicPr>
        <p:blipFill>
          <a:blip r:embed="rId3">
            <a:extLst/>
          </a:blip>
          <a:srcRect l="11405" t="8665" r="11405" b="0"/>
          <a:stretch>
            <a:fillRect/>
          </a:stretch>
        </p:blipFill>
        <p:spPr>
          <a:xfrm>
            <a:off x="2900666" y="2795442"/>
            <a:ext cx="1799554" cy="1054000"/>
          </a:xfrm>
          <a:prstGeom prst="rect">
            <a:avLst/>
          </a:prstGeom>
          <a:ln w="12700">
            <a:miter lim="400000"/>
          </a:ln>
        </p:spPr>
      </p:pic>
      <p:pic>
        <p:nvPicPr>
          <p:cNvPr id="14050" name="Picture 20" descr="Picture 20"/>
          <p:cNvPicPr>
            <a:picLocks noChangeAspect="1"/>
          </p:cNvPicPr>
          <p:nvPr/>
        </p:nvPicPr>
        <p:blipFill>
          <a:blip r:embed="rId4">
            <a:extLst/>
          </a:blip>
          <a:stretch>
            <a:fillRect/>
          </a:stretch>
        </p:blipFill>
        <p:spPr>
          <a:xfrm>
            <a:off x="7365919" y="2665360"/>
            <a:ext cx="1769324" cy="1076707"/>
          </a:xfrm>
          <a:prstGeom prst="rect">
            <a:avLst/>
          </a:prstGeom>
          <a:ln w="12700">
            <a:miter lim="400000"/>
          </a:ln>
        </p:spPr>
      </p:pic>
      <p:sp>
        <p:nvSpPr>
          <p:cNvPr id="14051" name="Oval 49"/>
          <p:cNvSpPr/>
          <p:nvPr/>
        </p:nvSpPr>
        <p:spPr>
          <a:xfrm rot="16200000">
            <a:off x="3743543" y="5448936"/>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052" name="Straight Connector 50"/>
          <p:cNvSpPr/>
          <p:nvPr/>
        </p:nvSpPr>
        <p:spPr>
          <a:xfrm>
            <a:off x="4006434" y="5520947"/>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053" name="Oval 52"/>
          <p:cNvSpPr/>
          <p:nvPr/>
        </p:nvSpPr>
        <p:spPr>
          <a:xfrm rot="16200000">
            <a:off x="5961055" y="5448936"/>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054" name="Oval 53"/>
          <p:cNvSpPr/>
          <p:nvPr/>
        </p:nvSpPr>
        <p:spPr>
          <a:xfrm rot="16200000">
            <a:off x="8178568" y="5448936"/>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055" name="Oval 54"/>
          <p:cNvSpPr/>
          <p:nvPr/>
        </p:nvSpPr>
        <p:spPr>
          <a:xfrm rot="16200000">
            <a:off x="10396080" y="5448936"/>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056" name="Straight Connector 56"/>
          <p:cNvSpPr/>
          <p:nvPr/>
        </p:nvSpPr>
        <p:spPr>
          <a:xfrm>
            <a:off x="6223946" y="5520947"/>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057" name="Straight Connector 57"/>
          <p:cNvSpPr/>
          <p:nvPr/>
        </p:nvSpPr>
        <p:spPr>
          <a:xfrm>
            <a:off x="8441459" y="5520947"/>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058" name="TextBox 59"/>
          <p:cNvSpPr txBox="1"/>
          <p:nvPr/>
        </p:nvSpPr>
        <p:spPr>
          <a:xfrm>
            <a:off x="2847475" y="4065449"/>
            <a:ext cx="192805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Streamlined Kubernetes development</a:t>
            </a:r>
          </a:p>
        </p:txBody>
      </p:sp>
      <p:sp>
        <p:nvSpPr>
          <p:cNvPr id="14059" name="TextBox 60"/>
          <p:cNvSpPr txBox="1"/>
          <p:nvPr/>
        </p:nvSpPr>
        <p:spPr>
          <a:xfrm>
            <a:off x="5069040" y="4065449"/>
            <a:ext cx="1928055"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The package manager for Kubernetes</a:t>
            </a:r>
          </a:p>
        </p:txBody>
      </p:sp>
      <p:sp>
        <p:nvSpPr>
          <p:cNvPr id="14060" name="TextBox 63"/>
          <p:cNvSpPr txBox="1"/>
          <p:nvPr/>
        </p:nvSpPr>
        <p:spPr>
          <a:xfrm>
            <a:off x="7286553" y="4065449"/>
            <a:ext cx="1928054"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Event-driven scripting for Kubernetes</a:t>
            </a:r>
          </a:p>
        </p:txBody>
      </p:sp>
      <p:sp>
        <p:nvSpPr>
          <p:cNvPr id="14061" name="TextBox 64"/>
          <p:cNvSpPr txBox="1"/>
          <p:nvPr/>
        </p:nvSpPr>
        <p:spPr>
          <a:xfrm>
            <a:off x="9504065" y="4065449"/>
            <a:ext cx="1928054" cy="1086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1700">
                <a:solidFill>
                  <a:srgbClr val="505050"/>
                </a:solidFill>
                <a:latin typeface="Segoe UI"/>
                <a:ea typeface="Segoe UI"/>
                <a:cs typeface="Segoe UI"/>
                <a:sym typeface="Segoe UI"/>
              </a:defRPr>
            </a:lvl1pPr>
          </a:lstStyle>
          <a:p>
            <a:pPr/>
            <a:r>
              <a:t> Visualization dashboard for Brigade</a:t>
            </a:r>
          </a:p>
        </p:txBody>
      </p:sp>
      <p:pic>
        <p:nvPicPr>
          <p:cNvPr id="14062" name="Graphic 34" descr="Graphic 34"/>
          <p:cNvPicPr>
            <a:picLocks noChangeAspect="1"/>
          </p:cNvPicPr>
          <p:nvPr/>
        </p:nvPicPr>
        <p:blipFill>
          <a:blip r:embed="rId5">
            <a:extLst/>
          </a:blip>
          <a:stretch>
            <a:fillRect/>
          </a:stretch>
        </p:blipFill>
        <p:spPr>
          <a:xfrm>
            <a:off x="9621038" y="3022430"/>
            <a:ext cx="1694110" cy="390476"/>
          </a:xfrm>
          <a:prstGeom prst="rect">
            <a:avLst/>
          </a:prstGeom>
          <a:ln w="12700">
            <a:miter lim="400000"/>
          </a:ln>
        </p:spPr>
      </p:pic>
      <p:sp>
        <p:nvSpPr>
          <p:cNvPr id="14063" name="Rectangle 110"/>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064" name="Straight Connector 111"/>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065" name="Rectangle: Rounded Corners 113"/>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066" name="Rectangle: Rounded Corners 114"/>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067" name="Rectangle: Rounded Corners 115"/>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068" name="Rectangle: Rounded Corners 116"/>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092" name="Group 1"/>
          <p:cNvGrpSpPr/>
          <p:nvPr/>
        </p:nvGrpSpPr>
        <p:grpSpPr>
          <a:xfrm>
            <a:off x="387349" y="386899"/>
            <a:ext cx="1316958" cy="1039674"/>
            <a:chOff x="0" y="0"/>
            <a:chExt cx="1316956" cy="1039672"/>
          </a:xfrm>
        </p:grpSpPr>
        <p:sp>
          <p:nvSpPr>
            <p:cNvPr id="14069"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091" name="Group 117"/>
            <p:cNvGrpSpPr/>
            <p:nvPr/>
          </p:nvGrpSpPr>
          <p:grpSpPr>
            <a:xfrm>
              <a:off x="396803" y="0"/>
              <a:ext cx="527876" cy="505708"/>
              <a:chOff x="0" y="0"/>
              <a:chExt cx="527874" cy="505707"/>
            </a:xfrm>
          </p:grpSpPr>
          <p:sp>
            <p:nvSpPr>
              <p:cNvPr id="14070"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1"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2"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3"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4"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5"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6"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7"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8"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79"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0"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1"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2"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3"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4"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5"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6"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7"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8"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89"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90"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4100" name="Group 139"/>
          <p:cNvGrpSpPr/>
          <p:nvPr/>
        </p:nvGrpSpPr>
        <p:grpSpPr>
          <a:xfrm>
            <a:off x="730195" y="1660666"/>
            <a:ext cx="551234" cy="489930"/>
            <a:chOff x="0" y="0"/>
            <a:chExt cx="551232" cy="489928"/>
          </a:xfrm>
        </p:grpSpPr>
        <p:sp>
          <p:nvSpPr>
            <p:cNvPr id="14093" name="Freeform: Shape 140"/>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94" name="Freeform: Shape 141"/>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95" name="Freeform: Shape 142"/>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96" name="Freeform: Shape 143"/>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097" name="Freeform: Shape 144"/>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98" name="Freeform: Shape 145"/>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099" name="Freeform: Shape 146"/>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107" name="Group 147"/>
          <p:cNvGrpSpPr/>
          <p:nvPr/>
        </p:nvGrpSpPr>
        <p:grpSpPr>
          <a:xfrm>
            <a:off x="762683" y="5461115"/>
            <a:ext cx="586921" cy="520587"/>
            <a:chOff x="0" y="0"/>
            <a:chExt cx="586919" cy="520585"/>
          </a:xfrm>
        </p:grpSpPr>
        <p:sp>
          <p:nvSpPr>
            <p:cNvPr id="14101" name="Freeform: Shape 148"/>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02" name="Freeform: Shape 149"/>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03" name="Freeform: Shape 150"/>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04" name="Freeform: Shape 151"/>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05" name="Freeform: Shape 152"/>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06" name="Freeform: Shape 153"/>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121" name="Group 154"/>
          <p:cNvGrpSpPr/>
          <p:nvPr/>
        </p:nvGrpSpPr>
        <p:grpSpPr>
          <a:xfrm>
            <a:off x="700567" y="2932480"/>
            <a:ext cx="627257" cy="493959"/>
            <a:chOff x="0" y="0"/>
            <a:chExt cx="627255" cy="493957"/>
          </a:xfrm>
        </p:grpSpPr>
        <p:sp>
          <p:nvSpPr>
            <p:cNvPr id="14108" name="Freeform: Shape 155"/>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09" name="Freeform: Shape 156"/>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10" name="Freeform: Shape 157"/>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1" name="Freeform: Shape 158"/>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2" name="Freeform: Shape 159"/>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13" name="Freeform: Shape 160"/>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4" name="Freeform: Shape 161"/>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5" name="Freeform: Shape 162"/>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6" name="Freeform: Shape 163"/>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7" name="Freeform: Shape 164"/>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8" name="Freeform: Shape 165"/>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19" name="Freeform: Shape 166"/>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20" name="Freeform: Shape 167"/>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122" name="Graphic 168" descr="Graphic 168"/>
          <p:cNvPicPr>
            <a:picLocks noChangeAspect="1"/>
          </p:cNvPicPr>
          <p:nvPr/>
        </p:nvPicPr>
        <p:blipFill>
          <a:blip r:embed="rId6">
            <a:extLst/>
          </a:blip>
          <a:stretch>
            <a:fillRect/>
          </a:stretch>
        </p:blipFill>
        <p:spPr>
          <a:xfrm>
            <a:off x="751043" y="4097470"/>
            <a:ext cx="595207" cy="6012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24"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Draft</a:t>
            </a:r>
          </a:p>
        </p:txBody>
      </p:sp>
      <p:sp>
        <p:nvSpPr>
          <p:cNvPr id="14125" name="TextBox 3"/>
          <p:cNvSpPr txBox="1"/>
          <p:nvPr/>
        </p:nvSpPr>
        <p:spPr>
          <a:xfrm>
            <a:off x="3796901" y="1302410"/>
            <a:ext cx="6689847"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Simple app development and deployment – into any Kubernetes cluster </a:t>
            </a:r>
          </a:p>
        </p:txBody>
      </p:sp>
      <p:sp>
        <p:nvSpPr>
          <p:cNvPr id="14126" name="Oval 19"/>
          <p:cNvSpPr/>
          <p:nvPr/>
        </p:nvSpPr>
        <p:spPr>
          <a:xfrm rot="16200000">
            <a:off x="4962704" y="5858685"/>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127" name="Straight Connector 20"/>
          <p:cNvSpPr/>
          <p:nvPr/>
        </p:nvSpPr>
        <p:spPr>
          <a:xfrm>
            <a:off x="5213996" y="5930696"/>
            <a:ext cx="3967813"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128" name="Oval 23"/>
          <p:cNvSpPr/>
          <p:nvPr/>
        </p:nvSpPr>
        <p:spPr>
          <a:xfrm rot="16200000">
            <a:off x="9289077" y="5858685"/>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129" name="TextBox 26"/>
          <p:cNvSpPr txBox="1"/>
          <p:nvPr/>
        </p:nvSpPr>
        <p:spPr>
          <a:xfrm>
            <a:off x="3165668" y="4091356"/>
            <a:ext cx="3738096" cy="1594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Simplified development</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Using two simple commands, developers can now begin hacking on container-based applications without requiring Docker or even installing Kubernetes themselves</a:t>
            </a:r>
          </a:p>
        </p:txBody>
      </p:sp>
      <p:sp>
        <p:nvSpPr>
          <p:cNvPr id="14130" name="TextBox 31"/>
          <p:cNvSpPr txBox="1"/>
          <p:nvPr/>
        </p:nvSpPr>
        <p:spPr>
          <a:xfrm>
            <a:off x="7604200" y="4091356"/>
            <a:ext cx="3513781" cy="1594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Language support</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Draft detects which language your app is written in, and then uses packs to generate a Dockerfile and Helm Chart with the best practices for that language</a:t>
            </a:r>
          </a:p>
        </p:txBody>
      </p:sp>
      <p:grpSp>
        <p:nvGrpSpPr>
          <p:cNvPr id="14136" name="Group 45"/>
          <p:cNvGrpSpPr/>
          <p:nvPr/>
        </p:nvGrpSpPr>
        <p:grpSpPr>
          <a:xfrm>
            <a:off x="4578174" y="2696702"/>
            <a:ext cx="1194177" cy="1218554"/>
            <a:chOff x="0" y="0"/>
            <a:chExt cx="1194176" cy="1218552"/>
          </a:xfrm>
        </p:grpSpPr>
        <p:sp>
          <p:nvSpPr>
            <p:cNvPr id="14131" name="Freeform 9"/>
            <p:cNvSpPr/>
            <p:nvPr/>
          </p:nvSpPr>
          <p:spPr>
            <a:xfrm rot="16200000">
              <a:off x="255730" y="85807"/>
              <a:ext cx="548423" cy="376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4" y="21600"/>
                  </a:moveTo>
                  <a:lnTo>
                    <a:pt x="21600" y="10586"/>
                  </a:lnTo>
                  <a:lnTo>
                    <a:pt x="13004" y="0"/>
                  </a:lnTo>
                  <a:lnTo>
                    <a:pt x="13004" y="6309"/>
                  </a:lnTo>
                  <a:lnTo>
                    <a:pt x="0" y="6309"/>
                  </a:lnTo>
                  <a:lnTo>
                    <a:pt x="0" y="14970"/>
                  </a:lnTo>
                  <a:lnTo>
                    <a:pt x="13004" y="14970"/>
                  </a:lnTo>
                  <a:lnTo>
                    <a:pt x="13004" y="2160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32" name="Freeform 5"/>
            <p:cNvSpPr/>
            <p:nvPr/>
          </p:nvSpPr>
          <p:spPr>
            <a:xfrm>
              <a:off x="-1" y="427370"/>
              <a:ext cx="1059883" cy="660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10" y="0"/>
                  </a:moveTo>
                  <a:cubicBezTo>
                    <a:pt x="12542" y="0"/>
                    <a:pt x="11148" y="1309"/>
                    <a:pt x="10335" y="3460"/>
                  </a:cubicBezTo>
                  <a:cubicBezTo>
                    <a:pt x="9871" y="3086"/>
                    <a:pt x="9232" y="2899"/>
                    <a:pt x="8652" y="2899"/>
                  </a:cubicBezTo>
                  <a:cubicBezTo>
                    <a:pt x="7490" y="2899"/>
                    <a:pt x="6445" y="3553"/>
                    <a:pt x="5632" y="4862"/>
                  </a:cubicBezTo>
                  <a:cubicBezTo>
                    <a:pt x="5168" y="5517"/>
                    <a:pt x="4819" y="6358"/>
                    <a:pt x="4587" y="7387"/>
                  </a:cubicBezTo>
                  <a:cubicBezTo>
                    <a:pt x="4471" y="7387"/>
                    <a:pt x="4413" y="7387"/>
                    <a:pt x="4355" y="7387"/>
                  </a:cubicBezTo>
                  <a:cubicBezTo>
                    <a:pt x="3252" y="7387"/>
                    <a:pt x="2148" y="8135"/>
                    <a:pt x="1277" y="9444"/>
                  </a:cubicBezTo>
                  <a:cubicBezTo>
                    <a:pt x="465" y="10847"/>
                    <a:pt x="0" y="12623"/>
                    <a:pt x="0" y="14494"/>
                  </a:cubicBezTo>
                  <a:cubicBezTo>
                    <a:pt x="0" y="16364"/>
                    <a:pt x="465" y="18140"/>
                    <a:pt x="1277" y="19449"/>
                  </a:cubicBezTo>
                  <a:cubicBezTo>
                    <a:pt x="2148" y="20852"/>
                    <a:pt x="3252" y="21600"/>
                    <a:pt x="4355" y="21600"/>
                  </a:cubicBezTo>
                  <a:cubicBezTo>
                    <a:pt x="17187" y="21600"/>
                    <a:pt x="17187" y="21600"/>
                    <a:pt x="17187" y="21600"/>
                  </a:cubicBezTo>
                  <a:cubicBezTo>
                    <a:pt x="18406" y="21600"/>
                    <a:pt x="19510" y="20852"/>
                    <a:pt x="20323" y="19449"/>
                  </a:cubicBezTo>
                  <a:cubicBezTo>
                    <a:pt x="21135" y="18140"/>
                    <a:pt x="21600" y="16364"/>
                    <a:pt x="21600" y="14494"/>
                  </a:cubicBezTo>
                  <a:cubicBezTo>
                    <a:pt x="21600" y="12623"/>
                    <a:pt x="21135" y="10847"/>
                    <a:pt x="20323" y="9538"/>
                  </a:cubicBezTo>
                  <a:cubicBezTo>
                    <a:pt x="19800" y="8603"/>
                    <a:pt x="19161" y="7948"/>
                    <a:pt x="18406" y="7574"/>
                  </a:cubicBezTo>
                  <a:cubicBezTo>
                    <a:pt x="18406" y="7481"/>
                    <a:pt x="18406" y="7294"/>
                    <a:pt x="18406" y="7106"/>
                  </a:cubicBezTo>
                  <a:cubicBezTo>
                    <a:pt x="18406" y="5236"/>
                    <a:pt x="18000" y="3460"/>
                    <a:pt x="17187" y="2151"/>
                  </a:cubicBezTo>
                  <a:cubicBezTo>
                    <a:pt x="16374" y="748"/>
                    <a:pt x="15271" y="0"/>
                    <a:pt x="14110" y="0"/>
                  </a:cubicBezTo>
                  <a:close/>
                </a:path>
              </a:pathLst>
            </a:cu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nvGrpSpPr>
            <p:cNvPr id="14135" name="Group 44"/>
            <p:cNvGrpSpPr/>
            <p:nvPr/>
          </p:nvGrpSpPr>
          <p:grpSpPr>
            <a:xfrm>
              <a:off x="748476" y="772852"/>
              <a:ext cx="445701" cy="445701"/>
              <a:chOff x="0" y="0"/>
              <a:chExt cx="445700" cy="445700"/>
            </a:xfrm>
          </p:grpSpPr>
          <p:sp>
            <p:nvSpPr>
              <p:cNvPr id="14133" name="Oval 17"/>
              <p:cNvSpPr/>
              <p:nvPr/>
            </p:nvSpPr>
            <p:spPr>
              <a:xfrm>
                <a:off x="-1" y="-1"/>
                <a:ext cx="445702" cy="445702"/>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34" name="Freeform 16"/>
              <p:cNvSpPr/>
              <p:nvPr/>
            </p:nvSpPr>
            <p:spPr>
              <a:xfrm>
                <a:off x="92086" y="139971"/>
                <a:ext cx="259686" cy="165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
        <p:nvSpPr>
          <p:cNvPr id="14137" name="Rectangle 34"/>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138" name="Straight Connector 40"/>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139" name="Rectangle: Rounded Corners 43"/>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140" name="Rectangle: Rounded Corners 46"/>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141" name="Rectangle: Rounded Corners 47"/>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142" name="Rectangle: Rounded Corners 48"/>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150" name="Group 71"/>
          <p:cNvGrpSpPr/>
          <p:nvPr/>
        </p:nvGrpSpPr>
        <p:grpSpPr>
          <a:xfrm>
            <a:off x="730195" y="1660666"/>
            <a:ext cx="551234" cy="489930"/>
            <a:chOff x="0" y="0"/>
            <a:chExt cx="551232" cy="489928"/>
          </a:xfrm>
        </p:grpSpPr>
        <p:sp>
          <p:nvSpPr>
            <p:cNvPr id="14143" name="Freeform: Shape 72"/>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44" name="Freeform: Shape 73"/>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45" name="Freeform: Shape 74"/>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46" name="Freeform: Shape 75"/>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47" name="Freeform: Shape 76"/>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48" name="Freeform: Shape 77"/>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49" name="Freeform: Shape 78"/>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157" name="Group 79"/>
          <p:cNvGrpSpPr/>
          <p:nvPr/>
        </p:nvGrpSpPr>
        <p:grpSpPr>
          <a:xfrm>
            <a:off x="762683" y="5461115"/>
            <a:ext cx="586921" cy="520587"/>
            <a:chOff x="0" y="0"/>
            <a:chExt cx="586919" cy="520585"/>
          </a:xfrm>
        </p:grpSpPr>
        <p:sp>
          <p:nvSpPr>
            <p:cNvPr id="14151" name="Freeform: Shape 80"/>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52" name="Freeform: Shape 81"/>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53" name="Freeform: Shape 82"/>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54" name="Freeform: Shape 83"/>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55" name="Freeform: Shape 84"/>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56" name="Freeform: Shape 85"/>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171" name="Group 86"/>
          <p:cNvGrpSpPr/>
          <p:nvPr/>
        </p:nvGrpSpPr>
        <p:grpSpPr>
          <a:xfrm>
            <a:off x="700567" y="2932480"/>
            <a:ext cx="627257" cy="493959"/>
            <a:chOff x="0" y="0"/>
            <a:chExt cx="627255" cy="493957"/>
          </a:xfrm>
        </p:grpSpPr>
        <p:sp>
          <p:nvSpPr>
            <p:cNvPr id="14158" name="Freeform: Shape 87"/>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59" name="Freeform: Shape 88"/>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60" name="Freeform: Shape 89"/>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1" name="Freeform: Shape 90"/>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2" name="Freeform: Shape 91"/>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63" name="Freeform: Shape 92"/>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4" name="Freeform: Shape 93"/>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5" name="Freeform: Shape 94"/>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6" name="Freeform: Shape 95"/>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7" name="Freeform: Shape 96"/>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8" name="Freeform: Shape 97"/>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69" name="Freeform: Shape 98"/>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170" name="Freeform: Shape 99"/>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172" name="Graphic 100" descr="Graphic 100"/>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4173" name="Graphic 101" descr="Graphic 101"/>
          <p:cNvPicPr>
            <a:picLocks noChangeAspect="1"/>
          </p:cNvPicPr>
          <p:nvPr/>
        </p:nvPicPr>
        <p:blipFill>
          <a:blip r:embed="rId3">
            <a:extLst/>
          </a:blip>
          <a:stretch>
            <a:fillRect/>
          </a:stretch>
        </p:blipFill>
        <p:spPr>
          <a:xfrm>
            <a:off x="8854092" y="2941684"/>
            <a:ext cx="1013995" cy="915290"/>
          </a:xfrm>
          <a:prstGeom prst="rect">
            <a:avLst/>
          </a:prstGeom>
          <a:ln w="12700">
            <a:miter lim="400000"/>
          </a:ln>
        </p:spPr>
      </p:pic>
      <p:grpSp>
        <p:nvGrpSpPr>
          <p:cNvPr id="14197" name="Group 107"/>
          <p:cNvGrpSpPr/>
          <p:nvPr/>
        </p:nvGrpSpPr>
        <p:grpSpPr>
          <a:xfrm>
            <a:off x="387349" y="386899"/>
            <a:ext cx="1316958" cy="1039674"/>
            <a:chOff x="0" y="0"/>
            <a:chExt cx="1316956" cy="1039672"/>
          </a:xfrm>
        </p:grpSpPr>
        <p:sp>
          <p:nvSpPr>
            <p:cNvPr id="14174"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196" name="Group 109"/>
            <p:cNvGrpSpPr/>
            <p:nvPr/>
          </p:nvGrpSpPr>
          <p:grpSpPr>
            <a:xfrm>
              <a:off x="396803" y="0"/>
              <a:ext cx="527876" cy="505708"/>
              <a:chOff x="0" y="0"/>
              <a:chExt cx="527874" cy="505707"/>
            </a:xfrm>
          </p:grpSpPr>
          <p:sp>
            <p:nvSpPr>
              <p:cNvPr id="14175"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76"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77"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78"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79"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0"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1"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2"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3"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4"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5"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6"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7"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8"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89"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0"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1"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2"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3"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4"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195"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99"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Helm</a:t>
            </a:r>
          </a:p>
        </p:txBody>
      </p:sp>
      <p:sp>
        <p:nvSpPr>
          <p:cNvPr id="14200" name="TextBox 3"/>
          <p:cNvSpPr txBox="1"/>
          <p:nvPr/>
        </p:nvSpPr>
        <p:spPr>
          <a:xfrm>
            <a:off x="3796901" y="1302410"/>
            <a:ext cx="6689847"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The best way to find, share, and use software built for Kubernetes</a:t>
            </a:r>
          </a:p>
        </p:txBody>
      </p:sp>
      <p:sp>
        <p:nvSpPr>
          <p:cNvPr id="14201" name="Oval 42"/>
          <p:cNvSpPr/>
          <p:nvPr/>
        </p:nvSpPr>
        <p:spPr>
          <a:xfrm rot="16200000">
            <a:off x="3743543" y="572304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202" name="Straight Connector 43"/>
          <p:cNvSpPr/>
          <p:nvPr/>
        </p:nvSpPr>
        <p:spPr>
          <a:xfrm>
            <a:off x="4006434" y="5795055"/>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203" name="Oval 44"/>
          <p:cNvSpPr/>
          <p:nvPr/>
        </p:nvSpPr>
        <p:spPr>
          <a:xfrm rot="16200000">
            <a:off x="5961055" y="572304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204" name="Oval 48"/>
          <p:cNvSpPr/>
          <p:nvPr/>
        </p:nvSpPr>
        <p:spPr>
          <a:xfrm rot="16200000">
            <a:off x="8178568" y="572304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205" name="Oval 49"/>
          <p:cNvSpPr/>
          <p:nvPr/>
        </p:nvSpPr>
        <p:spPr>
          <a:xfrm rot="16200000">
            <a:off x="10396080" y="5723044"/>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206" name="Straight Connector 50"/>
          <p:cNvSpPr/>
          <p:nvPr/>
        </p:nvSpPr>
        <p:spPr>
          <a:xfrm>
            <a:off x="6223946" y="5795055"/>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207" name="Straight Connector 51"/>
          <p:cNvSpPr/>
          <p:nvPr/>
        </p:nvSpPr>
        <p:spPr>
          <a:xfrm>
            <a:off x="8441459" y="5795055"/>
            <a:ext cx="1835756"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208" name="TextBox 52"/>
          <p:cNvSpPr txBox="1"/>
          <p:nvPr/>
        </p:nvSpPr>
        <p:spPr>
          <a:xfrm>
            <a:off x="2561545" y="3937442"/>
            <a:ext cx="2508020" cy="15949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Manage complexity</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Charts can describe complex apps; provide repeatable app installs, and serve as a single point of authority</a:t>
            </a:r>
          </a:p>
        </p:txBody>
      </p:sp>
      <p:sp>
        <p:nvSpPr>
          <p:cNvPr id="14209" name="TextBox 60"/>
          <p:cNvSpPr txBox="1"/>
          <p:nvPr/>
        </p:nvSpPr>
        <p:spPr>
          <a:xfrm>
            <a:off x="5006962" y="3937442"/>
            <a:ext cx="2009880" cy="13917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Easy updates</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Take the pain out </a:t>
            </a:r>
            <a:br/>
            <a:r>
              <a:t>of updates with in-place upgrades and custom hooks</a:t>
            </a:r>
          </a:p>
        </p:txBody>
      </p:sp>
      <p:sp>
        <p:nvSpPr>
          <p:cNvPr id="14210" name="TextBox 64"/>
          <p:cNvSpPr txBox="1"/>
          <p:nvPr/>
        </p:nvSpPr>
        <p:spPr>
          <a:xfrm>
            <a:off x="7175449" y="3937442"/>
            <a:ext cx="2150262" cy="13917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Simple sharing</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Charts are easy to version, share, and host on public or private servers</a:t>
            </a:r>
          </a:p>
        </p:txBody>
      </p:sp>
      <p:sp>
        <p:nvSpPr>
          <p:cNvPr id="14211" name="TextBox 65"/>
          <p:cNvSpPr txBox="1"/>
          <p:nvPr/>
        </p:nvSpPr>
        <p:spPr>
          <a:xfrm>
            <a:off x="9418226" y="3937442"/>
            <a:ext cx="2097941" cy="1397723"/>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Rollbacks</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Use </a:t>
            </a:r>
            <a:r>
              <a:rPr>
                <a:latin typeface="Consolas"/>
                <a:ea typeface="Consolas"/>
                <a:cs typeface="Consolas"/>
                <a:sym typeface="Consolas"/>
              </a:rPr>
              <a:t>helm rollout </a:t>
            </a:r>
            <a:r>
              <a:t>to roll back to an older version of a release with ease</a:t>
            </a:r>
          </a:p>
        </p:txBody>
      </p:sp>
      <p:grpSp>
        <p:nvGrpSpPr>
          <p:cNvPr id="14227" name="Group 62"/>
          <p:cNvGrpSpPr/>
          <p:nvPr/>
        </p:nvGrpSpPr>
        <p:grpSpPr>
          <a:xfrm>
            <a:off x="7821091" y="2700186"/>
            <a:ext cx="879989" cy="1058436"/>
            <a:chOff x="0" y="0"/>
            <a:chExt cx="879987" cy="1058434"/>
          </a:xfrm>
        </p:grpSpPr>
        <p:grpSp>
          <p:nvGrpSpPr>
            <p:cNvPr id="14218" name="Group 69"/>
            <p:cNvGrpSpPr/>
            <p:nvPr/>
          </p:nvGrpSpPr>
          <p:grpSpPr>
            <a:xfrm>
              <a:off x="0" y="0"/>
              <a:ext cx="679789" cy="916034"/>
              <a:chOff x="0" y="0"/>
              <a:chExt cx="679788" cy="916033"/>
            </a:xfrm>
          </p:grpSpPr>
          <p:sp>
            <p:nvSpPr>
              <p:cNvPr id="14212" name="Freeform: Shape 70"/>
              <p:cNvSpPr/>
              <p:nvPr/>
            </p:nvSpPr>
            <p:spPr>
              <a:xfrm>
                <a:off x="0" y="933"/>
                <a:ext cx="679789" cy="915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863"/>
                    </a:moveTo>
                    <a:lnTo>
                      <a:pt x="21600" y="20410"/>
                    </a:lnTo>
                    <a:cubicBezTo>
                      <a:pt x="21600" y="21071"/>
                      <a:pt x="20888" y="21600"/>
                      <a:pt x="19998" y="21600"/>
                    </a:cubicBezTo>
                    <a:lnTo>
                      <a:pt x="1602" y="21600"/>
                    </a:lnTo>
                    <a:cubicBezTo>
                      <a:pt x="712" y="21600"/>
                      <a:pt x="0" y="21071"/>
                      <a:pt x="0" y="20410"/>
                    </a:cubicBezTo>
                    <a:lnTo>
                      <a:pt x="0" y="1190"/>
                    </a:lnTo>
                    <a:cubicBezTo>
                      <a:pt x="0" y="529"/>
                      <a:pt x="712" y="0"/>
                      <a:pt x="1602" y="0"/>
                    </a:cubicBezTo>
                    <a:lnTo>
                      <a:pt x="13678" y="0"/>
                    </a:ln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13" name="Freeform: Shape 71"/>
              <p:cNvSpPr/>
              <p:nvPr/>
            </p:nvSpPr>
            <p:spPr>
              <a:xfrm>
                <a:off x="430470" y="0"/>
                <a:ext cx="249319" cy="249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14" name="Freeform: Shape 73"/>
              <p:cNvSpPr/>
              <p:nvPr/>
            </p:nvSpPr>
            <p:spPr>
              <a:xfrm>
                <a:off x="124191" y="255854"/>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15" name="Freeform: Shape 74"/>
              <p:cNvSpPr/>
              <p:nvPr/>
            </p:nvSpPr>
            <p:spPr>
              <a:xfrm>
                <a:off x="124191" y="419264"/>
                <a:ext cx="430472"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16" name="Freeform: Shape 75"/>
              <p:cNvSpPr/>
              <p:nvPr/>
            </p:nvSpPr>
            <p:spPr>
              <a:xfrm>
                <a:off x="124191" y="582676"/>
                <a:ext cx="430472"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17" name="Freeform: Shape 76"/>
              <p:cNvSpPr/>
              <p:nvPr/>
            </p:nvSpPr>
            <p:spPr>
              <a:xfrm>
                <a:off x="124191" y="729278"/>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226" name="Group 61"/>
            <p:cNvGrpSpPr/>
            <p:nvPr/>
          </p:nvGrpSpPr>
          <p:grpSpPr>
            <a:xfrm>
              <a:off x="447395" y="625842"/>
              <a:ext cx="432593" cy="432593"/>
              <a:chOff x="0" y="0"/>
              <a:chExt cx="432592" cy="432592"/>
            </a:xfrm>
          </p:grpSpPr>
          <p:sp>
            <p:nvSpPr>
              <p:cNvPr id="14219" name="Oval 17"/>
              <p:cNvSpPr/>
              <p:nvPr/>
            </p:nvSpPr>
            <p:spPr>
              <a:xfrm>
                <a:off x="-1" y="-1"/>
                <a:ext cx="432594" cy="43259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nvGrpSpPr>
              <p:cNvPr id="14225" name="Group 10"/>
              <p:cNvGrpSpPr/>
              <p:nvPr/>
            </p:nvGrpSpPr>
            <p:grpSpPr>
              <a:xfrm>
                <a:off x="89323" y="82113"/>
                <a:ext cx="221252" cy="268366"/>
                <a:chOff x="0" y="0"/>
                <a:chExt cx="221250" cy="268365"/>
              </a:xfrm>
            </p:grpSpPr>
            <p:sp>
              <p:nvSpPr>
                <p:cNvPr id="14220" name="Oval 5"/>
                <p:cNvSpPr/>
                <p:nvPr/>
              </p:nvSpPr>
              <p:spPr>
                <a:xfrm>
                  <a:off x="139032" y="0"/>
                  <a:ext cx="82219" cy="82219"/>
                </a:xfrm>
                <a:prstGeom prst="ellipse">
                  <a:avLst/>
                </a:pr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21" name="Oval 6"/>
                <p:cNvSpPr/>
                <p:nvPr/>
              </p:nvSpPr>
              <p:spPr>
                <a:xfrm>
                  <a:off x="139032" y="186147"/>
                  <a:ext cx="82219" cy="82219"/>
                </a:xfrm>
                <a:prstGeom prst="ellipse">
                  <a:avLst/>
                </a:pr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22" name="Oval 7"/>
                <p:cNvSpPr/>
                <p:nvPr/>
              </p:nvSpPr>
              <p:spPr>
                <a:xfrm>
                  <a:off x="0" y="92842"/>
                  <a:ext cx="82681" cy="82219"/>
                </a:xfrm>
                <a:prstGeom prst="ellipse">
                  <a:avLst/>
                </a:pr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23" name="Line 8"/>
                <p:cNvSpPr/>
                <p:nvPr/>
              </p:nvSpPr>
              <p:spPr>
                <a:xfrm flipH="1">
                  <a:off x="75752" y="64204"/>
                  <a:ext cx="70210" cy="47115"/>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224" name="Line 9"/>
                <p:cNvSpPr/>
                <p:nvPr/>
              </p:nvSpPr>
              <p:spPr>
                <a:xfrm flipH="1" flipV="1">
                  <a:off x="75752" y="157047"/>
                  <a:ext cx="70210" cy="47115"/>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grpSp>
      <p:grpSp>
        <p:nvGrpSpPr>
          <p:cNvPr id="14236" name="Group 89"/>
          <p:cNvGrpSpPr/>
          <p:nvPr/>
        </p:nvGrpSpPr>
        <p:grpSpPr>
          <a:xfrm>
            <a:off x="5575527" y="2709565"/>
            <a:ext cx="872753" cy="1044054"/>
            <a:chOff x="0" y="0"/>
            <a:chExt cx="872751" cy="1044052"/>
          </a:xfrm>
        </p:grpSpPr>
        <p:sp>
          <p:nvSpPr>
            <p:cNvPr id="14228" name="Rectangle: Rounded Corners 63"/>
            <p:cNvSpPr/>
            <p:nvPr/>
          </p:nvSpPr>
          <p:spPr>
            <a:xfrm>
              <a:off x="0" y="-1"/>
              <a:ext cx="670870" cy="902739"/>
            </a:xfrm>
            <a:prstGeom prst="roundRect">
              <a:avLst>
                <a:gd name="adj" fmla="val 9244"/>
              </a:avLst>
            </a:prstGeom>
            <a:solidFill>
              <a:srgbClr val="FFFFFF"/>
            </a:solid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4229" name="Freeform: Shape 84"/>
            <p:cNvSpPr/>
            <p:nvPr/>
          </p:nvSpPr>
          <p:spPr>
            <a:xfrm>
              <a:off x="116954" y="411093"/>
              <a:ext cx="430473"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30" name="Freeform: Shape 85"/>
            <p:cNvSpPr/>
            <p:nvPr/>
          </p:nvSpPr>
          <p:spPr>
            <a:xfrm>
              <a:off x="116954" y="574505"/>
              <a:ext cx="430473"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31" name="Freeform: Shape 86"/>
            <p:cNvSpPr/>
            <p:nvPr/>
          </p:nvSpPr>
          <p:spPr>
            <a:xfrm>
              <a:off x="116954" y="721107"/>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32" name="Freeform: Shape 87"/>
            <p:cNvSpPr/>
            <p:nvPr/>
          </p:nvSpPr>
          <p:spPr>
            <a:xfrm>
              <a:off x="116954" y="246474"/>
              <a:ext cx="430473"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4235" name="Group 31"/>
            <p:cNvGrpSpPr/>
            <p:nvPr/>
          </p:nvGrpSpPr>
          <p:grpSpPr>
            <a:xfrm>
              <a:off x="440159" y="611460"/>
              <a:ext cx="432593" cy="432593"/>
              <a:chOff x="0" y="0"/>
              <a:chExt cx="432591" cy="432592"/>
            </a:xfrm>
          </p:grpSpPr>
          <p:sp>
            <p:nvSpPr>
              <p:cNvPr id="14233" name="Oval 17"/>
              <p:cNvSpPr/>
              <p:nvPr/>
            </p:nvSpPr>
            <p:spPr>
              <a:xfrm>
                <a:off x="0" y="-1"/>
                <a:ext cx="432592" cy="43259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34" name="Freeform 16"/>
              <p:cNvSpPr/>
              <p:nvPr/>
            </p:nvSpPr>
            <p:spPr>
              <a:xfrm>
                <a:off x="89378" y="135854"/>
                <a:ext cx="252049" cy="160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8031" y="21600"/>
                      <a:pt x="8031" y="21600"/>
                      <a:pt x="8031" y="21600"/>
                    </a:cubicBezTo>
                    <a:cubicBezTo>
                      <a:pt x="7754" y="21600"/>
                      <a:pt x="7754" y="21600"/>
                      <a:pt x="7754" y="21600"/>
                    </a:cubicBezTo>
                    <a:cubicBezTo>
                      <a:pt x="7754" y="21600"/>
                      <a:pt x="7754" y="21600"/>
                      <a:pt x="7754" y="21600"/>
                    </a:cubicBezTo>
                    <a:cubicBezTo>
                      <a:pt x="7477" y="21600"/>
                      <a:pt x="7477" y="21600"/>
                      <a:pt x="7477" y="21600"/>
                    </a:cubicBezTo>
                    <a:cubicBezTo>
                      <a:pt x="0" y="9504"/>
                      <a:pt x="0" y="9504"/>
                      <a:pt x="0" y="9504"/>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4259" name="Group 107"/>
          <p:cNvGrpSpPr/>
          <p:nvPr/>
        </p:nvGrpSpPr>
        <p:grpSpPr>
          <a:xfrm>
            <a:off x="9942584" y="2769233"/>
            <a:ext cx="1070236" cy="998245"/>
            <a:chOff x="0" y="0"/>
            <a:chExt cx="1070234" cy="998243"/>
          </a:xfrm>
        </p:grpSpPr>
        <p:grpSp>
          <p:nvGrpSpPr>
            <p:cNvPr id="14252" name="Group 90"/>
            <p:cNvGrpSpPr/>
            <p:nvPr/>
          </p:nvGrpSpPr>
          <p:grpSpPr>
            <a:xfrm>
              <a:off x="0" y="0"/>
              <a:ext cx="882419" cy="916035"/>
              <a:chOff x="0" y="0"/>
              <a:chExt cx="882418" cy="916034"/>
            </a:xfrm>
          </p:grpSpPr>
          <p:sp>
            <p:nvSpPr>
              <p:cNvPr id="14237" name="Freeform: Shape 91"/>
              <p:cNvSpPr/>
              <p:nvPr/>
            </p:nvSpPr>
            <p:spPr>
              <a:xfrm>
                <a:off x="0" y="0"/>
                <a:ext cx="882419" cy="253988"/>
              </a:xfrm>
              <a:prstGeom prst="rect">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38" name="Freeform: Shape 92"/>
              <p:cNvSpPr/>
              <p:nvPr/>
            </p:nvSpPr>
            <p:spPr>
              <a:xfrm>
                <a:off x="0" y="330556"/>
                <a:ext cx="882419" cy="253988"/>
              </a:xfrm>
              <a:prstGeom prst="rect">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39" name="Freeform: Shape 93"/>
              <p:cNvSpPr/>
              <p:nvPr/>
            </p:nvSpPr>
            <p:spPr>
              <a:xfrm>
                <a:off x="0" y="662047"/>
                <a:ext cx="882419" cy="253988"/>
              </a:xfrm>
              <a:prstGeom prst="rect">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0" name="Freeform: Shape 94"/>
              <p:cNvSpPr/>
              <p:nvPr/>
            </p:nvSpPr>
            <p:spPr>
              <a:xfrm>
                <a:off x="80304" y="91510"/>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1" name="Freeform: Shape 95"/>
              <p:cNvSpPr/>
              <p:nvPr/>
            </p:nvSpPr>
            <p:spPr>
              <a:xfrm>
                <a:off x="214768" y="91510"/>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2" name="Freeform: Shape 96"/>
              <p:cNvSpPr/>
              <p:nvPr/>
            </p:nvSpPr>
            <p:spPr>
              <a:xfrm>
                <a:off x="80304" y="422066"/>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3" name="Freeform: Shape 97"/>
              <p:cNvSpPr/>
              <p:nvPr/>
            </p:nvSpPr>
            <p:spPr>
              <a:xfrm>
                <a:off x="214768" y="422066"/>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4" name="Freeform: Shape 98"/>
              <p:cNvSpPr/>
              <p:nvPr/>
            </p:nvSpPr>
            <p:spPr>
              <a:xfrm>
                <a:off x="80304" y="753557"/>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5" name="Freeform: Shape 99"/>
              <p:cNvSpPr/>
              <p:nvPr/>
            </p:nvSpPr>
            <p:spPr>
              <a:xfrm>
                <a:off x="214768" y="753557"/>
                <a:ext cx="70968" cy="70968"/>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46" name="Freeform: Shape 100"/>
              <p:cNvSpPr/>
              <p:nvPr/>
            </p:nvSpPr>
            <p:spPr>
              <a:xfrm>
                <a:off x="582675" y="91510"/>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47" name="Freeform: Shape 101"/>
              <p:cNvSpPr/>
              <p:nvPr/>
            </p:nvSpPr>
            <p:spPr>
              <a:xfrm>
                <a:off x="582675" y="162477"/>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48" name="Freeform: Shape 102"/>
              <p:cNvSpPr/>
              <p:nvPr/>
            </p:nvSpPr>
            <p:spPr>
              <a:xfrm>
                <a:off x="582675" y="422066"/>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49" name="Freeform: Shape 103"/>
              <p:cNvSpPr/>
              <p:nvPr/>
            </p:nvSpPr>
            <p:spPr>
              <a:xfrm>
                <a:off x="582675" y="493033"/>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50" name="Freeform: Shape 104"/>
              <p:cNvSpPr/>
              <p:nvPr/>
            </p:nvSpPr>
            <p:spPr>
              <a:xfrm>
                <a:off x="582675" y="753557"/>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51" name="Freeform: Shape 105"/>
              <p:cNvSpPr/>
              <p:nvPr/>
            </p:nvSpPr>
            <p:spPr>
              <a:xfrm>
                <a:off x="582675" y="824524"/>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258" name="Group 106"/>
            <p:cNvGrpSpPr/>
            <p:nvPr/>
          </p:nvGrpSpPr>
          <p:grpSpPr>
            <a:xfrm>
              <a:off x="637642" y="565651"/>
              <a:ext cx="432593" cy="432593"/>
              <a:chOff x="0" y="0"/>
              <a:chExt cx="432592" cy="432592"/>
            </a:xfrm>
          </p:grpSpPr>
          <p:sp>
            <p:nvSpPr>
              <p:cNvPr id="14253" name="Oval 17"/>
              <p:cNvSpPr/>
              <p:nvPr/>
            </p:nvSpPr>
            <p:spPr>
              <a:xfrm>
                <a:off x="-1" y="-1"/>
                <a:ext cx="432594" cy="43259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nvGrpSpPr>
              <p:cNvPr id="14257" name="Group 26"/>
              <p:cNvGrpSpPr/>
              <p:nvPr/>
            </p:nvGrpSpPr>
            <p:grpSpPr>
              <a:xfrm>
                <a:off x="76030" y="81214"/>
                <a:ext cx="290845" cy="275224"/>
                <a:chOff x="0" y="0"/>
                <a:chExt cx="290843" cy="275222"/>
              </a:xfrm>
            </p:grpSpPr>
            <p:sp>
              <p:nvSpPr>
                <p:cNvPr id="14254" name="Line 13"/>
                <p:cNvSpPr/>
                <p:nvPr/>
              </p:nvSpPr>
              <p:spPr>
                <a:xfrm>
                  <a:off x="50460" y="85718"/>
                  <a:ext cx="32928" cy="51723"/>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55" name="Line 14"/>
                <p:cNvSpPr/>
                <p:nvPr/>
              </p:nvSpPr>
              <p:spPr>
                <a:xfrm flipH="1">
                  <a:off x="-1" y="84886"/>
                  <a:ext cx="51724" cy="32928"/>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56" name="Freeform 15"/>
                <p:cNvSpPr/>
                <p:nvPr/>
              </p:nvSpPr>
              <p:spPr>
                <a:xfrm rot="14251129">
                  <a:off x="54302" y="32400"/>
                  <a:ext cx="192306" cy="210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1" y="18624"/>
                      </a:moveTo>
                      <a:cubicBezTo>
                        <a:pt x="17783" y="20494"/>
                        <a:pt x="14897" y="21600"/>
                        <a:pt x="11731" y="21600"/>
                      </a:cubicBezTo>
                      <a:cubicBezTo>
                        <a:pt x="5214" y="21600"/>
                        <a:pt x="0" y="16753"/>
                        <a:pt x="0" y="10800"/>
                      </a:cubicBezTo>
                      <a:cubicBezTo>
                        <a:pt x="0" y="4847"/>
                        <a:pt x="5214" y="0"/>
                        <a:pt x="11731" y="0"/>
                      </a:cubicBezTo>
                      <a:cubicBezTo>
                        <a:pt x="15828" y="0"/>
                        <a:pt x="19459" y="1871"/>
                        <a:pt x="21600" y="4762"/>
                      </a:cubicBezTo>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grpSp>
        <p:nvGrpSpPr>
          <p:cNvPr id="14271" name="Group 113"/>
          <p:cNvGrpSpPr/>
          <p:nvPr/>
        </p:nvGrpSpPr>
        <p:grpSpPr>
          <a:xfrm>
            <a:off x="3195445" y="2748223"/>
            <a:ext cx="1276293" cy="886201"/>
            <a:chOff x="0" y="0"/>
            <a:chExt cx="1276291" cy="886199"/>
          </a:xfrm>
        </p:grpSpPr>
        <p:grpSp>
          <p:nvGrpSpPr>
            <p:cNvPr id="14265" name="Group 17"/>
            <p:cNvGrpSpPr/>
            <p:nvPr/>
          </p:nvGrpSpPr>
          <p:grpSpPr>
            <a:xfrm>
              <a:off x="0" y="0"/>
              <a:ext cx="1276292" cy="886200"/>
              <a:chOff x="0" y="0"/>
              <a:chExt cx="1276291" cy="886199"/>
            </a:xfrm>
          </p:grpSpPr>
          <p:sp>
            <p:nvSpPr>
              <p:cNvPr id="14260" name="Rectangle: Rounded Corners 11"/>
              <p:cNvSpPr/>
              <p:nvPr/>
            </p:nvSpPr>
            <p:spPr>
              <a:xfrm>
                <a:off x="371155" y="0"/>
                <a:ext cx="533982" cy="338970"/>
              </a:xfrm>
              <a:prstGeom prst="roundRect">
                <a:avLst>
                  <a:gd name="adj" fmla="val 16667"/>
                </a:avLst>
              </a:prstGeom>
              <a:solidFill>
                <a:srgbClr val="FFFFFF"/>
              </a:solid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4261" name="Rectangle: Rounded Corners 55"/>
              <p:cNvSpPr/>
              <p:nvPr/>
            </p:nvSpPr>
            <p:spPr>
              <a:xfrm>
                <a:off x="0" y="599985"/>
                <a:ext cx="533981" cy="286215"/>
              </a:xfrm>
              <a:prstGeom prst="roundRect">
                <a:avLst>
                  <a:gd name="adj" fmla="val 16667"/>
                </a:avLst>
              </a:prstGeom>
              <a:solidFill>
                <a:srgbClr val="FFFFFF"/>
              </a:solid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4262" name="Rectangle: Rounded Corners 56"/>
              <p:cNvSpPr/>
              <p:nvPr/>
            </p:nvSpPr>
            <p:spPr>
              <a:xfrm>
                <a:off x="742311" y="599985"/>
                <a:ext cx="533981" cy="286215"/>
              </a:xfrm>
              <a:prstGeom prst="roundRect">
                <a:avLst>
                  <a:gd name="adj" fmla="val 16667"/>
                </a:avLst>
              </a:prstGeom>
              <a:solidFill>
                <a:srgbClr val="FFFFFF"/>
              </a:solidFill>
              <a:ln w="28575" cap="flat">
                <a:solidFill>
                  <a:srgbClr val="505050"/>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a:ea typeface="Segoe UI"/>
                    <a:cs typeface="Segoe UI"/>
                    <a:sym typeface="Segoe UI"/>
                  </a:defRPr>
                </a:pPr>
              </a:p>
            </p:txBody>
          </p:sp>
          <p:sp>
            <p:nvSpPr>
              <p:cNvPr id="14263" name="Connector: Elbow 13"/>
              <p:cNvSpPr/>
              <p:nvPr/>
            </p:nvSpPr>
            <p:spPr>
              <a:xfrm rot="5400000">
                <a:off x="322061" y="283899"/>
                <a:ext cx="261017" cy="371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28575" cap="flat">
                <a:solidFill>
                  <a:srgbClr val="505050"/>
                </a:solidFill>
                <a:prstDash val="solid"/>
                <a:round/>
              </a:ln>
              <a:effectLst/>
            </p:spPr>
            <p:txBody>
              <a:bodyPr wrap="square" lIns="45719" tIns="45719" rIns="45719" bIns="45719" numCol="1" anchor="ctr">
                <a:noAutofit/>
              </a:bodyPr>
              <a:lstStyle/>
              <a:p>
                <a:pPr/>
              </a:p>
            </p:txBody>
          </p:sp>
          <p:sp>
            <p:nvSpPr>
              <p:cNvPr id="14264" name="Connector: Elbow 57"/>
              <p:cNvSpPr/>
              <p:nvPr/>
            </p:nvSpPr>
            <p:spPr>
              <a:xfrm flipH="1" rot="16200000">
                <a:off x="693216" y="283899"/>
                <a:ext cx="261017" cy="371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28575" cap="flat">
                <a:solidFill>
                  <a:srgbClr val="505050"/>
                </a:solidFill>
                <a:prstDash val="solid"/>
                <a:round/>
              </a:ln>
              <a:effectLst/>
            </p:spPr>
            <p:txBody>
              <a:bodyPr wrap="square" lIns="45719" tIns="45719" rIns="45719" bIns="45719" numCol="1" anchor="ctr">
                <a:noAutofit/>
              </a:bodyPr>
              <a:lstStyle/>
              <a:p>
                <a:pPr/>
              </a:p>
            </p:txBody>
          </p:sp>
        </p:grpSp>
        <p:grpSp>
          <p:nvGrpSpPr>
            <p:cNvPr id="14268" name="Group 110"/>
            <p:cNvGrpSpPr/>
            <p:nvPr/>
          </p:nvGrpSpPr>
          <p:grpSpPr>
            <a:xfrm>
              <a:off x="473739" y="129327"/>
              <a:ext cx="215704" cy="70968"/>
              <a:chOff x="0" y="0"/>
              <a:chExt cx="215702" cy="70966"/>
            </a:xfrm>
          </p:grpSpPr>
          <p:sp>
            <p:nvSpPr>
              <p:cNvPr id="14266" name="Freeform: Shape 108"/>
              <p:cNvSpPr/>
              <p:nvPr/>
            </p:nvSpPr>
            <p:spPr>
              <a:xfrm>
                <a:off x="0" y="0"/>
                <a:ext cx="215703" cy="0"/>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67" name="Freeform: Shape 109"/>
              <p:cNvSpPr/>
              <p:nvPr/>
            </p:nvSpPr>
            <p:spPr>
              <a:xfrm>
                <a:off x="0" y="70966"/>
                <a:ext cx="215703"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4269" name="Freeform: Shape 111"/>
            <p:cNvSpPr/>
            <p:nvPr/>
          </p:nvSpPr>
          <p:spPr>
            <a:xfrm>
              <a:off x="94229" y="702399"/>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70" name="Freeform: Shape 112"/>
            <p:cNvSpPr/>
            <p:nvPr/>
          </p:nvSpPr>
          <p:spPr>
            <a:xfrm>
              <a:off x="836097" y="702399"/>
              <a:ext cx="215704" cy="1"/>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4272" name="Rectangle 114"/>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273" name="Straight Connector 115"/>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274" name="Rectangle: Rounded Corners 117"/>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275" name="Rectangle: Rounded Corners 118"/>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276" name="Rectangle: Rounded Corners 119"/>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277" name="Rectangle: Rounded Corners 120"/>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285" name="Group 143"/>
          <p:cNvGrpSpPr/>
          <p:nvPr/>
        </p:nvGrpSpPr>
        <p:grpSpPr>
          <a:xfrm>
            <a:off x="730195" y="1660666"/>
            <a:ext cx="551234" cy="489930"/>
            <a:chOff x="0" y="0"/>
            <a:chExt cx="551232" cy="489928"/>
          </a:xfrm>
        </p:grpSpPr>
        <p:sp>
          <p:nvSpPr>
            <p:cNvPr id="14278" name="Freeform: Shape 144"/>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79" name="Freeform: Shape 145"/>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80" name="Freeform: Shape 146"/>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81" name="Freeform: Shape 147"/>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82" name="Freeform: Shape 148"/>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83" name="Freeform: Shape 149"/>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84" name="Freeform: Shape 150"/>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292" name="Group 151"/>
          <p:cNvGrpSpPr/>
          <p:nvPr/>
        </p:nvGrpSpPr>
        <p:grpSpPr>
          <a:xfrm>
            <a:off x="762683" y="5461115"/>
            <a:ext cx="586921" cy="520587"/>
            <a:chOff x="0" y="0"/>
            <a:chExt cx="586919" cy="520585"/>
          </a:xfrm>
        </p:grpSpPr>
        <p:sp>
          <p:nvSpPr>
            <p:cNvPr id="14286" name="Freeform: Shape 152"/>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87" name="Freeform: Shape 153"/>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88" name="Freeform: Shape 154"/>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89" name="Freeform: Shape 155"/>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90" name="Freeform: Shape 156"/>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91" name="Freeform: Shape 157"/>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306" name="Group 158"/>
          <p:cNvGrpSpPr/>
          <p:nvPr/>
        </p:nvGrpSpPr>
        <p:grpSpPr>
          <a:xfrm>
            <a:off x="700567" y="2932480"/>
            <a:ext cx="627257" cy="493959"/>
            <a:chOff x="0" y="0"/>
            <a:chExt cx="627255" cy="493957"/>
          </a:xfrm>
        </p:grpSpPr>
        <p:sp>
          <p:nvSpPr>
            <p:cNvPr id="14293" name="Freeform: Shape 159"/>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94" name="Freeform: Shape 160"/>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95" name="Freeform: Shape 161"/>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96" name="Freeform: Shape 162"/>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97" name="Freeform: Shape 163"/>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298" name="Freeform: Shape 164"/>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99" name="Freeform: Shape 165"/>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0" name="Freeform: Shape 166"/>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1" name="Freeform: Shape 167"/>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2" name="Freeform: Shape 168"/>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3" name="Freeform: Shape 169"/>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4" name="Freeform: Shape 170"/>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05" name="Freeform: Shape 171"/>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307" name="Graphic 172" descr="Graphic 172"/>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4331" name="Group 178"/>
          <p:cNvGrpSpPr/>
          <p:nvPr/>
        </p:nvGrpSpPr>
        <p:grpSpPr>
          <a:xfrm>
            <a:off x="387349" y="386899"/>
            <a:ext cx="1316958" cy="1039674"/>
            <a:chOff x="0" y="0"/>
            <a:chExt cx="1316956" cy="1039672"/>
          </a:xfrm>
        </p:grpSpPr>
        <p:sp>
          <p:nvSpPr>
            <p:cNvPr id="14308"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330" name="Group 180"/>
            <p:cNvGrpSpPr/>
            <p:nvPr/>
          </p:nvGrpSpPr>
          <p:grpSpPr>
            <a:xfrm>
              <a:off x="396803" y="0"/>
              <a:ext cx="527876" cy="505708"/>
              <a:chOff x="0" y="0"/>
              <a:chExt cx="527874" cy="505707"/>
            </a:xfrm>
          </p:grpSpPr>
          <p:sp>
            <p:nvSpPr>
              <p:cNvPr id="14309"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0"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1"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2"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3"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4"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5"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6"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7"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8"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19"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0"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1"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2"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3"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4"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5"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6"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7"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8"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29"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921"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9922"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9923" name="Rectangle 7"/>
          <p:cNvSpPr/>
          <p:nvPr/>
        </p:nvSpPr>
        <p:spPr>
          <a:xfrm>
            <a:off x="-21869" y="202815"/>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9924"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Containers 101</a:t>
            </a:r>
          </a:p>
        </p:txBody>
      </p:sp>
      <p:sp>
        <p:nvSpPr>
          <p:cNvPr id="9925"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9926"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27"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28"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29"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30"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31"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9932"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b="1" sz="1100">
                <a:solidFill>
                  <a:srgbClr val="505050"/>
                </a:solidFill>
                <a:latin typeface="Segoe UI Semibold"/>
                <a:ea typeface="Segoe UI Semibold"/>
                <a:cs typeface="Segoe UI Semibold"/>
                <a:sym typeface="Segoe UI Semibold"/>
              </a:defRPr>
            </a:pPr>
            <a:r>
              <a:t>Containers</a:t>
            </a:r>
            <a:br/>
            <a:r>
              <a:t>101</a:t>
            </a:r>
          </a:p>
        </p:txBody>
      </p:sp>
      <p:sp>
        <p:nvSpPr>
          <p:cNvPr id="9933" name="Rectangle 166"/>
          <p:cNvSpPr txBox="1"/>
          <p:nvPr/>
        </p:nvSpPr>
        <p:spPr>
          <a:xfrm>
            <a:off x="2479200" y="4305998"/>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9934"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9935"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9936"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9937"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9938"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grpSp>
        <p:nvGrpSpPr>
          <p:cNvPr id="9942" name="Group 27"/>
          <p:cNvGrpSpPr/>
          <p:nvPr/>
        </p:nvGrpSpPr>
        <p:grpSpPr>
          <a:xfrm>
            <a:off x="1438289" y="3065918"/>
            <a:ext cx="381980" cy="422460"/>
            <a:chOff x="0" y="0"/>
            <a:chExt cx="381978" cy="422458"/>
          </a:xfrm>
        </p:grpSpPr>
        <p:sp>
          <p:nvSpPr>
            <p:cNvPr id="9939"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0"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1"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9943"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9953" name="Group 1"/>
          <p:cNvGrpSpPr/>
          <p:nvPr/>
        </p:nvGrpSpPr>
        <p:grpSpPr>
          <a:xfrm>
            <a:off x="2874456" y="3821717"/>
            <a:ext cx="434852" cy="420487"/>
            <a:chOff x="0" y="0"/>
            <a:chExt cx="434851" cy="420485"/>
          </a:xfrm>
        </p:grpSpPr>
        <p:sp>
          <p:nvSpPr>
            <p:cNvPr id="9944"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5"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6"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7"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8"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49"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0"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1"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2"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9961" name="Group 78"/>
          <p:cNvGrpSpPr/>
          <p:nvPr/>
        </p:nvGrpSpPr>
        <p:grpSpPr>
          <a:xfrm>
            <a:off x="4352048" y="4692616"/>
            <a:ext cx="421286" cy="374435"/>
            <a:chOff x="0" y="0"/>
            <a:chExt cx="421284" cy="374434"/>
          </a:xfrm>
        </p:grpSpPr>
        <p:sp>
          <p:nvSpPr>
            <p:cNvPr id="9954"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5"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6"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57"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58"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59"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0"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9975" name="Group 86"/>
          <p:cNvGrpSpPr/>
          <p:nvPr/>
        </p:nvGrpSpPr>
        <p:grpSpPr>
          <a:xfrm>
            <a:off x="5795685" y="2145748"/>
            <a:ext cx="480714" cy="378555"/>
            <a:chOff x="0" y="0"/>
            <a:chExt cx="480713" cy="378554"/>
          </a:xfrm>
        </p:grpSpPr>
        <p:sp>
          <p:nvSpPr>
            <p:cNvPr id="9962"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63"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64"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5"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6"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67"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8"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9"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70"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71"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72"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73"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74"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9976"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9983" name="Group 101"/>
          <p:cNvGrpSpPr/>
          <p:nvPr/>
        </p:nvGrpSpPr>
        <p:grpSpPr>
          <a:xfrm>
            <a:off x="7284803" y="3001056"/>
            <a:ext cx="467752" cy="414886"/>
            <a:chOff x="0" y="0"/>
            <a:chExt cx="467751" cy="414885"/>
          </a:xfrm>
        </p:grpSpPr>
        <p:sp>
          <p:nvSpPr>
            <p:cNvPr id="9977"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78"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79"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80"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81"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82"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0008" name="Group 122"/>
          <p:cNvGrpSpPr/>
          <p:nvPr/>
        </p:nvGrpSpPr>
        <p:grpSpPr>
          <a:xfrm>
            <a:off x="3749831" y="2781301"/>
            <a:ext cx="1625341" cy="1401157"/>
            <a:chOff x="0" y="0"/>
            <a:chExt cx="1625340" cy="1401156"/>
          </a:xfrm>
        </p:grpSpPr>
        <p:sp>
          <p:nvSpPr>
            <p:cNvPr id="9984" name="Hexagon 123"/>
            <p:cNvSpPr/>
            <p:nvPr/>
          </p:nvSpPr>
          <p:spPr>
            <a:xfrm>
              <a:off x="-1" y="-1"/>
              <a:ext cx="1625342"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cap="flat">
              <a:noFill/>
              <a:miter lim="400000"/>
            </a:ln>
            <a:effectLst/>
          </p:spPr>
          <p:txBody>
            <a:bodyPr wrap="square" lIns="45719" tIns="45719" rIns="45719" bIns="45719" numCol="1" anchor="t">
              <a:noAutofit/>
            </a:bodyPr>
            <a:lstStyle/>
            <a:p>
              <a:pPr algn="ctr" defTabSz="895923">
                <a:lnSpc>
                  <a:spcPct val="90000"/>
                </a:lnSpc>
                <a:defRPr b="1" sz="1300">
                  <a:solidFill>
                    <a:srgbClr val="FFFFFF"/>
                  </a:solidFill>
                  <a:latin typeface="Segoe UI"/>
                  <a:ea typeface="Segoe UI"/>
                  <a:cs typeface="Segoe UI"/>
                  <a:sym typeface="Segoe UI"/>
                </a:defRPr>
              </a:pPr>
            </a:p>
          </p:txBody>
        </p:sp>
        <p:sp>
          <p:nvSpPr>
            <p:cNvPr id="9985" name="Rectangle 124"/>
            <p:cNvSpPr txBox="1"/>
            <p:nvPr/>
          </p:nvSpPr>
          <p:spPr>
            <a:xfrm>
              <a:off x="245859" y="596910"/>
              <a:ext cx="1133623" cy="55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grpSp>
          <p:nvGrpSpPr>
            <p:cNvPr id="10007" name="Group 125"/>
            <p:cNvGrpSpPr/>
            <p:nvPr/>
          </p:nvGrpSpPr>
          <p:grpSpPr>
            <a:xfrm>
              <a:off x="614287" y="184079"/>
              <a:ext cx="399103" cy="382344"/>
              <a:chOff x="0" y="0"/>
              <a:chExt cx="399102" cy="382343"/>
            </a:xfrm>
          </p:grpSpPr>
          <p:sp>
            <p:nvSpPr>
              <p:cNvPr id="9986"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87"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88"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89"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0"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1"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2"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3"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4"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5"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6"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7"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8"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9999"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0"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1"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2"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3"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4"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5"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0006"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33"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Helm</a:t>
            </a:r>
          </a:p>
        </p:txBody>
      </p:sp>
      <p:sp>
        <p:nvSpPr>
          <p:cNvPr id="14334" name="TextBox 3"/>
          <p:cNvSpPr txBox="1"/>
          <p:nvPr/>
        </p:nvSpPr>
        <p:spPr>
          <a:xfrm>
            <a:off x="3512322" y="1302410"/>
            <a:ext cx="7259006" cy="13536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Helm Charts helps you define, install, and upgrade even the most complex Kubernetes application</a:t>
            </a:r>
          </a:p>
        </p:txBody>
      </p:sp>
      <p:sp>
        <p:nvSpPr>
          <p:cNvPr id="14335" name="Rectangle: Rounded Corners 129"/>
          <p:cNvSpPr/>
          <p:nvPr/>
        </p:nvSpPr>
        <p:spPr>
          <a:xfrm>
            <a:off x="9250143" y="2938933"/>
            <a:ext cx="1028955" cy="396832"/>
          </a:xfrm>
          <a:prstGeom prst="roundRect">
            <a:avLst>
              <a:gd name="adj" fmla="val 14195"/>
            </a:avLst>
          </a:prstGeom>
          <a:solidFill>
            <a:srgbClr val="F2F2F2"/>
          </a:solidFill>
          <a:ln w="38100">
            <a:solidFill>
              <a:srgbClr val="82CAFF"/>
            </a:solidFill>
          </a:ln>
        </p:spPr>
        <p:txBody>
          <a:bodyPr lIns="45719" rIns="45719" anchor="ctr"/>
          <a:lstStyle/>
          <a:p>
            <a:pPr algn="ctr" defTabSz="914101">
              <a:lnSpc>
                <a:spcPct val="90000"/>
              </a:lnSpc>
              <a:defRPr sz="1900">
                <a:solidFill>
                  <a:srgbClr val="969696"/>
                </a:solidFill>
                <a:latin typeface="Consolas"/>
                <a:ea typeface="Consolas"/>
                <a:cs typeface="Consolas"/>
                <a:sym typeface="Consolas"/>
              </a:defRPr>
            </a:pPr>
          </a:p>
        </p:txBody>
      </p:sp>
      <p:grpSp>
        <p:nvGrpSpPr>
          <p:cNvPr id="14338" name="Rectangle: Rounded Corners 125"/>
          <p:cNvGrpSpPr/>
          <p:nvPr/>
        </p:nvGrpSpPr>
        <p:grpSpPr>
          <a:xfrm>
            <a:off x="6956121" y="2955121"/>
            <a:ext cx="1243257" cy="396832"/>
            <a:chOff x="0" y="0"/>
            <a:chExt cx="1243255" cy="396831"/>
          </a:xfrm>
        </p:grpSpPr>
        <p:sp>
          <p:nvSpPr>
            <p:cNvPr id="14336" name="Rounded Rectangle"/>
            <p:cNvSpPr/>
            <p:nvPr/>
          </p:nvSpPr>
          <p:spPr>
            <a:xfrm>
              <a:off x="0" y="0"/>
              <a:ext cx="1243256" cy="396832"/>
            </a:xfrm>
            <a:prstGeom prst="roundRect">
              <a:avLst>
                <a:gd name="adj" fmla="val 10430"/>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4337" name="custom"/>
            <p:cNvSpPr txBox="1"/>
            <p:nvPr/>
          </p:nvSpPr>
          <p:spPr>
            <a:xfrm>
              <a:off x="12123" y="52365"/>
              <a:ext cx="1219010"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B9B9B9"/>
                  </a:solidFill>
                  <a:latin typeface="Consolas"/>
                  <a:ea typeface="Consolas"/>
                  <a:cs typeface="Consolas"/>
                  <a:sym typeface="Consolas"/>
                </a:defRPr>
              </a:lvl1pPr>
            </a:lstStyle>
            <a:p>
              <a:pPr/>
              <a:r>
                <a:t>custom</a:t>
              </a:r>
            </a:p>
          </p:txBody>
        </p:sp>
      </p:grpSp>
      <p:grpSp>
        <p:nvGrpSpPr>
          <p:cNvPr id="14341" name="Rectangle: Rounded Corners 121"/>
          <p:cNvGrpSpPr/>
          <p:nvPr/>
        </p:nvGrpSpPr>
        <p:grpSpPr>
          <a:xfrm>
            <a:off x="7257298" y="2456077"/>
            <a:ext cx="1547362" cy="396833"/>
            <a:chOff x="0" y="0"/>
            <a:chExt cx="1547360" cy="396831"/>
          </a:xfrm>
        </p:grpSpPr>
        <p:sp>
          <p:nvSpPr>
            <p:cNvPr id="14339" name="Rounded Rectangle"/>
            <p:cNvSpPr/>
            <p:nvPr/>
          </p:nvSpPr>
          <p:spPr>
            <a:xfrm>
              <a:off x="0" y="0"/>
              <a:ext cx="1547361" cy="396832"/>
            </a:xfrm>
            <a:prstGeom prst="roundRect">
              <a:avLst>
                <a:gd name="adj" fmla="val 10430"/>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4340" name="services"/>
            <p:cNvSpPr txBox="1"/>
            <p:nvPr/>
          </p:nvSpPr>
          <p:spPr>
            <a:xfrm>
              <a:off x="12123" y="52365"/>
              <a:ext cx="1523115"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B9B9B9"/>
                  </a:solidFill>
                  <a:latin typeface="Consolas"/>
                  <a:ea typeface="Consolas"/>
                  <a:cs typeface="Consolas"/>
                  <a:sym typeface="Consolas"/>
                </a:defRPr>
              </a:lvl1pPr>
            </a:lstStyle>
            <a:p>
              <a:pPr/>
              <a:r>
                <a:t>services</a:t>
              </a:r>
            </a:p>
          </p:txBody>
        </p:sp>
      </p:grpSp>
      <p:sp>
        <p:nvSpPr>
          <p:cNvPr id="14342" name="Rectangle: Rounded Corners 5"/>
          <p:cNvSpPr/>
          <p:nvPr/>
        </p:nvSpPr>
        <p:spPr>
          <a:xfrm>
            <a:off x="7524190" y="5597400"/>
            <a:ext cx="2608785" cy="293371"/>
          </a:xfrm>
          <a:prstGeom prst="roundRect">
            <a:avLst>
              <a:gd name="adj" fmla="val 8874"/>
            </a:avLst>
          </a:prstGeom>
          <a:solidFill>
            <a:srgbClr val="F2F2F2"/>
          </a:solidFill>
          <a:ln w="19050">
            <a:solidFill>
              <a:srgbClr val="505050"/>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43" name="Rectangle: Rounded Corners 42"/>
          <p:cNvSpPr/>
          <p:nvPr/>
        </p:nvSpPr>
        <p:spPr>
          <a:xfrm>
            <a:off x="7524190" y="6008082"/>
            <a:ext cx="2608785" cy="452698"/>
          </a:xfrm>
          <a:prstGeom prst="roundRect">
            <a:avLst>
              <a:gd name="adj" fmla="val 8874"/>
            </a:avLst>
          </a:prstGeom>
          <a:solidFill>
            <a:srgbClr val="E0E0E0"/>
          </a:solidFill>
          <a:ln w="19050">
            <a:solidFill>
              <a:srgbClr val="505050"/>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44" name="Oval 7"/>
          <p:cNvSpPr/>
          <p:nvPr/>
        </p:nvSpPr>
        <p:spPr>
          <a:xfrm>
            <a:off x="7734321" y="6175173"/>
            <a:ext cx="118519" cy="118517"/>
          </a:xfrm>
          <a:prstGeom prst="ellipse">
            <a:avLst/>
          </a:prstGeom>
          <a:solidFill>
            <a:srgbClr val="C1E5FF"/>
          </a:solidFill>
          <a:ln w="19050">
            <a:solidFill>
              <a:srgbClr val="505050"/>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45" name="Oval 43"/>
          <p:cNvSpPr/>
          <p:nvPr/>
        </p:nvSpPr>
        <p:spPr>
          <a:xfrm>
            <a:off x="8026906" y="6175173"/>
            <a:ext cx="118519" cy="118517"/>
          </a:xfrm>
          <a:prstGeom prst="ellipse">
            <a:avLst/>
          </a:prstGeom>
          <a:solidFill>
            <a:srgbClr val="C1E5FF"/>
          </a:solidFill>
          <a:ln w="19050">
            <a:solidFill>
              <a:srgbClr val="505050"/>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46" name="Freeform 5"/>
          <p:cNvSpPr/>
          <p:nvPr/>
        </p:nvSpPr>
        <p:spPr>
          <a:xfrm>
            <a:off x="7524190" y="4846935"/>
            <a:ext cx="790738" cy="63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7" y="21600"/>
                </a:moveTo>
                <a:cubicBezTo>
                  <a:pt x="413" y="21600"/>
                  <a:pt x="413" y="21600"/>
                  <a:pt x="413" y="21600"/>
                </a:cubicBezTo>
                <a:cubicBezTo>
                  <a:pt x="206" y="21600"/>
                  <a:pt x="0" y="21429"/>
                  <a:pt x="0" y="21088"/>
                </a:cubicBezTo>
                <a:cubicBezTo>
                  <a:pt x="0" y="598"/>
                  <a:pt x="0" y="598"/>
                  <a:pt x="0" y="598"/>
                </a:cubicBezTo>
                <a:cubicBezTo>
                  <a:pt x="0" y="256"/>
                  <a:pt x="206" y="0"/>
                  <a:pt x="413" y="0"/>
                </a:cubicBezTo>
                <a:cubicBezTo>
                  <a:pt x="21187" y="0"/>
                  <a:pt x="21187" y="0"/>
                  <a:pt x="21187" y="0"/>
                </a:cubicBezTo>
                <a:cubicBezTo>
                  <a:pt x="21394" y="0"/>
                  <a:pt x="21600" y="256"/>
                  <a:pt x="21600" y="598"/>
                </a:cubicBezTo>
                <a:cubicBezTo>
                  <a:pt x="21600" y="21088"/>
                  <a:pt x="21600" y="21088"/>
                  <a:pt x="21600" y="21088"/>
                </a:cubicBezTo>
                <a:cubicBezTo>
                  <a:pt x="21600" y="21429"/>
                  <a:pt x="21394" y="21600"/>
                  <a:pt x="21187" y="21600"/>
                </a:cubicBezTo>
                <a:close/>
              </a:path>
            </a:pathLst>
          </a:cu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47" name="Oval 8"/>
          <p:cNvSpPr/>
          <p:nvPr/>
        </p:nvSpPr>
        <p:spPr>
          <a:xfrm>
            <a:off x="8034845"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48" name="Oval 9"/>
          <p:cNvSpPr/>
          <p:nvPr/>
        </p:nvSpPr>
        <p:spPr>
          <a:xfrm>
            <a:off x="8123962" y="4910592"/>
            <a:ext cx="3536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49" name="Oval 10"/>
          <p:cNvSpPr/>
          <p:nvPr/>
        </p:nvSpPr>
        <p:spPr>
          <a:xfrm>
            <a:off x="8208836"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0" name="Line 11"/>
          <p:cNvSpPr/>
          <p:nvPr/>
        </p:nvSpPr>
        <p:spPr>
          <a:xfrm>
            <a:off x="7524190" y="5023754"/>
            <a:ext cx="790738" cy="1"/>
          </a:xfrm>
          <a:prstGeom prst="line">
            <a:avLst/>
          </a:prstGeom>
          <a:solidFill>
            <a:srgbClr val="F2F2F2"/>
          </a:solidFill>
          <a:ln w="19050">
            <a:solidFill>
              <a:srgbClr val="505050"/>
            </a:solidFill>
            <a:miter/>
          </a:ln>
        </p:spPr>
        <p:txBody>
          <a:bodyPr lIns="45719" rIns="45719"/>
          <a:lstStyle/>
          <a:p>
            <a:pPr>
              <a:defRPr>
                <a:solidFill>
                  <a:srgbClr val="FFFFFF"/>
                </a:solidFill>
              </a:defRPr>
            </a:pPr>
          </a:p>
        </p:txBody>
      </p:sp>
      <p:sp>
        <p:nvSpPr>
          <p:cNvPr id="14351" name="Freeform 5"/>
          <p:cNvSpPr/>
          <p:nvPr/>
        </p:nvSpPr>
        <p:spPr>
          <a:xfrm>
            <a:off x="8433214" y="4846935"/>
            <a:ext cx="790738" cy="63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7" y="21600"/>
                </a:moveTo>
                <a:cubicBezTo>
                  <a:pt x="413" y="21600"/>
                  <a:pt x="413" y="21600"/>
                  <a:pt x="413" y="21600"/>
                </a:cubicBezTo>
                <a:cubicBezTo>
                  <a:pt x="206" y="21600"/>
                  <a:pt x="0" y="21429"/>
                  <a:pt x="0" y="21088"/>
                </a:cubicBezTo>
                <a:cubicBezTo>
                  <a:pt x="0" y="598"/>
                  <a:pt x="0" y="598"/>
                  <a:pt x="0" y="598"/>
                </a:cubicBezTo>
                <a:cubicBezTo>
                  <a:pt x="0" y="256"/>
                  <a:pt x="206" y="0"/>
                  <a:pt x="413" y="0"/>
                </a:cubicBezTo>
                <a:cubicBezTo>
                  <a:pt x="21187" y="0"/>
                  <a:pt x="21187" y="0"/>
                  <a:pt x="21187" y="0"/>
                </a:cubicBezTo>
                <a:cubicBezTo>
                  <a:pt x="21394" y="0"/>
                  <a:pt x="21600" y="256"/>
                  <a:pt x="21600" y="598"/>
                </a:cubicBezTo>
                <a:cubicBezTo>
                  <a:pt x="21600" y="21088"/>
                  <a:pt x="21600" y="21088"/>
                  <a:pt x="21600" y="21088"/>
                </a:cubicBezTo>
                <a:cubicBezTo>
                  <a:pt x="21600" y="21429"/>
                  <a:pt x="21394" y="21600"/>
                  <a:pt x="21187" y="21600"/>
                </a:cubicBezTo>
                <a:close/>
              </a:path>
            </a:pathLst>
          </a:cu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2" name="Oval 8"/>
          <p:cNvSpPr/>
          <p:nvPr/>
        </p:nvSpPr>
        <p:spPr>
          <a:xfrm>
            <a:off x="8943868"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3" name="Oval 9"/>
          <p:cNvSpPr/>
          <p:nvPr/>
        </p:nvSpPr>
        <p:spPr>
          <a:xfrm>
            <a:off x="9032985" y="4910592"/>
            <a:ext cx="3536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4" name="Oval 10"/>
          <p:cNvSpPr/>
          <p:nvPr/>
        </p:nvSpPr>
        <p:spPr>
          <a:xfrm>
            <a:off x="9117859"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5" name="Line 11"/>
          <p:cNvSpPr/>
          <p:nvPr/>
        </p:nvSpPr>
        <p:spPr>
          <a:xfrm>
            <a:off x="8433214" y="5023754"/>
            <a:ext cx="790738" cy="1"/>
          </a:xfrm>
          <a:prstGeom prst="line">
            <a:avLst/>
          </a:prstGeom>
          <a:solidFill>
            <a:srgbClr val="F2F2F2"/>
          </a:solidFill>
          <a:ln w="19050">
            <a:solidFill>
              <a:srgbClr val="505050"/>
            </a:solidFill>
            <a:miter/>
          </a:ln>
        </p:spPr>
        <p:txBody>
          <a:bodyPr lIns="45719" rIns="45719"/>
          <a:lstStyle/>
          <a:p>
            <a:pPr>
              <a:defRPr>
                <a:solidFill>
                  <a:srgbClr val="FFFFFF"/>
                </a:solidFill>
              </a:defRPr>
            </a:pPr>
          </a:p>
        </p:txBody>
      </p:sp>
      <p:sp>
        <p:nvSpPr>
          <p:cNvPr id="14356" name="Freeform 5"/>
          <p:cNvSpPr/>
          <p:nvPr/>
        </p:nvSpPr>
        <p:spPr>
          <a:xfrm>
            <a:off x="9342238" y="4846935"/>
            <a:ext cx="790738" cy="63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7" y="21600"/>
                </a:moveTo>
                <a:cubicBezTo>
                  <a:pt x="413" y="21600"/>
                  <a:pt x="413" y="21600"/>
                  <a:pt x="413" y="21600"/>
                </a:cubicBezTo>
                <a:cubicBezTo>
                  <a:pt x="206" y="21600"/>
                  <a:pt x="0" y="21429"/>
                  <a:pt x="0" y="21088"/>
                </a:cubicBezTo>
                <a:cubicBezTo>
                  <a:pt x="0" y="598"/>
                  <a:pt x="0" y="598"/>
                  <a:pt x="0" y="598"/>
                </a:cubicBezTo>
                <a:cubicBezTo>
                  <a:pt x="0" y="256"/>
                  <a:pt x="206" y="0"/>
                  <a:pt x="413" y="0"/>
                </a:cubicBezTo>
                <a:cubicBezTo>
                  <a:pt x="21187" y="0"/>
                  <a:pt x="21187" y="0"/>
                  <a:pt x="21187" y="0"/>
                </a:cubicBezTo>
                <a:cubicBezTo>
                  <a:pt x="21394" y="0"/>
                  <a:pt x="21600" y="256"/>
                  <a:pt x="21600" y="598"/>
                </a:cubicBezTo>
                <a:cubicBezTo>
                  <a:pt x="21600" y="21088"/>
                  <a:pt x="21600" y="21088"/>
                  <a:pt x="21600" y="21088"/>
                </a:cubicBezTo>
                <a:cubicBezTo>
                  <a:pt x="21600" y="21429"/>
                  <a:pt x="21394" y="21600"/>
                  <a:pt x="21187" y="21600"/>
                </a:cubicBezTo>
                <a:close/>
              </a:path>
            </a:pathLst>
          </a:cu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7" name="Oval 8"/>
          <p:cNvSpPr/>
          <p:nvPr/>
        </p:nvSpPr>
        <p:spPr>
          <a:xfrm>
            <a:off x="9852891"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8" name="Oval 9"/>
          <p:cNvSpPr/>
          <p:nvPr/>
        </p:nvSpPr>
        <p:spPr>
          <a:xfrm>
            <a:off x="9942008" y="4910592"/>
            <a:ext cx="3536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59" name="Oval 10"/>
          <p:cNvSpPr/>
          <p:nvPr/>
        </p:nvSpPr>
        <p:spPr>
          <a:xfrm>
            <a:off x="10026883" y="4910592"/>
            <a:ext cx="38195" cy="38195"/>
          </a:xfrm>
          <a:prstGeom prst="ellipse">
            <a:avLst/>
          </a:pr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sp>
        <p:nvSpPr>
          <p:cNvPr id="14360" name="Line 11"/>
          <p:cNvSpPr/>
          <p:nvPr/>
        </p:nvSpPr>
        <p:spPr>
          <a:xfrm>
            <a:off x="9342238" y="5023754"/>
            <a:ext cx="790738" cy="1"/>
          </a:xfrm>
          <a:prstGeom prst="line">
            <a:avLst/>
          </a:prstGeom>
          <a:solidFill>
            <a:srgbClr val="F2F2F2"/>
          </a:solidFill>
          <a:ln w="19050">
            <a:solidFill>
              <a:srgbClr val="505050"/>
            </a:solidFill>
            <a:miter/>
          </a:ln>
        </p:spPr>
        <p:txBody>
          <a:bodyPr lIns="45719" rIns="45719"/>
          <a:lstStyle/>
          <a:p>
            <a:pPr>
              <a:defRPr>
                <a:solidFill>
                  <a:srgbClr val="FFFFFF"/>
                </a:solidFill>
              </a:defRPr>
            </a:pPr>
          </a:p>
        </p:txBody>
      </p:sp>
      <p:sp>
        <p:nvSpPr>
          <p:cNvPr id="14361" name="Oval 71"/>
          <p:cNvSpPr/>
          <p:nvPr/>
        </p:nvSpPr>
        <p:spPr>
          <a:xfrm>
            <a:off x="6076979" y="4840034"/>
            <a:ext cx="223163" cy="223163"/>
          </a:xfrm>
          <a:prstGeom prst="ellipse">
            <a:avLst/>
          </a:prstGeom>
          <a:solidFill>
            <a:srgbClr val="0072C6"/>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62" name="Oval 72"/>
          <p:cNvSpPr/>
          <p:nvPr/>
        </p:nvSpPr>
        <p:spPr>
          <a:xfrm>
            <a:off x="6383585" y="4959944"/>
            <a:ext cx="149399" cy="149399"/>
          </a:xfrm>
          <a:prstGeom prst="ellipse">
            <a:avLst/>
          </a:prstGeom>
          <a:solidFill>
            <a:srgbClr val="008272"/>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63" name="Freeform 5"/>
          <p:cNvSpPr/>
          <p:nvPr/>
        </p:nvSpPr>
        <p:spPr>
          <a:xfrm>
            <a:off x="5969594" y="5023753"/>
            <a:ext cx="790738" cy="462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7" y="21600"/>
                </a:moveTo>
                <a:cubicBezTo>
                  <a:pt x="413" y="21600"/>
                  <a:pt x="413" y="21600"/>
                  <a:pt x="413" y="21600"/>
                </a:cubicBezTo>
                <a:cubicBezTo>
                  <a:pt x="206" y="21600"/>
                  <a:pt x="0" y="21429"/>
                  <a:pt x="0" y="21088"/>
                </a:cubicBezTo>
                <a:cubicBezTo>
                  <a:pt x="0" y="598"/>
                  <a:pt x="0" y="598"/>
                  <a:pt x="0" y="598"/>
                </a:cubicBezTo>
                <a:cubicBezTo>
                  <a:pt x="0" y="256"/>
                  <a:pt x="206" y="0"/>
                  <a:pt x="413" y="0"/>
                </a:cubicBezTo>
                <a:cubicBezTo>
                  <a:pt x="21187" y="0"/>
                  <a:pt x="21187" y="0"/>
                  <a:pt x="21187" y="0"/>
                </a:cubicBezTo>
                <a:cubicBezTo>
                  <a:pt x="21394" y="0"/>
                  <a:pt x="21600" y="256"/>
                  <a:pt x="21600" y="598"/>
                </a:cubicBezTo>
                <a:cubicBezTo>
                  <a:pt x="21600" y="21088"/>
                  <a:pt x="21600" y="21088"/>
                  <a:pt x="21600" y="21088"/>
                </a:cubicBezTo>
                <a:cubicBezTo>
                  <a:pt x="21600" y="21429"/>
                  <a:pt x="21394" y="21600"/>
                  <a:pt x="21187" y="21600"/>
                </a:cubicBezTo>
                <a:close/>
              </a:path>
            </a:pathLst>
          </a:custGeom>
          <a:solidFill>
            <a:srgbClr val="F2F2F2"/>
          </a:solidFill>
          <a:ln w="19050">
            <a:solidFill>
              <a:srgbClr val="505050"/>
            </a:solidFill>
            <a:miter/>
          </a:ln>
        </p:spPr>
        <p:txBody>
          <a:bodyPr lIns="45719" rIns="45719"/>
          <a:lstStyle/>
          <a:p>
            <a:pPr defTabSz="914366">
              <a:defRPr sz="1700">
                <a:solidFill>
                  <a:srgbClr val="505050"/>
                </a:solidFill>
                <a:latin typeface="Segoe UI"/>
                <a:ea typeface="Segoe UI"/>
                <a:cs typeface="Segoe UI"/>
                <a:sym typeface="Segoe UI"/>
              </a:defRPr>
            </a:pPr>
          </a:p>
        </p:txBody>
      </p:sp>
      <p:grpSp>
        <p:nvGrpSpPr>
          <p:cNvPr id="14368" name="Group 70"/>
          <p:cNvGrpSpPr/>
          <p:nvPr/>
        </p:nvGrpSpPr>
        <p:grpSpPr>
          <a:xfrm>
            <a:off x="6152859" y="4377862"/>
            <a:ext cx="717747" cy="645894"/>
            <a:chOff x="0" y="0"/>
            <a:chExt cx="717745" cy="645892"/>
          </a:xfrm>
        </p:grpSpPr>
        <p:sp>
          <p:nvSpPr>
            <p:cNvPr id="14364" name="Freeform 5"/>
            <p:cNvSpPr/>
            <p:nvPr/>
          </p:nvSpPr>
          <p:spPr>
            <a:xfrm rot="2415167">
              <a:off x="-36496" y="234536"/>
              <a:ext cx="790738" cy="176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7" y="21600"/>
                  </a:moveTo>
                  <a:cubicBezTo>
                    <a:pt x="413" y="21600"/>
                    <a:pt x="413" y="21600"/>
                    <a:pt x="413" y="21600"/>
                  </a:cubicBezTo>
                  <a:cubicBezTo>
                    <a:pt x="206" y="21600"/>
                    <a:pt x="0" y="21429"/>
                    <a:pt x="0" y="21088"/>
                  </a:cubicBezTo>
                  <a:cubicBezTo>
                    <a:pt x="0" y="598"/>
                    <a:pt x="0" y="598"/>
                    <a:pt x="0" y="598"/>
                  </a:cubicBezTo>
                  <a:cubicBezTo>
                    <a:pt x="0" y="256"/>
                    <a:pt x="206" y="0"/>
                    <a:pt x="413" y="0"/>
                  </a:cubicBezTo>
                  <a:cubicBezTo>
                    <a:pt x="21187" y="0"/>
                    <a:pt x="21187" y="0"/>
                    <a:pt x="21187" y="0"/>
                  </a:cubicBezTo>
                  <a:cubicBezTo>
                    <a:pt x="21394" y="0"/>
                    <a:pt x="21600" y="256"/>
                    <a:pt x="21600" y="598"/>
                  </a:cubicBezTo>
                  <a:cubicBezTo>
                    <a:pt x="21600" y="21088"/>
                    <a:pt x="21600" y="21088"/>
                    <a:pt x="21600" y="21088"/>
                  </a:cubicBezTo>
                  <a:cubicBezTo>
                    <a:pt x="21600" y="21429"/>
                    <a:pt x="21394" y="21600"/>
                    <a:pt x="21187" y="21600"/>
                  </a:cubicBezTo>
                  <a:close/>
                </a:path>
              </a:pathLst>
            </a:custGeom>
            <a:solidFill>
              <a:srgbClr val="F2F2F2"/>
            </a:solidFill>
            <a:ln w="1905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65" name="Oval 8"/>
            <p:cNvSpPr/>
            <p:nvPr/>
          </p:nvSpPr>
          <p:spPr>
            <a:xfrm rot="2415167">
              <a:off x="445992" y="386364"/>
              <a:ext cx="38195" cy="38195"/>
            </a:xfrm>
            <a:prstGeom prst="ellipse">
              <a:avLst/>
            </a:prstGeom>
            <a:solidFill>
              <a:srgbClr val="F2F2F2"/>
            </a:solidFill>
            <a:ln w="1905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66" name="Oval 9"/>
            <p:cNvSpPr/>
            <p:nvPr/>
          </p:nvSpPr>
          <p:spPr>
            <a:xfrm rot="2415167">
              <a:off x="514341" y="443034"/>
              <a:ext cx="35365" cy="38195"/>
            </a:xfrm>
            <a:prstGeom prst="ellipse">
              <a:avLst/>
            </a:prstGeom>
            <a:solidFill>
              <a:srgbClr val="F2F2F2"/>
            </a:solidFill>
            <a:ln w="1905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367" name="Oval 10"/>
            <p:cNvSpPr/>
            <p:nvPr/>
          </p:nvSpPr>
          <p:spPr>
            <a:xfrm rot="2415167">
              <a:off x="578782" y="498790"/>
              <a:ext cx="38195" cy="38195"/>
            </a:xfrm>
            <a:prstGeom prst="ellipse">
              <a:avLst/>
            </a:prstGeom>
            <a:solidFill>
              <a:srgbClr val="F2F2F2"/>
            </a:solidFill>
            <a:ln w="19050" cap="flat">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sp>
        <p:nvSpPr>
          <p:cNvPr id="14369" name="Oval 73"/>
          <p:cNvSpPr/>
          <p:nvPr/>
        </p:nvSpPr>
        <p:spPr>
          <a:xfrm>
            <a:off x="5923727" y="4656902"/>
            <a:ext cx="126423" cy="126423"/>
          </a:xfrm>
          <a:prstGeom prst="ellipse">
            <a:avLst/>
          </a:prstGeom>
          <a:solidFill>
            <a:srgbClr val="002050"/>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70" name="Oval 75"/>
          <p:cNvSpPr/>
          <p:nvPr/>
        </p:nvSpPr>
        <p:spPr>
          <a:xfrm>
            <a:off x="5986938" y="4410312"/>
            <a:ext cx="90043" cy="90043"/>
          </a:xfrm>
          <a:prstGeom prst="ellipse">
            <a:avLst/>
          </a:prstGeom>
          <a:solidFill>
            <a:srgbClr val="0072C6"/>
          </a:solidFill>
          <a:ln w="12700">
            <a:miter lim="400000"/>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71" name="Straight Connector 80"/>
          <p:cNvSpPr/>
          <p:nvPr/>
        </p:nvSpPr>
        <p:spPr>
          <a:xfrm>
            <a:off x="6882276" y="5245217"/>
            <a:ext cx="508213" cy="1"/>
          </a:xfrm>
          <a:prstGeom prst="line">
            <a:avLst/>
          </a:prstGeom>
          <a:ln w="28575" cap="rnd">
            <a:solidFill>
              <a:srgbClr val="82CAFF"/>
            </a:solidFill>
            <a:prstDash val="dash"/>
          </a:ln>
        </p:spPr>
        <p:txBody>
          <a:bodyPr lIns="45719" rIns="45719"/>
          <a:lstStyle/>
          <a:p>
            <a:pPr>
              <a:defRPr>
                <a:solidFill>
                  <a:srgbClr val="FFFFFF"/>
                </a:solidFill>
              </a:defRPr>
            </a:pPr>
          </a:p>
        </p:txBody>
      </p:sp>
      <p:sp>
        <p:nvSpPr>
          <p:cNvPr id="14372" name="Rectangle: Rounded Corners 112"/>
          <p:cNvSpPr/>
          <p:nvPr/>
        </p:nvSpPr>
        <p:spPr>
          <a:xfrm>
            <a:off x="3512322" y="3294788"/>
            <a:ext cx="2275314" cy="1196805"/>
          </a:xfrm>
          <a:prstGeom prst="roundRect">
            <a:avLst>
              <a:gd name="adj" fmla="val 3609"/>
            </a:avLst>
          </a:prstGeom>
          <a:solidFill>
            <a:srgbClr val="7CC9ED"/>
          </a:solidFill>
          <a:ln w="12700">
            <a:miter lim="400000"/>
          </a:ln>
        </p:spPr>
        <p:txBody>
          <a:bodyPr lIns="45719" rIns="45719" anchor="ctr"/>
          <a:lstStyle/>
          <a:p>
            <a:pPr algn="ctr" defTabSz="914101">
              <a:lnSpc>
                <a:spcPct val="90000"/>
              </a:lnSpc>
              <a:defRPr b="1" sz="1100">
                <a:solidFill>
                  <a:srgbClr val="505050"/>
                </a:solidFill>
                <a:latin typeface="Segoe UI Semibold"/>
                <a:ea typeface="Segoe UI Semibold"/>
                <a:cs typeface="Segoe UI Semibold"/>
                <a:sym typeface="Segoe UI Semibold"/>
              </a:defRPr>
            </a:pPr>
          </a:p>
        </p:txBody>
      </p:sp>
      <p:sp>
        <p:nvSpPr>
          <p:cNvPr id="14373" name="Rectangle: Rounded Corners 34"/>
          <p:cNvSpPr/>
          <p:nvPr/>
        </p:nvSpPr>
        <p:spPr>
          <a:xfrm>
            <a:off x="3526111" y="3302041"/>
            <a:ext cx="2247737" cy="1182299"/>
          </a:xfrm>
          <a:prstGeom prst="roundRect">
            <a:avLst>
              <a:gd name="adj" fmla="val 3609"/>
            </a:avLst>
          </a:prstGeom>
          <a:solidFill>
            <a:srgbClr val="7CC9ED"/>
          </a:solidFill>
          <a:ln w="28575">
            <a:solidFill>
              <a:srgbClr val="FFFFFF"/>
            </a:solidFill>
            <a:prstDash val="dash"/>
          </a:ln>
        </p:spPr>
        <p:txBody>
          <a:bodyPr lIns="45719" rIns="45719" anchor="ctr"/>
          <a:lstStyle/>
          <a:p>
            <a:pPr algn="ctr" defTabSz="914101">
              <a:lnSpc>
                <a:spcPct val="90000"/>
              </a:lnSpc>
              <a:defRPr b="1" sz="1100">
                <a:solidFill>
                  <a:srgbClr val="505050"/>
                </a:solidFill>
                <a:latin typeface="Segoe UI Semibold"/>
                <a:ea typeface="Segoe UI Semibold"/>
                <a:cs typeface="Segoe UI Semibold"/>
                <a:sym typeface="Segoe UI Semibold"/>
              </a:defRPr>
            </a:pPr>
          </a:p>
        </p:txBody>
      </p:sp>
      <p:sp>
        <p:nvSpPr>
          <p:cNvPr id="14374" name="TextBox 41"/>
          <p:cNvSpPr txBox="1"/>
          <p:nvPr/>
        </p:nvSpPr>
        <p:spPr>
          <a:xfrm>
            <a:off x="4461631" y="3691630"/>
            <a:ext cx="1153882" cy="38248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lvl1pPr algn="ctr" defTabSz="914366">
              <a:spcBef>
                <a:spcPts val="500"/>
              </a:spcBef>
              <a:defRPr sz="1300">
                <a:solidFill>
                  <a:srgbClr val="FFFFFF"/>
                </a:solidFill>
                <a:latin typeface="Consolas"/>
                <a:ea typeface="Consolas"/>
                <a:cs typeface="Consolas"/>
                <a:sym typeface="Consolas"/>
              </a:defRPr>
            </a:lvl1pPr>
          </a:lstStyle>
          <a:p>
            <a:pPr/>
            <a:r>
              <a:t>Chart.yml</a:t>
            </a:r>
          </a:p>
        </p:txBody>
      </p:sp>
      <p:sp>
        <p:nvSpPr>
          <p:cNvPr id="14375" name="Connector: Elbow 115"/>
          <p:cNvSpPr/>
          <p:nvPr/>
        </p:nvSpPr>
        <p:spPr>
          <a:xfrm flipH="1" rot="16200000">
            <a:off x="4417431" y="3877028"/>
            <a:ext cx="1038868" cy="1701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8575" cap="rnd">
            <a:solidFill>
              <a:srgbClr val="82CAFF"/>
            </a:solidFill>
            <a:prstDash val="dash"/>
            <a:tailEnd type="triangle"/>
          </a:ln>
        </p:spPr>
        <p:txBody>
          <a:bodyPr lIns="45719" rIns="45719" anchor="ctr"/>
          <a:lstStyle/>
          <a:p>
            <a:pPr/>
          </a:p>
        </p:txBody>
      </p:sp>
      <p:sp>
        <p:nvSpPr>
          <p:cNvPr id="14376" name="Connector: Elbow 116"/>
          <p:cNvSpPr/>
          <p:nvPr/>
        </p:nvSpPr>
        <p:spPr>
          <a:xfrm flipH="1" flipV="1" rot="5400000">
            <a:off x="5163442" y="1785335"/>
            <a:ext cx="715331" cy="2870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8575" cap="rnd">
            <a:solidFill>
              <a:srgbClr val="82CAFF"/>
            </a:solidFill>
            <a:prstDash val="dash"/>
          </a:ln>
        </p:spPr>
        <p:txBody>
          <a:bodyPr lIns="45719" rIns="45719" anchor="ctr"/>
          <a:lstStyle/>
          <a:p>
            <a:pPr/>
          </a:p>
        </p:txBody>
      </p:sp>
      <p:sp>
        <p:nvSpPr>
          <p:cNvPr id="14377" name="Oval 1"/>
          <p:cNvSpPr/>
          <p:nvPr/>
        </p:nvSpPr>
        <p:spPr>
          <a:xfrm>
            <a:off x="3770919" y="3578014"/>
            <a:ext cx="630352" cy="630353"/>
          </a:xfrm>
          <a:prstGeom prst="ellipse">
            <a:avLst/>
          </a:prstGeom>
          <a:solidFill>
            <a:srgbClr val="FFFFFF">
              <a:alpha val="18000"/>
            </a:srgbClr>
          </a:solidFill>
          <a:ln w="28575">
            <a:solidFill>
              <a:srgbClr val="FFFFFF"/>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78" name="Rectangle: Rounded Corners 101"/>
          <p:cNvSpPr/>
          <p:nvPr/>
        </p:nvSpPr>
        <p:spPr>
          <a:xfrm>
            <a:off x="3971387" y="3738836"/>
            <a:ext cx="229418" cy="308710"/>
          </a:xfrm>
          <a:prstGeom prst="roundRect">
            <a:avLst>
              <a:gd name="adj" fmla="val 9244"/>
            </a:avLst>
          </a:prstGeom>
          <a:ln w="19050">
            <a:solidFill>
              <a:srgbClr val="FFFFFF"/>
            </a:solidFill>
          </a:ln>
        </p:spPr>
        <p:txBody>
          <a:bodyPr lIns="45719" rIns="45719"/>
          <a:lstStyle/>
          <a:p>
            <a:pPr algn="ctr" defTabSz="914101">
              <a:lnSpc>
                <a:spcPct val="90000"/>
              </a:lnSpc>
              <a:defRPr sz="2300">
                <a:solidFill>
                  <a:srgbClr val="FFFFFF"/>
                </a:solidFill>
                <a:latin typeface="Segoe UI"/>
                <a:ea typeface="Segoe UI"/>
                <a:cs typeface="Segoe UI"/>
                <a:sym typeface="Segoe UI"/>
              </a:defRPr>
            </a:pPr>
          </a:p>
        </p:txBody>
      </p:sp>
      <p:sp>
        <p:nvSpPr>
          <p:cNvPr id="14379" name="Freeform: Shape 102"/>
          <p:cNvSpPr/>
          <p:nvPr/>
        </p:nvSpPr>
        <p:spPr>
          <a:xfrm>
            <a:off x="4011382" y="3879419"/>
            <a:ext cx="147209" cy="1"/>
          </a:xfrm>
          <a:prstGeom prst="line">
            <a:avLst/>
          </a:prstGeom>
          <a:ln w="19050" cap="rnd">
            <a:solidFill>
              <a:srgbClr val="FFFFFF"/>
            </a:solidFill>
          </a:ln>
        </p:spPr>
        <p:txBody>
          <a:bodyPr lIns="45719" rIns="45719"/>
          <a:lstStyle/>
          <a:p>
            <a:pPr>
              <a:defRPr>
                <a:solidFill>
                  <a:srgbClr val="FFFFFF"/>
                </a:solidFill>
              </a:defRPr>
            </a:pPr>
          </a:p>
        </p:txBody>
      </p:sp>
      <p:sp>
        <p:nvSpPr>
          <p:cNvPr id="14380" name="Freeform: Shape 103"/>
          <p:cNvSpPr/>
          <p:nvPr/>
        </p:nvSpPr>
        <p:spPr>
          <a:xfrm>
            <a:off x="4011382" y="3935299"/>
            <a:ext cx="147209" cy="1"/>
          </a:xfrm>
          <a:prstGeom prst="line">
            <a:avLst/>
          </a:prstGeom>
          <a:ln w="19050" cap="rnd">
            <a:solidFill>
              <a:srgbClr val="FFFFFF"/>
            </a:solidFill>
          </a:ln>
        </p:spPr>
        <p:txBody>
          <a:bodyPr lIns="45719" rIns="45719"/>
          <a:lstStyle/>
          <a:p>
            <a:pPr>
              <a:defRPr>
                <a:solidFill>
                  <a:srgbClr val="FFFFFF"/>
                </a:solidFill>
              </a:defRPr>
            </a:pPr>
          </a:p>
        </p:txBody>
      </p:sp>
      <p:sp>
        <p:nvSpPr>
          <p:cNvPr id="14381" name="Freeform: Shape 104"/>
          <p:cNvSpPr/>
          <p:nvPr/>
        </p:nvSpPr>
        <p:spPr>
          <a:xfrm>
            <a:off x="4011381" y="3985433"/>
            <a:ext cx="73765" cy="1"/>
          </a:xfrm>
          <a:prstGeom prst="line">
            <a:avLst/>
          </a:prstGeom>
          <a:ln w="19050" cap="rnd">
            <a:solidFill>
              <a:srgbClr val="FFFFFF"/>
            </a:solidFill>
          </a:ln>
        </p:spPr>
        <p:txBody>
          <a:bodyPr lIns="45719" rIns="45719"/>
          <a:lstStyle/>
          <a:p>
            <a:pPr>
              <a:defRPr>
                <a:solidFill>
                  <a:srgbClr val="FFFFFF"/>
                </a:solidFill>
              </a:defRPr>
            </a:pPr>
          </a:p>
        </p:txBody>
      </p:sp>
      <p:sp>
        <p:nvSpPr>
          <p:cNvPr id="14382" name="Freeform: Shape 110"/>
          <p:cNvSpPr/>
          <p:nvPr/>
        </p:nvSpPr>
        <p:spPr>
          <a:xfrm>
            <a:off x="4084825" y="3823124"/>
            <a:ext cx="73765" cy="1"/>
          </a:xfrm>
          <a:prstGeom prst="line">
            <a:avLst/>
          </a:prstGeom>
          <a:ln w="19050" cap="rnd">
            <a:solidFill>
              <a:srgbClr val="FFFFFF"/>
            </a:solidFill>
          </a:ln>
        </p:spPr>
        <p:txBody>
          <a:bodyPr lIns="45719" rIns="45719"/>
          <a:lstStyle/>
          <a:p>
            <a:pPr>
              <a:defRPr>
                <a:solidFill>
                  <a:srgbClr val="FFFFFF"/>
                </a:solidFill>
              </a:defRPr>
            </a:pPr>
          </a:p>
        </p:txBody>
      </p:sp>
      <p:grpSp>
        <p:nvGrpSpPr>
          <p:cNvPr id="14385" name="Rectangle: Rounded Corners 120"/>
          <p:cNvGrpSpPr/>
          <p:nvPr/>
        </p:nvGrpSpPr>
        <p:grpSpPr>
          <a:xfrm>
            <a:off x="6750739" y="2661417"/>
            <a:ext cx="621845" cy="396832"/>
            <a:chOff x="0" y="0"/>
            <a:chExt cx="621844" cy="396831"/>
          </a:xfrm>
        </p:grpSpPr>
        <p:sp>
          <p:nvSpPr>
            <p:cNvPr id="14383" name="Rounded Rectangle"/>
            <p:cNvSpPr/>
            <p:nvPr/>
          </p:nvSpPr>
          <p:spPr>
            <a:xfrm>
              <a:off x="0" y="0"/>
              <a:ext cx="621845" cy="396832"/>
            </a:xfrm>
            <a:prstGeom prst="roundRect">
              <a:avLst>
                <a:gd name="adj" fmla="val 14195"/>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sz="1900">
                  <a:solidFill>
                    <a:srgbClr val="969696"/>
                  </a:solidFill>
                  <a:latin typeface="Consolas"/>
                  <a:ea typeface="Consolas"/>
                  <a:cs typeface="Consolas"/>
                  <a:sym typeface="Consolas"/>
                </a:defRPr>
              </a:pPr>
            </a:p>
          </p:txBody>
        </p:sp>
        <p:sp>
          <p:nvSpPr>
            <p:cNvPr id="14384" name="db"/>
            <p:cNvSpPr txBox="1"/>
            <p:nvPr/>
          </p:nvSpPr>
          <p:spPr>
            <a:xfrm>
              <a:off x="16499" y="52365"/>
              <a:ext cx="588846"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969696"/>
                  </a:solidFill>
                  <a:latin typeface="Consolas"/>
                  <a:ea typeface="Consolas"/>
                  <a:cs typeface="Consolas"/>
                  <a:sym typeface="Consolas"/>
                </a:defRPr>
              </a:lvl1pPr>
            </a:lstStyle>
            <a:p>
              <a:pPr/>
              <a:r>
                <a:t>db</a:t>
              </a:r>
            </a:p>
          </p:txBody>
        </p:sp>
      </p:grpSp>
      <p:grpSp>
        <p:nvGrpSpPr>
          <p:cNvPr id="14388" name="Rectangle: Rounded Corners 126"/>
          <p:cNvGrpSpPr/>
          <p:nvPr/>
        </p:nvGrpSpPr>
        <p:grpSpPr>
          <a:xfrm>
            <a:off x="8053940" y="2813404"/>
            <a:ext cx="2011137" cy="396832"/>
            <a:chOff x="0" y="0"/>
            <a:chExt cx="2011135" cy="396831"/>
          </a:xfrm>
        </p:grpSpPr>
        <p:sp>
          <p:nvSpPr>
            <p:cNvPr id="14386" name="Rounded Rectangle"/>
            <p:cNvSpPr/>
            <p:nvPr/>
          </p:nvSpPr>
          <p:spPr>
            <a:xfrm>
              <a:off x="0" y="0"/>
              <a:ext cx="2011136" cy="396832"/>
            </a:xfrm>
            <a:prstGeom prst="roundRect">
              <a:avLst>
                <a:gd name="adj" fmla="val 10430"/>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4387" name="load balancer"/>
            <p:cNvSpPr txBox="1"/>
            <p:nvPr/>
          </p:nvSpPr>
          <p:spPr>
            <a:xfrm>
              <a:off x="12123" y="52365"/>
              <a:ext cx="1986890"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969696"/>
                  </a:solidFill>
                  <a:latin typeface="Consolas"/>
                  <a:ea typeface="Consolas"/>
                  <a:cs typeface="Consolas"/>
                  <a:sym typeface="Consolas"/>
                </a:defRPr>
              </a:lvl1pPr>
            </a:lstStyle>
            <a:p>
              <a:pPr/>
              <a:r>
                <a:t>load balancer</a:t>
              </a:r>
            </a:p>
          </p:txBody>
        </p:sp>
      </p:grpSp>
      <p:grpSp>
        <p:nvGrpSpPr>
          <p:cNvPr id="14391" name="Rectangle: Rounded Corners 124"/>
          <p:cNvGrpSpPr/>
          <p:nvPr/>
        </p:nvGrpSpPr>
        <p:grpSpPr>
          <a:xfrm>
            <a:off x="8652041" y="2507184"/>
            <a:ext cx="621845" cy="396832"/>
            <a:chOff x="0" y="0"/>
            <a:chExt cx="621844" cy="396831"/>
          </a:xfrm>
        </p:grpSpPr>
        <p:sp>
          <p:nvSpPr>
            <p:cNvPr id="14389" name="Rounded Rectangle"/>
            <p:cNvSpPr/>
            <p:nvPr/>
          </p:nvSpPr>
          <p:spPr>
            <a:xfrm>
              <a:off x="0" y="0"/>
              <a:ext cx="621845" cy="396832"/>
            </a:xfrm>
            <a:prstGeom prst="roundRect">
              <a:avLst>
                <a:gd name="adj" fmla="val 14195"/>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4390" name="ci"/>
            <p:cNvSpPr txBox="1"/>
            <p:nvPr/>
          </p:nvSpPr>
          <p:spPr>
            <a:xfrm>
              <a:off x="16499" y="52365"/>
              <a:ext cx="588846"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969696"/>
                  </a:solidFill>
                  <a:latin typeface="Consolas"/>
                  <a:ea typeface="Consolas"/>
                  <a:cs typeface="Consolas"/>
                  <a:sym typeface="Consolas"/>
                </a:defRPr>
              </a:lvl1pPr>
            </a:lstStyle>
            <a:p>
              <a:pPr/>
              <a:r>
                <a:t>ci</a:t>
              </a:r>
            </a:p>
          </p:txBody>
        </p:sp>
      </p:grpSp>
      <p:grpSp>
        <p:nvGrpSpPr>
          <p:cNvPr id="14394" name="Rectangle: Rounded Corners 128"/>
          <p:cNvGrpSpPr/>
          <p:nvPr/>
        </p:nvGrpSpPr>
        <p:grpSpPr>
          <a:xfrm>
            <a:off x="8849453" y="3461294"/>
            <a:ext cx="621845" cy="396832"/>
            <a:chOff x="0" y="0"/>
            <a:chExt cx="621844" cy="396831"/>
          </a:xfrm>
        </p:grpSpPr>
        <p:sp>
          <p:nvSpPr>
            <p:cNvPr id="14392" name="Rounded Rectangle"/>
            <p:cNvSpPr/>
            <p:nvPr/>
          </p:nvSpPr>
          <p:spPr>
            <a:xfrm>
              <a:off x="0" y="0"/>
              <a:ext cx="621845" cy="396832"/>
            </a:xfrm>
            <a:prstGeom prst="roundRect">
              <a:avLst>
                <a:gd name="adj" fmla="val 14195"/>
              </a:avLst>
            </a:prstGeom>
            <a:solidFill>
              <a:srgbClr val="F2F2F2"/>
            </a:solidFill>
            <a:ln w="38100" cap="flat">
              <a:solidFill>
                <a:srgbClr val="82CAFF"/>
              </a:solidFill>
              <a:prstDash val="solid"/>
              <a:round/>
            </a:ln>
            <a:effectLst/>
          </p:spPr>
          <p:txBody>
            <a:bodyPr wrap="square" lIns="45719" tIns="45719" rIns="45719" bIns="45719" numCol="1" anchor="ctr">
              <a:noAutofit/>
            </a:bodyPr>
            <a:lstStyle/>
            <a:p>
              <a:pPr algn="ctr" defTabSz="914101">
                <a:lnSpc>
                  <a:spcPct val="90000"/>
                </a:lnSpc>
                <a:defRPr>
                  <a:solidFill>
                    <a:srgbClr val="FFFFFF"/>
                  </a:solidFill>
                  <a:latin typeface="Segoe UI"/>
                  <a:ea typeface="Segoe UI"/>
                  <a:cs typeface="Segoe UI"/>
                  <a:sym typeface="Segoe UI"/>
                </a:defRPr>
              </a:pPr>
            </a:p>
          </p:txBody>
        </p:sp>
        <p:sp>
          <p:nvSpPr>
            <p:cNvPr id="14393" name="…"/>
            <p:cNvSpPr txBox="1"/>
            <p:nvPr/>
          </p:nvSpPr>
          <p:spPr>
            <a:xfrm>
              <a:off x="16499" y="52365"/>
              <a:ext cx="588846"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101">
                <a:lnSpc>
                  <a:spcPct val="90000"/>
                </a:lnSpc>
                <a:defRPr sz="1900">
                  <a:solidFill>
                    <a:srgbClr val="969696"/>
                  </a:solidFill>
                  <a:latin typeface="Consolas"/>
                  <a:ea typeface="Consolas"/>
                  <a:cs typeface="Consolas"/>
                  <a:sym typeface="Consolas"/>
                </a:defRPr>
              </a:lvl1pPr>
            </a:lstStyle>
            <a:p>
              <a:pPr/>
              <a:r>
                <a:t>…</a:t>
              </a:r>
            </a:p>
          </p:txBody>
        </p:sp>
      </p:grpSp>
      <p:sp>
        <p:nvSpPr>
          <p:cNvPr id="14395" name="Rectangle 78"/>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396" name="Straight Connector 79"/>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397" name="Rectangle: Rounded Corners 82"/>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398" name="Rectangle: Rounded Corners 83"/>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399" name="Rectangle: Rounded Corners 84"/>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400" name="Rectangle: Rounded Corners 85"/>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408" name="Group 117"/>
          <p:cNvGrpSpPr/>
          <p:nvPr/>
        </p:nvGrpSpPr>
        <p:grpSpPr>
          <a:xfrm>
            <a:off x="730195" y="1660666"/>
            <a:ext cx="551234" cy="489930"/>
            <a:chOff x="0" y="0"/>
            <a:chExt cx="551232" cy="489928"/>
          </a:xfrm>
        </p:grpSpPr>
        <p:sp>
          <p:nvSpPr>
            <p:cNvPr id="14401" name="Freeform: Shape 118"/>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02" name="Freeform: Shape 119"/>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03" name="Freeform: Shape 122"/>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04" name="Freeform: Shape 123"/>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05" name="Freeform: Shape 127"/>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06" name="Freeform: Shape 131"/>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07" name="Freeform: Shape 132"/>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415" name="Group 133"/>
          <p:cNvGrpSpPr/>
          <p:nvPr/>
        </p:nvGrpSpPr>
        <p:grpSpPr>
          <a:xfrm>
            <a:off x="762683" y="5461115"/>
            <a:ext cx="586921" cy="520587"/>
            <a:chOff x="0" y="0"/>
            <a:chExt cx="586919" cy="520585"/>
          </a:xfrm>
        </p:grpSpPr>
        <p:sp>
          <p:nvSpPr>
            <p:cNvPr id="14409" name="Freeform: Shape 134"/>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0" name="Freeform: Shape 135"/>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1" name="Freeform: Shape 136"/>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12" name="Freeform: Shape 137"/>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3" name="Freeform: Shape 138"/>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4" name="Freeform: Shape 139"/>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429" name="Group 140"/>
          <p:cNvGrpSpPr/>
          <p:nvPr/>
        </p:nvGrpSpPr>
        <p:grpSpPr>
          <a:xfrm>
            <a:off x="700567" y="2932480"/>
            <a:ext cx="627257" cy="493959"/>
            <a:chOff x="0" y="0"/>
            <a:chExt cx="627255" cy="493957"/>
          </a:xfrm>
        </p:grpSpPr>
        <p:sp>
          <p:nvSpPr>
            <p:cNvPr id="14416" name="Freeform: Shape 141"/>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7" name="Freeform: Shape 142"/>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18" name="Freeform: Shape 143"/>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19" name="Freeform: Shape 144"/>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0" name="Freeform: Shape 145"/>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21" name="Freeform: Shape 146"/>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2" name="Freeform: Shape 147"/>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3" name="Freeform: Shape 148"/>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4" name="Freeform: Shape 149"/>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5" name="Freeform: Shape 150"/>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6" name="Freeform: Shape 151"/>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7" name="Freeform: Shape 152"/>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28" name="Freeform: Shape 153"/>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430" name="Graphic 154" descr="Graphic 154"/>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pic>
        <p:nvPicPr>
          <p:cNvPr id="14431" name="Graphic 155" descr="Graphic 155"/>
          <p:cNvPicPr>
            <a:picLocks noChangeAspect="1"/>
          </p:cNvPicPr>
          <p:nvPr/>
        </p:nvPicPr>
        <p:blipFill>
          <a:blip r:embed="rId3">
            <a:extLst/>
          </a:blip>
          <a:stretch>
            <a:fillRect/>
          </a:stretch>
        </p:blipFill>
        <p:spPr>
          <a:xfrm>
            <a:off x="5327837" y="3392223"/>
            <a:ext cx="139510" cy="138142"/>
          </a:xfrm>
          <a:prstGeom prst="rect">
            <a:avLst/>
          </a:prstGeom>
          <a:ln w="12700">
            <a:miter lim="400000"/>
          </a:ln>
        </p:spPr>
      </p:pic>
      <p:grpSp>
        <p:nvGrpSpPr>
          <p:cNvPr id="14437" name="Group 23"/>
          <p:cNvGrpSpPr/>
          <p:nvPr/>
        </p:nvGrpSpPr>
        <p:grpSpPr>
          <a:xfrm>
            <a:off x="5548969" y="3404801"/>
            <a:ext cx="93153" cy="112988"/>
            <a:chOff x="0" y="0"/>
            <a:chExt cx="93151" cy="112987"/>
          </a:xfrm>
        </p:grpSpPr>
        <p:sp>
          <p:nvSpPr>
            <p:cNvPr id="14432" name="Oval 5"/>
            <p:cNvSpPr/>
            <p:nvPr/>
          </p:nvSpPr>
          <p:spPr>
            <a:xfrm>
              <a:off x="58535" y="0"/>
              <a:ext cx="34617" cy="34616"/>
            </a:xfrm>
            <a:prstGeom prst="ellipse">
              <a:avLst/>
            </a:prstGeom>
            <a:noFill/>
            <a:ln w="12700" cap="rnd">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33" name="Oval 6"/>
            <p:cNvSpPr/>
            <p:nvPr/>
          </p:nvSpPr>
          <p:spPr>
            <a:xfrm>
              <a:off x="58535" y="78371"/>
              <a:ext cx="34617" cy="34617"/>
            </a:xfrm>
            <a:prstGeom prst="ellipse">
              <a:avLst/>
            </a:prstGeom>
            <a:noFill/>
            <a:ln w="12700" cap="rnd">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34" name="Oval 7"/>
            <p:cNvSpPr/>
            <p:nvPr/>
          </p:nvSpPr>
          <p:spPr>
            <a:xfrm>
              <a:off x="-1" y="39088"/>
              <a:ext cx="34811" cy="34617"/>
            </a:xfrm>
            <a:prstGeom prst="ellipse">
              <a:avLst/>
            </a:prstGeom>
            <a:noFill/>
            <a:ln w="12700" cap="rnd">
              <a:solidFill>
                <a:srgbClr val="FFFFFF"/>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35" name="Line 8"/>
            <p:cNvSpPr/>
            <p:nvPr/>
          </p:nvSpPr>
          <p:spPr>
            <a:xfrm flipH="1">
              <a:off x="31893" y="27031"/>
              <a:ext cx="29560" cy="19836"/>
            </a:xfrm>
            <a:prstGeom prst="line">
              <a:avLst/>
            </a:prstGeom>
            <a:noFill/>
            <a:ln w="12700" cap="rnd">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436" name="Line 9"/>
            <p:cNvSpPr/>
            <p:nvPr/>
          </p:nvSpPr>
          <p:spPr>
            <a:xfrm flipH="1" flipV="1">
              <a:off x="31893" y="66120"/>
              <a:ext cx="29560" cy="19836"/>
            </a:xfrm>
            <a:prstGeom prst="line">
              <a:avLst/>
            </a:prstGeom>
            <a:noFill/>
            <a:ln w="12700" cap="rnd">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nvGrpSpPr>
          <p:cNvPr id="14461" name="Group 160"/>
          <p:cNvGrpSpPr/>
          <p:nvPr/>
        </p:nvGrpSpPr>
        <p:grpSpPr>
          <a:xfrm>
            <a:off x="387349" y="386899"/>
            <a:ext cx="1316958" cy="1039674"/>
            <a:chOff x="0" y="0"/>
            <a:chExt cx="1316956" cy="1039672"/>
          </a:xfrm>
        </p:grpSpPr>
        <p:sp>
          <p:nvSpPr>
            <p:cNvPr id="14438"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460" name="Group 162"/>
            <p:cNvGrpSpPr/>
            <p:nvPr/>
          </p:nvGrpSpPr>
          <p:grpSpPr>
            <a:xfrm>
              <a:off x="396803" y="0"/>
              <a:ext cx="527876" cy="505708"/>
              <a:chOff x="0" y="0"/>
              <a:chExt cx="527874" cy="505707"/>
            </a:xfrm>
          </p:grpSpPr>
          <p:sp>
            <p:nvSpPr>
              <p:cNvPr id="14439"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0"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1"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2"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3"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4"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5"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6"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7"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8"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49"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0"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1"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2"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3"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4"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5"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6"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7"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8"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59"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63"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Brigade</a:t>
            </a:r>
          </a:p>
        </p:txBody>
      </p:sp>
      <p:sp>
        <p:nvSpPr>
          <p:cNvPr id="14464" name="TextBox 3"/>
          <p:cNvSpPr txBox="1"/>
          <p:nvPr/>
        </p:nvSpPr>
        <p:spPr>
          <a:xfrm>
            <a:off x="3562698" y="1302410"/>
            <a:ext cx="7158254" cy="9980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Run scriptable, automated tasks in the cloud — as part of your Kubernetes cluster</a:t>
            </a:r>
          </a:p>
        </p:txBody>
      </p:sp>
      <p:sp>
        <p:nvSpPr>
          <p:cNvPr id="14465" name="Oval 48"/>
          <p:cNvSpPr/>
          <p:nvPr/>
        </p:nvSpPr>
        <p:spPr>
          <a:xfrm rot="16200000">
            <a:off x="4962704" y="5858685"/>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466" name="Straight Connector 49"/>
          <p:cNvSpPr/>
          <p:nvPr/>
        </p:nvSpPr>
        <p:spPr>
          <a:xfrm>
            <a:off x="5213996" y="5930696"/>
            <a:ext cx="3967813"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467" name="Oval 50"/>
          <p:cNvSpPr/>
          <p:nvPr/>
        </p:nvSpPr>
        <p:spPr>
          <a:xfrm rot="16200000">
            <a:off x="9289077" y="5858685"/>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468" name="TextBox 51"/>
          <p:cNvSpPr txBox="1"/>
          <p:nvPr/>
        </p:nvSpPr>
        <p:spPr>
          <a:xfrm>
            <a:off x="3432995" y="4091356"/>
            <a:ext cx="3203442" cy="1600923"/>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Simple, powerful pipes</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Each project gets a </a:t>
            </a:r>
            <a:r>
              <a:rPr>
                <a:latin typeface="Consolas"/>
                <a:ea typeface="Consolas"/>
                <a:cs typeface="Consolas"/>
                <a:sym typeface="Consolas"/>
              </a:rPr>
              <a:t>brigade.js</a:t>
            </a:r>
            <a:r>
              <a:t> config file, which is where you can write dynamic, interwoven pipelines and tasks for your Kubernetes cluster</a:t>
            </a:r>
          </a:p>
        </p:txBody>
      </p:sp>
      <p:sp>
        <p:nvSpPr>
          <p:cNvPr id="14469" name="TextBox 52"/>
          <p:cNvSpPr txBox="1"/>
          <p:nvPr/>
        </p:nvSpPr>
        <p:spPr>
          <a:xfrm>
            <a:off x="7740976" y="4091356"/>
            <a:ext cx="3240230" cy="13917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Runs inside your cluster</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By running Brigade as a service inside your Kubernetes cluster, you can harness the power of millions of available Docker images</a:t>
            </a:r>
          </a:p>
        </p:txBody>
      </p:sp>
      <p:grpSp>
        <p:nvGrpSpPr>
          <p:cNvPr id="14482" name="Group 2"/>
          <p:cNvGrpSpPr/>
          <p:nvPr/>
        </p:nvGrpSpPr>
        <p:grpSpPr>
          <a:xfrm>
            <a:off x="8881943" y="2857439"/>
            <a:ext cx="959287" cy="924068"/>
            <a:chOff x="0" y="0"/>
            <a:chExt cx="959285" cy="924067"/>
          </a:xfrm>
        </p:grpSpPr>
        <p:grpSp>
          <p:nvGrpSpPr>
            <p:cNvPr id="14473" name="Group 26"/>
            <p:cNvGrpSpPr/>
            <p:nvPr/>
          </p:nvGrpSpPr>
          <p:grpSpPr>
            <a:xfrm>
              <a:off x="0" y="437495"/>
              <a:ext cx="439949" cy="486573"/>
              <a:chOff x="0" y="0"/>
              <a:chExt cx="439948" cy="486571"/>
            </a:xfrm>
          </p:grpSpPr>
          <p:sp>
            <p:nvSpPr>
              <p:cNvPr id="14470" name="Freeform: Shape 31"/>
              <p:cNvSpPr/>
              <p:nvPr/>
            </p:nvSpPr>
            <p:spPr>
              <a:xfrm>
                <a:off x="0" y="0"/>
                <a:ext cx="439949" cy="243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71" name="Freeform: Shape 34"/>
              <p:cNvSpPr/>
              <p:nvPr/>
            </p:nvSpPr>
            <p:spPr>
              <a:xfrm>
                <a:off x="0" y="121519"/>
                <a:ext cx="219727"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72" name="Freeform: Shape 40"/>
              <p:cNvSpPr/>
              <p:nvPr/>
            </p:nvSpPr>
            <p:spPr>
              <a:xfrm>
                <a:off x="219726" y="121519"/>
                <a:ext cx="220223"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477" name="Group 46"/>
            <p:cNvGrpSpPr/>
            <p:nvPr/>
          </p:nvGrpSpPr>
          <p:grpSpPr>
            <a:xfrm>
              <a:off x="519337" y="437495"/>
              <a:ext cx="439949" cy="486573"/>
              <a:chOff x="0" y="0"/>
              <a:chExt cx="439948" cy="486571"/>
            </a:xfrm>
          </p:grpSpPr>
          <p:sp>
            <p:nvSpPr>
              <p:cNvPr id="14474" name="Freeform: Shape 47"/>
              <p:cNvSpPr/>
              <p:nvPr/>
            </p:nvSpPr>
            <p:spPr>
              <a:xfrm>
                <a:off x="0" y="0"/>
                <a:ext cx="439949" cy="243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75" name="Freeform: Shape 55"/>
              <p:cNvSpPr/>
              <p:nvPr/>
            </p:nvSpPr>
            <p:spPr>
              <a:xfrm>
                <a:off x="0" y="121519"/>
                <a:ext cx="219727"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76" name="Freeform: Shape 56"/>
              <p:cNvSpPr/>
              <p:nvPr/>
            </p:nvSpPr>
            <p:spPr>
              <a:xfrm>
                <a:off x="219726" y="121519"/>
                <a:ext cx="220223"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481" name="Group 65"/>
            <p:cNvGrpSpPr/>
            <p:nvPr/>
          </p:nvGrpSpPr>
          <p:grpSpPr>
            <a:xfrm>
              <a:off x="259668" y="0"/>
              <a:ext cx="439949" cy="486572"/>
              <a:chOff x="0" y="0"/>
              <a:chExt cx="439948" cy="486571"/>
            </a:xfrm>
          </p:grpSpPr>
          <p:sp>
            <p:nvSpPr>
              <p:cNvPr id="14478" name="Freeform: Shape 66"/>
              <p:cNvSpPr/>
              <p:nvPr/>
            </p:nvSpPr>
            <p:spPr>
              <a:xfrm>
                <a:off x="0" y="0"/>
                <a:ext cx="439949" cy="243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79" name="Freeform: Shape 67"/>
              <p:cNvSpPr/>
              <p:nvPr/>
            </p:nvSpPr>
            <p:spPr>
              <a:xfrm>
                <a:off x="0" y="121519"/>
                <a:ext cx="219727"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80" name="Freeform: Shape 68"/>
              <p:cNvSpPr/>
              <p:nvPr/>
            </p:nvSpPr>
            <p:spPr>
              <a:xfrm>
                <a:off x="219726" y="121519"/>
                <a:ext cx="220223" cy="36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4490" name="Group 15"/>
          <p:cNvGrpSpPr/>
          <p:nvPr/>
        </p:nvGrpSpPr>
        <p:grpSpPr>
          <a:xfrm>
            <a:off x="4681070" y="2764822"/>
            <a:ext cx="707266" cy="1095869"/>
            <a:chOff x="0" y="0"/>
            <a:chExt cx="707264" cy="1095867"/>
          </a:xfrm>
        </p:grpSpPr>
        <p:sp>
          <p:nvSpPr>
            <p:cNvPr id="14483" name="Freeform 5"/>
            <p:cNvSpPr/>
            <p:nvPr/>
          </p:nvSpPr>
          <p:spPr>
            <a:xfrm>
              <a:off x="242544" y="868764"/>
              <a:ext cx="221704" cy="227104"/>
            </a:xfrm>
            <a:custGeom>
              <a:avLst/>
              <a:gdLst/>
              <a:ahLst/>
              <a:cxnLst>
                <a:cxn ang="0">
                  <a:pos x="wd2" y="hd2"/>
                </a:cxn>
                <a:cxn ang="5400000">
                  <a:pos x="wd2" y="hd2"/>
                </a:cxn>
                <a:cxn ang="10800000">
                  <a:pos x="wd2" y="hd2"/>
                </a:cxn>
                <a:cxn ang="16200000">
                  <a:pos x="wd2" y="hd2"/>
                </a:cxn>
              </a:cxnLst>
              <a:rect l="0" t="0" r="r" b="b"/>
              <a:pathLst>
                <a:path w="19894" h="21349" fill="norm" stroke="1" extrusionOk="0">
                  <a:moveTo>
                    <a:pt x="9929" y="0"/>
                  </a:moveTo>
                  <a:cubicBezTo>
                    <a:pt x="10991" y="0"/>
                    <a:pt x="11699" y="0"/>
                    <a:pt x="12762" y="366"/>
                  </a:cubicBezTo>
                  <a:cubicBezTo>
                    <a:pt x="15240" y="1098"/>
                    <a:pt x="17365" y="2929"/>
                    <a:pt x="18781" y="5492"/>
                  </a:cubicBezTo>
                  <a:cubicBezTo>
                    <a:pt x="21260" y="10617"/>
                    <a:pt x="19490" y="17207"/>
                    <a:pt x="14532" y="20136"/>
                  </a:cubicBezTo>
                  <a:cubicBezTo>
                    <a:pt x="12408" y="21600"/>
                    <a:pt x="9575" y="21600"/>
                    <a:pt x="7096" y="20868"/>
                  </a:cubicBezTo>
                  <a:cubicBezTo>
                    <a:pt x="4617" y="20136"/>
                    <a:pt x="2493" y="18305"/>
                    <a:pt x="1076" y="15742"/>
                  </a:cubicBezTo>
                  <a:cubicBezTo>
                    <a:pt x="14" y="13180"/>
                    <a:pt x="-340" y="10251"/>
                    <a:pt x="368" y="7688"/>
                  </a:cubicBezTo>
                  <a:cubicBezTo>
                    <a:pt x="1076" y="4759"/>
                    <a:pt x="2847" y="2563"/>
                    <a:pt x="5326" y="1098"/>
                  </a:cubicBezTo>
                  <a:cubicBezTo>
                    <a:pt x="6742" y="366"/>
                    <a:pt x="8158" y="0"/>
                    <a:pt x="9929" y="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84" name="Freeform 6"/>
            <p:cNvSpPr/>
            <p:nvPr/>
          </p:nvSpPr>
          <p:spPr>
            <a:xfrm>
              <a:off x="242544" y="0"/>
              <a:ext cx="221704" cy="226039"/>
            </a:xfrm>
            <a:custGeom>
              <a:avLst/>
              <a:gdLst/>
              <a:ahLst/>
              <a:cxnLst>
                <a:cxn ang="0">
                  <a:pos x="wd2" y="hd2"/>
                </a:cxn>
                <a:cxn ang="5400000">
                  <a:pos x="wd2" y="hd2"/>
                </a:cxn>
                <a:cxn ang="10800000">
                  <a:pos x="wd2" y="hd2"/>
                </a:cxn>
                <a:cxn ang="16200000">
                  <a:pos x="wd2" y="hd2"/>
                </a:cxn>
              </a:cxnLst>
              <a:rect l="0" t="0" r="r" b="b"/>
              <a:pathLst>
                <a:path w="19894" h="21249" fill="norm" stroke="1" extrusionOk="0">
                  <a:moveTo>
                    <a:pt x="9929" y="0"/>
                  </a:moveTo>
                  <a:cubicBezTo>
                    <a:pt x="10991" y="0"/>
                    <a:pt x="11699" y="0"/>
                    <a:pt x="12762" y="366"/>
                  </a:cubicBezTo>
                  <a:cubicBezTo>
                    <a:pt x="15240" y="1098"/>
                    <a:pt x="17365" y="2929"/>
                    <a:pt x="18781" y="5492"/>
                  </a:cubicBezTo>
                  <a:cubicBezTo>
                    <a:pt x="21260" y="10617"/>
                    <a:pt x="19490" y="17207"/>
                    <a:pt x="14532" y="20136"/>
                  </a:cubicBezTo>
                  <a:cubicBezTo>
                    <a:pt x="12408" y="21234"/>
                    <a:pt x="9575" y="21600"/>
                    <a:pt x="7096" y="20868"/>
                  </a:cubicBezTo>
                  <a:cubicBezTo>
                    <a:pt x="4617" y="20136"/>
                    <a:pt x="2493" y="18305"/>
                    <a:pt x="1076" y="15742"/>
                  </a:cubicBezTo>
                  <a:cubicBezTo>
                    <a:pt x="14" y="13180"/>
                    <a:pt x="-340" y="10251"/>
                    <a:pt x="368" y="7688"/>
                  </a:cubicBezTo>
                  <a:cubicBezTo>
                    <a:pt x="1076" y="4759"/>
                    <a:pt x="2847" y="2563"/>
                    <a:pt x="5326" y="1098"/>
                  </a:cubicBezTo>
                  <a:cubicBezTo>
                    <a:pt x="6742" y="366"/>
                    <a:pt x="8158" y="0"/>
                    <a:pt x="9929" y="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85" name="Freeform 7"/>
            <p:cNvSpPr/>
            <p:nvPr/>
          </p:nvSpPr>
          <p:spPr>
            <a:xfrm>
              <a:off x="486618" y="275729"/>
              <a:ext cx="220647" cy="230408"/>
            </a:xfrm>
            <a:custGeom>
              <a:avLst/>
              <a:gdLst/>
              <a:ahLst/>
              <a:cxnLst>
                <a:cxn ang="0">
                  <a:pos x="wd2" y="hd2"/>
                </a:cxn>
                <a:cxn ang="5400000">
                  <a:pos x="wd2" y="hd2"/>
                </a:cxn>
                <a:cxn ang="10800000">
                  <a:pos x="wd2" y="hd2"/>
                </a:cxn>
                <a:cxn ang="16200000">
                  <a:pos x="wd2" y="hd2"/>
                </a:cxn>
              </a:cxnLst>
              <a:rect l="0" t="0" r="r" b="b"/>
              <a:pathLst>
                <a:path w="19799" h="21255" fill="norm" stroke="1" extrusionOk="0">
                  <a:moveTo>
                    <a:pt x="9824" y="0"/>
                  </a:moveTo>
                  <a:cubicBezTo>
                    <a:pt x="10886" y="0"/>
                    <a:pt x="11948" y="360"/>
                    <a:pt x="12657" y="720"/>
                  </a:cubicBezTo>
                  <a:cubicBezTo>
                    <a:pt x="15489" y="1440"/>
                    <a:pt x="17614" y="3240"/>
                    <a:pt x="18676" y="5760"/>
                  </a:cubicBezTo>
                  <a:cubicBezTo>
                    <a:pt x="21155" y="10800"/>
                    <a:pt x="19385" y="17280"/>
                    <a:pt x="14781" y="20160"/>
                  </a:cubicBezTo>
                  <a:cubicBezTo>
                    <a:pt x="12303" y="21240"/>
                    <a:pt x="9824" y="21600"/>
                    <a:pt x="6991" y="20880"/>
                  </a:cubicBezTo>
                  <a:cubicBezTo>
                    <a:pt x="4512" y="20160"/>
                    <a:pt x="2388" y="18360"/>
                    <a:pt x="1325" y="15840"/>
                  </a:cubicBezTo>
                  <a:cubicBezTo>
                    <a:pt x="-91" y="13320"/>
                    <a:pt x="-445" y="10440"/>
                    <a:pt x="617" y="7560"/>
                  </a:cubicBezTo>
                  <a:cubicBezTo>
                    <a:pt x="1325" y="5040"/>
                    <a:pt x="2742" y="2880"/>
                    <a:pt x="5221" y="1440"/>
                  </a:cubicBezTo>
                  <a:cubicBezTo>
                    <a:pt x="6637" y="720"/>
                    <a:pt x="8407" y="0"/>
                    <a:pt x="9824" y="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86" name="Line 8"/>
            <p:cNvSpPr/>
            <p:nvPr/>
          </p:nvSpPr>
          <p:spPr>
            <a:xfrm flipH="1">
              <a:off x="352550" y="229773"/>
              <a:ext cx="1" cy="634615"/>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87" name="Line 9"/>
            <p:cNvSpPr/>
            <p:nvPr/>
          </p:nvSpPr>
          <p:spPr>
            <a:xfrm flipH="1">
              <a:off x="352551" y="474866"/>
              <a:ext cx="161937" cy="159749"/>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88" name="Freeform 10"/>
            <p:cNvSpPr/>
            <p:nvPr/>
          </p:nvSpPr>
          <p:spPr>
            <a:xfrm>
              <a:off x="-1" y="404839"/>
              <a:ext cx="219690" cy="229253"/>
            </a:xfrm>
            <a:custGeom>
              <a:avLst/>
              <a:gdLst/>
              <a:ahLst/>
              <a:cxnLst>
                <a:cxn ang="0">
                  <a:pos x="wd2" y="hd2"/>
                </a:cxn>
                <a:cxn ang="5400000">
                  <a:pos x="wd2" y="hd2"/>
                </a:cxn>
                <a:cxn ang="10800000">
                  <a:pos x="wd2" y="hd2"/>
                </a:cxn>
                <a:cxn ang="16200000">
                  <a:pos x="wd2" y="hd2"/>
                </a:cxn>
              </a:cxnLst>
              <a:rect l="0" t="0" r="r" b="b"/>
              <a:pathLst>
                <a:path w="19894" h="21148" fill="norm" stroke="1" extrusionOk="0">
                  <a:moveTo>
                    <a:pt x="14568" y="1080"/>
                  </a:moveTo>
                  <a:cubicBezTo>
                    <a:pt x="17047" y="2520"/>
                    <a:pt x="18818" y="4680"/>
                    <a:pt x="19526" y="7560"/>
                  </a:cubicBezTo>
                  <a:cubicBezTo>
                    <a:pt x="20234" y="10080"/>
                    <a:pt x="19880" y="12960"/>
                    <a:pt x="18818" y="15480"/>
                  </a:cubicBezTo>
                  <a:cubicBezTo>
                    <a:pt x="17401" y="18000"/>
                    <a:pt x="15277" y="19800"/>
                    <a:pt x="12798" y="20520"/>
                  </a:cubicBezTo>
                  <a:cubicBezTo>
                    <a:pt x="10319" y="21600"/>
                    <a:pt x="7486" y="21240"/>
                    <a:pt x="5362" y="19800"/>
                  </a:cubicBezTo>
                  <a:cubicBezTo>
                    <a:pt x="404" y="16920"/>
                    <a:pt x="-1366" y="10440"/>
                    <a:pt x="1113" y="5400"/>
                  </a:cubicBezTo>
                  <a:cubicBezTo>
                    <a:pt x="2529" y="2880"/>
                    <a:pt x="4654" y="1080"/>
                    <a:pt x="7132" y="360"/>
                  </a:cubicBezTo>
                  <a:cubicBezTo>
                    <a:pt x="8195" y="0"/>
                    <a:pt x="8903" y="0"/>
                    <a:pt x="9965" y="0"/>
                  </a:cubicBezTo>
                  <a:cubicBezTo>
                    <a:pt x="11736" y="0"/>
                    <a:pt x="13152" y="360"/>
                    <a:pt x="14568" y="1080"/>
                  </a:cubicBez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89" name="Line 11"/>
            <p:cNvSpPr/>
            <p:nvPr/>
          </p:nvSpPr>
          <p:spPr>
            <a:xfrm>
              <a:off x="192803" y="599601"/>
              <a:ext cx="159749" cy="159749"/>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4491" name="Rectangle 45"/>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492" name="Straight Connector 53"/>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493" name="Rectangle: Rounded Corners 57"/>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494" name="Rectangle: Rounded Corners 58"/>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495" name="Rectangle: Rounded Corners 59"/>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496" name="Rectangle: Rounded Corners 60"/>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504" name="Group 87"/>
          <p:cNvGrpSpPr/>
          <p:nvPr/>
        </p:nvGrpSpPr>
        <p:grpSpPr>
          <a:xfrm>
            <a:off x="730195" y="1660666"/>
            <a:ext cx="551234" cy="489930"/>
            <a:chOff x="0" y="0"/>
            <a:chExt cx="551232" cy="489928"/>
          </a:xfrm>
        </p:grpSpPr>
        <p:sp>
          <p:nvSpPr>
            <p:cNvPr id="14497" name="Freeform: Shape 88"/>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98" name="Freeform: Shape 89"/>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499" name="Freeform: Shape 90"/>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00" name="Freeform: Shape 91"/>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01" name="Freeform: Shape 92"/>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02" name="Freeform: Shape 93"/>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03" name="Freeform: Shape 94"/>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511" name="Group 95"/>
          <p:cNvGrpSpPr/>
          <p:nvPr/>
        </p:nvGrpSpPr>
        <p:grpSpPr>
          <a:xfrm>
            <a:off x="762683" y="5461115"/>
            <a:ext cx="586921" cy="520587"/>
            <a:chOff x="0" y="0"/>
            <a:chExt cx="586919" cy="520585"/>
          </a:xfrm>
        </p:grpSpPr>
        <p:sp>
          <p:nvSpPr>
            <p:cNvPr id="14505" name="Freeform: Shape 96"/>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06" name="Freeform: Shape 97"/>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07" name="Freeform: Shape 98"/>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08" name="Freeform: Shape 99"/>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09" name="Freeform: Shape 100"/>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10" name="Freeform: Shape 101"/>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525" name="Group 102"/>
          <p:cNvGrpSpPr/>
          <p:nvPr/>
        </p:nvGrpSpPr>
        <p:grpSpPr>
          <a:xfrm>
            <a:off x="700567" y="2932480"/>
            <a:ext cx="627257" cy="493959"/>
            <a:chOff x="0" y="0"/>
            <a:chExt cx="627255" cy="493957"/>
          </a:xfrm>
        </p:grpSpPr>
        <p:sp>
          <p:nvSpPr>
            <p:cNvPr id="14512" name="Freeform: Shape 103"/>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13" name="Freeform: Shape 104"/>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14" name="Freeform: Shape 105"/>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15" name="Freeform: Shape 106"/>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16" name="Freeform: Shape 107"/>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17" name="Freeform: Shape 108"/>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18" name="Freeform: Shape 109"/>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19" name="Freeform: Shape 110"/>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20" name="Freeform: Shape 111"/>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21" name="Freeform: Shape 112"/>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22" name="Freeform: Shape 113"/>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23" name="Freeform: Shape 114"/>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24" name="Freeform: Shape 115"/>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526" name="Graphic 116" descr="Graphic 116"/>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4550" name="Group 122"/>
          <p:cNvGrpSpPr/>
          <p:nvPr/>
        </p:nvGrpSpPr>
        <p:grpSpPr>
          <a:xfrm>
            <a:off x="387349" y="386899"/>
            <a:ext cx="1316958" cy="1039674"/>
            <a:chOff x="0" y="0"/>
            <a:chExt cx="1316956" cy="1039672"/>
          </a:xfrm>
        </p:grpSpPr>
        <p:sp>
          <p:nvSpPr>
            <p:cNvPr id="14527"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549" name="Group 124"/>
            <p:cNvGrpSpPr/>
            <p:nvPr/>
          </p:nvGrpSpPr>
          <p:grpSpPr>
            <a:xfrm>
              <a:off x="396803" y="0"/>
              <a:ext cx="527876" cy="505708"/>
              <a:chOff x="0" y="0"/>
              <a:chExt cx="527874" cy="505707"/>
            </a:xfrm>
          </p:grpSpPr>
          <p:sp>
            <p:nvSpPr>
              <p:cNvPr id="14528"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29"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0"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1"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2"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3"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4"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5"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6"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7"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8"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39"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0"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1"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2"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3"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4"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5"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6"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7"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48"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52"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Brigade</a:t>
            </a:r>
          </a:p>
        </p:txBody>
      </p:sp>
      <p:sp>
        <p:nvSpPr>
          <p:cNvPr id="14553" name="TextBox 3"/>
          <p:cNvSpPr txBox="1"/>
          <p:nvPr/>
        </p:nvSpPr>
        <p:spPr>
          <a:xfrm>
            <a:off x="3562698" y="1302410"/>
            <a:ext cx="7158254"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Brigade in action</a:t>
            </a:r>
          </a:p>
        </p:txBody>
      </p:sp>
      <p:pic>
        <p:nvPicPr>
          <p:cNvPr id="14554" name="img35151" descr="img35151"/>
          <p:cNvPicPr>
            <a:picLocks noChangeAspect="1"/>
          </p:cNvPicPr>
          <p:nvPr/>
        </p:nvPicPr>
        <p:blipFill>
          <a:blip r:embed="rId2">
            <a:extLst/>
          </a:blip>
          <a:stretch>
            <a:fillRect/>
          </a:stretch>
        </p:blipFill>
        <p:spPr>
          <a:xfrm>
            <a:off x="3735706" y="2016977"/>
            <a:ext cx="6812248" cy="4541497"/>
          </a:xfrm>
          <a:prstGeom prst="rect">
            <a:avLst/>
          </a:prstGeom>
          <a:ln w="12700">
            <a:miter lim="400000"/>
          </a:ln>
        </p:spPr>
      </p:pic>
      <p:sp>
        <p:nvSpPr>
          <p:cNvPr id="14555" name="Rectangle 18"/>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556" name="Straight Connector 19"/>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557" name="Rectangle: Rounded Corners 22"/>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558" name="Rectangle: Rounded Corners 23"/>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559" name="Rectangle: Rounded Corners 26"/>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560" name="Rectangle: Rounded Corners 3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568" name="Group 61"/>
          <p:cNvGrpSpPr/>
          <p:nvPr/>
        </p:nvGrpSpPr>
        <p:grpSpPr>
          <a:xfrm>
            <a:off x="730195" y="1660666"/>
            <a:ext cx="551234" cy="489930"/>
            <a:chOff x="0" y="0"/>
            <a:chExt cx="551232" cy="489928"/>
          </a:xfrm>
        </p:grpSpPr>
        <p:sp>
          <p:nvSpPr>
            <p:cNvPr id="14561" name="Freeform: Shape 62"/>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62" name="Freeform: Shape 63"/>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63" name="Freeform: Shape 64"/>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64" name="Freeform: Shape 65"/>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65" name="Freeform: Shape 66"/>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66" name="Freeform: Shape 67"/>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67" name="Freeform: Shape 68"/>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575" name="Group 69"/>
          <p:cNvGrpSpPr/>
          <p:nvPr/>
        </p:nvGrpSpPr>
        <p:grpSpPr>
          <a:xfrm>
            <a:off x="762683" y="5461115"/>
            <a:ext cx="586921" cy="520587"/>
            <a:chOff x="0" y="0"/>
            <a:chExt cx="586919" cy="520585"/>
          </a:xfrm>
        </p:grpSpPr>
        <p:sp>
          <p:nvSpPr>
            <p:cNvPr id="14569" name="Freeform: Shape 70"/>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0" name="Freeform: Shape 71"/>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1" name="Freeform: Shape 72"/>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72" name="Freeform: Shape 73"/>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3" name="Freeform: Shape 74"/>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4" name="Freeform: Shape 75"/>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589" name="Group 76"/>
          <p:cNvGrpSpPr/>
          <p:nvPr/>
        </p:nvGrpSpPr>
        <p:grpSpPr>
          <a:xfrm>
            <a:off x="700567" y="2932480"/>
            <a:ext cx="627257" cy="493959"/>
            <a:chOff x="0" y="0"/>
            <a:chExt cx="627255" cy="493957"/>
          </a:xfrm>
        </p:grpSpPr>
        <p:sp>
          <p:nvSpPr>
            <p:cNvPr id="14576" name="Freeform: Shape 77"/>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7" name="Freeform: Shape 78"/>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78" name="Freeform: Shape 79"/>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79" name="Freeform: Shape 80"/>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0" name="Freeform: Shape 81"/>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81" name="Freeform: Shape 82"/>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2" name="Freeform: Shape 83"/>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3" name="Freeform: Shape 84"/>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4" name="Freeform: Shape 85"/>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5" name="Freeform: Shape 86"/>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6" name="Freeform: Shape 87"/>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7" name="Freeform: Shape 88"/>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588" name="Freeform: Shape 89"/>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590" name="Graphic 90" descr="Graphic 90"/>
          <p:cNvPicPr>
            <a:picLocks noChangeAspect="1"/>
          </p:cNvPicPr>
          <p:nvPr/>
        </p:nvPicPr>
        <p:blipFill>
          <a:blip r:embed="rId3">
            <a:extLst/>
          </a:blip>
          <a:stretch>
            <a:fillRect/>
          </a:stretch>
        </p:blipFill>
        <p:spPr>
          <a:xfrm>
            <a:off x="751043" y="4097470"/>
            <a:ext cx="595207" cy="601217"/>
          </a:xfrm>
          <a:prstGeom prst="rect">
            <a:avLst/>
          </a:prstGeom>
          <a:ln w="12700">
            <a:miter lim="400000"/>
          </a:ln>
        </p:spPr>
      </p:pic>
      <p:grpSp>
        <p:nvGrpSpPr>
          <p:cNvPr id="14614" name="Group 96"/>
          <p:cNvGrpSpPr/>
          <p:nvPr/>
        </p:nvGrpSpPr>
        <p:grpSpPr>
          <a:xfrm>
            <a:off x="387349" y="386899"/>
            <a:ext cx="1316958" cy="1039674"/>
            <a:chOff x="0" y="0"/>
            <a:chExt cx="1316956" cy="1039672"/>
          </a:xfrm>
        </p:grpSpPr>
        <p:sp>
          <p:nvSpPr>
            <p:cNvPr id="14591"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613" name="Group 98"/>
            <p:cNvGrpSpPr/>
            <p:nvPr/>
          </p:nvGrpSpPr>
          <p:grpSpPr>
            <a:xfrm>
              <a:off x="396803" y="0"/>
              <a:ext cx="527876" cy="505708"/>
              <a:chOff x="0" y="0"/>
              <a:chExt cx="527874" cy="505707"/>
            </a:xfrm>
          </p:grpSpPr>
          <p:sp>
            <p:nvSpPr>
              <p:cNvPr id="14592"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3"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4"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5"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6"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7"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8"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599"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0"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1"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2"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3"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4"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5"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6"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7"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8"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09"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10"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11"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12"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16"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Kashti</a:t>
            </a:r>
          </a:p>
        </p:txBody>
      </p:sp>
      <p:sp>
        <p:nvSpPr>
          <p:cNvPr id="14617"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A simple UI to display build results and logs</a:t>
            </a:r>
          </a:p>
        </p:txBody>
      </p:sp>
      <p:sp>
        <p:nvSpPr>
          <p:cNvPr id="14618" name="Oval 26"/>
          <p:cNvSpPr/>
          <p:nvPr/>
        </p:nvSpPr>
        <p:spPr>
          <a:xfrm rot="16200000">
            <a:off x="4962704" y="5675891"/>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619" name="Straight Connector 31"/>
          <p:cNvSpPr/>
          <p:nvPr/>
        </p:nvSpPr>
        <p:spPr>
          <a:xfrm>
            <a:off x="5213996" y="5747904"/>
            <a:ext cx="3967813" cy="1"/>
          </a:xfrm>
          <a:prstGeom prst="line">
            <a:avLst/>
          </a:prstGeom>
          <a:ln w="28575" cap="rnd">
            <a:solidFill>
              <a:schemeClr val="accent3">
                <a:lumOff val="17647"/>
              </a:schemeClr>
            </a:solidFill>
            <a:prstDash val="dash"/>
          </a:ln>
        </p:spPr>
        <p:txBody>
          <a:bodyPr lIns="45719" rIns="45719"/>
          <a:lstStyle/>
          <a:p>
            <a:pPr>
              <a:defRPr>
                <a:solidFill>
                  <a:srgbClr val="FFFFFF"/>
                </a:solidFill>
              </a:defRPr>
            </a:pPr>
          </a:p>
        </p:txBody>
      </p:sp>
      <p:sp>
        <p:nvSpPr>
          <p:cNvPr id="14620" name="Oval 34"/>
          <p:cNvSpPr/>
          <p:nvPr/>
        </p:nvSpPr>
        <p:spPr>
          <a:xfrm rot="16200000">
            <a:off x="9289077" y="5675891"/>
            <a:ext cx="144025" cy="144025"/>
          </a:xfrm>
          <a:prstGeom prst="ellipse">
            <a:avLst/>
          </a:prstGeom>
          <a:solidFill>
            <a:srgbClr val="0072C6"/>
          </a:solidFill>
          <a:ln w="12700">
            <a:miter lim="400000"/>
          </a:ln>
        </p:spPr>
        <p:txBody>
          <a:bodyPr lIns="45719" rIns="45719" anchor="ctr"/>
          <a:lstStyle/>
          <a:p>
            <a:pPr algn="ctr" defTabSz="896094">
              <a:defRPr sz="1900">
                <a:solidFill>
                  <a:srgbClr val="FFFFFF"/>
                </a:solidFill>
                <a:latin typeface="Segoe UI Semilight"/>
                <a:ea typeface="Segoe UI Semilight"/>
                <a:cs typeface="Segoe UI Semilight"/>
                <a:sym typeface="Segoe UI Semilight"/>
              </a:defRPr>
            </a:pPr>
          </a:p>
        </p:txBody>
      </p:sp>
      <p:sp>
        <p:nvSpPr>
          <p:cNvPr id="14621" name="TextBox 42"/>
          <p:cNvSpPr txBox="1"/>
          <p:nvPr/>
        </p:nvSpPr>
        <p:spPr>
          <a:xfrm>
            <a:off x="3432995" y="3908562"/>
            <a:ext cx="3203442" cy="11885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Simple visualizations</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A web dashboard for Brigade, helping to easily visualize and inspect your Brigade builds</a:t>
            </a:r>
          </a:p>
        </p:txBody>
      </p:sp>
      <p:sp>
        <p:nvSpPr>
          <p:cNvPr id="14622" name="TextBox 43"/>
          <p:cNvSpPr txBox="1"/>
          <p:nvPr/>
        </p:nvSpPr>
        <p:spPr>
          <a:xfrm>
            <a:off x="7740976" y="3908562"/>
            <a:ext cx="3240230" cy="11885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p>
            <a:pPr algn="ctr" defTabSz="914366">
              <a:spcBef>
                <a:spcPts val="500"/>
              </a:spcBef>
              <a:defRPr b="1" sz="1500">
                <a:solidFill>
                  <a:srgbClr val="0072C6"/>
                </a:solidFill>
                <a:latin typeface="Segoe UI Semibold"/>
                <a:ea typeface="Segoe UI Semibold"/>
                <a:cs typeface="Segoe UI Semibold"/>
                <a:sym typeface="Segoe UI Semibold"/>
              </a:defRPr>
            </a:pPr>
            <a:r>
              <a:t>Driving deep insights</a:t>
            </a:r>
            <a:endParaRPr>
              <a:solidFill>
                <a:srgbClr val="505050"/>
              </a:solidFill>
              <a:latin typeface="Segoe UI"/>
              <a:ea typeface="Segoe UI"/>
              <a:cs typeface="Segoe UI"/>
              <a:sym typeface="Segoe UI"/>
            </a:endParaRPr>
          </a:p>
          <a:p>
            <a:pPr algn="ctr" defTabSz="914366">
              <a:spcBef>
                <a:spcPts val="500"/>
              </a:spcBef>
              <a:defRPr sz="1300">
                <a:solidFill>
                  <a:srgbClr val="505050"/>
                </a:solidFill>
                <a:latin typeface="Segoe UI"/>
                <a:ea typeface="Segoe UI"/>
                <a:cs typeface="Segoe UI"/>
                <a:sym typeface="Segoe UI"/>
              </a:defRPr>
            </a:pPr>
            <a:r>
              <a:t>Make Brigade DevOps workflows— projects, scripts, and jobs—and their events visible instantly </a:t>
            </a:r>
          </a:p>
        </p:txBody>
      </p:sp>
      <p:grpSp>
        <p:nvGrpSpPr>
          <p:cNvPr id="14634" name="Group 17"/>
          <p:cNvGrpSpPr/>
          <p:nvPr/>
        </p:nvGrpSpPr>
        <p:grpSpPr>
          <a:xfrm>
            <a:off x="4432761" y="2637697"/>
            <a:ext cx="1203909" cy="940482"/>
            <a:chOff x="0" y="0"/>
            <a:chExt cx="1203907" cy="940480"/>
          </a:xfrm>
        </p:grpSpPr>
        <p:sp>
          <p:nvSpPr>
            <p:cNvPr id="14623" name="Freeform 5"/>
            <p:cNvSpPr/>
            <p:nvPr/>
          </p:nvSpPr>
          <p:spPr>
            <a:xfrm>
              <a:off x="0" y="-1"/>
              <a:ext cx="1203908" cy="940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 y="0"/>
                  </a:moveTo>
                  <a:cubicBezTo>
                    <a:pt x="69" y="0"/>
                    <a:pt x="0" y="0"/>
                    <a:pt x="0" y="89"/>
                  </a:cubicBezTo>
                  <a:cubicBezTo>
                    <a:pt x="0" y="21511"/>
                    <a:pt x="0" y="21511"/>
                    <a:pt x="0" y="21511"/>
                  </a:cubicBezTo>
                  <a:cubicBezTo>
                    <a:pt x="0" y="21600"/>
                    <a:pt x="69" y="21600"/>
                    <a:pt x="69" y="21600"/>
                  </a:cubicBezTo>
                  <a:cubicBezTo>
                    <a:pt x="21531" y="21600"/>
                    <a:pt x="21531" y="21600"/>
                    <a:pt x="21531" y="21600"/>
                  </a:cubicBezTo>
                  <a:cubicBezTo>
                    <a:pt x="21531" y="21600"/>
                    <a:pt x="21600" y="21600"/>
                    <a:pt x="21600" y="21511"/>
                  </a:cubicBezTo>
                  <a:cubicBezTo>
                    <a:pt x="21600" y="89"/>
                    <a:pt x="21600" y="89"/>
                    <a:pt x="21600" y="89"/>
                  </a:cubicBezTo>
                  <a:cubicBezTo>
                    <a:pt x="21600" y="0"/>
                    <a:pt x="21531" y="0"/>
                    <a:pt x="21531" y="0"/>
                  </a:cubicBezTo>
                  <a:lnTo>
                    <a:pt x="69" y="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4" name="Oval 6"/>
            <p:cNvSpPr/>
            <p:nvPr/>
          </p:nvSpPr>
          <p:spPr>
            <a:xfrm>
              <a:off x="1079814" y="69665"/>
              <a:ext cx="63137" cy="60959"/>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5" name="Oval 7"/>
            <p:cNvSpPr/>
            <p:nvPr/>
          </p:nvSpPr>
          <p:spPr>
            <a:xfrm>
              <a:off x="994910" y="69665"/>
              <a:ext cx="63137" cy="60959"/>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6" name="Oval 8"/>
            <p:cNvSpPr/>
            <p:nvPr/>
          </p:nvSpPr>
          <p:spPr>
            <a:xfrm>
              <a:off x="910005" y="69665"/>
              <a:ext cx="63137" cy="60959"/>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7" name="Oval 9"/>
            <p:cNvSpPr/>
            <p:nvPr/>
          </p:nvSpPr>
          <p:spPr>
            <a:xfrm>
              <a:off x="844693" y="252536"/>
              <a:ext cx="150217" cy="150217"/>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8" name="Oval 10"/>
            <p:cNvSpPr/>
            <p:nvPr/>
          </p:nvSpPr>
          <p:spPr>
            <a:xfrm>
              <a:off x="616104" y="511604"/>
              <a:ext cx="150217" cy="148039"/>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29" name="Oval 11"/>
            <p:cNvSpPr/>
            <p:nvPr/>
          </p:nvSpPr>
          <p:spPr>
            <a:xfrm>
              <a:off x="411462" y="302609"/>
              <a:ext cx="150217" cy="150217"/>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30" name="Oval 12"/>
            <p:cNvSpPr/>
            <p:nvPr/>
          </p:nvSpPr>
          <p:spPr>
            <a:xfrm>
              <a:off x="156747" y="624810"/>
              <a:ext cx="150217" cy="152393"/>
            </a:xfrm>
            <a:prstGeom prst="ellipse">
              <a:avLst/>
            </a:pr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31" name="Line 13"/>
            <p:cNvSpPr/>
            <p:nvPr/>
          </p:nvSpPr>
          <p:spPr>
            <a:xfrm flipV="1">
              <a:off x="272131" y="435408"/>
              <a:ext cx="169810" cy="200288"/>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32" name="Line 14"/>
            <p:cNvSpPr/>
            <p:nvPr/>
          </p:nvSpPr>
          <p:spPr>
            <a:xfrm flipH="1" flipV="1">
              <a:off x="539907" y="435408"/>
              <a:ext cx="95791" cy="100144"/>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33" name="Line 15"/>
            <p:cNvSpPr/>
            <p:nvPr/>
          </p:nvSpPr>
          <p:spPr>
            <a:xfrm flipH="1">
              <a:off x="748903" y="380982"/>
              <a:ext cx="119739" cy="154570"/>
            </a:xfrm>
            <a:prstGeom prst="line">
              <a:avLst/>
            </a:prstGeom>
            <a:noFill/>
            <a:ln w="28575"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645" name="Group 70"/>
          <p:cNvGrpSpPr/>
          <p:nvPr/>
        </p:nvGrpSpPr>
        <p:grpSpPr>
          <a:xfrm>
            <a:off x="8821852" y="2419153"/>
            <a:ext cx="1078477" cy="1242594"/>
            <a:chOff x="0" y="0"/>
            <a:chExt cx="1078476" cy="1242593"/>
          </a:xfrm>
        </p:grpSpPr>
        <p:sp>
          <p:nvSpPr>
            <p:cNvPr id="14635" name="Freeform 19"/>
            <p:cNvSpPr/>
            <p:nvPr/>
          </p:nvSpPr>
          <p:spPr>
            <a:xfrm>
              <a:off x="238714" y="247239"/>
              <a:ext cx="594656" cy="745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706"/>
                  </a:moveTo>
                  <a:cubicBezTo>
                    <a:pt x="21600" y="3967"/>
                    <a:pt x="16922" y="110"/>
                    <a:pt x="11006" y="0"/>
                  </a:cubicBezTo>
                  <a:cubicBezTo>
                    <a:pt x="4953" y="0"/>
                    <a:pt x="138" y="3857"/>
                    <a:pt x="0" y="8596"/>
                  </a:cubicBezTo>
                  <a:cubicBezTo>
                    <a:pt x="0" y="11682"/>
                    <a:pt x="2064" y="14437"/>
                    <a:pt x="5090" y="15980"/>
                  </a:cubicBezTo>
                  <a:cubicBezTo>
                    <a:pt x="5916" y="16420"/>
                    <a:pt x="6466" y="17192"/>
                    <a:pt x="6466" y="18073"/>
                  </a:cubicBezTo>
                  <a:cubicBezTo>
                    <a:pt x="6466" y="20939"/>
                    <a:pt x="6466" y="20939"/>
                    <a:pt x="6466" y="20939"/>
                  </a:cubicBezTo>
                  <a:cubicBezTo>
                    <a:pt x="6466" y="21269"/>
                    <a:pt x="6879" y="21600"/>
                    <a:pt x="7429" y="21600"/>
                  </a:cubicBezTo>
                  <a:cubicBezTo>
                    <a:pt x="14308" y="21600"/>
                    <a:pt x="14308" y="21600"/>
                    <a:pt x="14308" y="21600"/>
                  </a:cubicBezTo>
                  <a:cubicBezTo>
                    <a:pt x="14859" y="21600"/>
                    <a:pt x="15271" y="21269"/>
                    <a:pt x="15271" y="20939"/>
                  </a:cubicBezTo>
                  <a:cubicBezTo>
                    <a:pt x="15271" y="18073"/>
                    <a:pt x="15271" y="18073"/>
                    <a:pt x="15271" y="18073"/>
                  </a:cubicBezTo>
                  <a:cubicBezTo>
                    <a:pt x="15271" y="17192"/>
                    <a:pt x="15822" y="16420"/>
                    <a:pt x="16647" y="15980"/>
                  </a:cubicBezTo>
                  <a:cubicBezTo>
                    <a:pt x="19674" y="14437"/>
                    <a:pt x="21600" y="11792"/>
                    <a:pt x="21600" y="8706"/>
                  </a:cubicBezTo>
                  <a:close/>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36" name="Line 20"/>
            <p:cNvSpPr/>
            <p:nvPr/>
          </p:nvSpPr>
          <p:spPr>
            <a:xfrm>
              <a:off x="430538" y="1097660"/>
              <a:ext cx="213138" cy="1"/>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37" name="Freeform 21"/>
            <p:cNvSpPr/>
            <p:nvPr/>
          </p:nvSpPr>
          <p:spPr>
            <a:xfrm>
              <a:off x="483822" y="1189308"/>
              <a:ext cx="102823" cy="53287"/>
            </a:xfrm>
            <a:custGeom>
              <a:avLst/>
              <a:gdLst/>
              <a:ahLst/>
              <a:cxnLst>
                <a:cxn ang="0">
                  <a:pos x="wd2" y="hd2"/>
                </a:cxn>
                <a:cxn ang="5400000">
                  <a:pos x="wd2" y="hd2"/>
                </a:cxn>
                <a:cxn ang="10800000">
                  <a:pos x="wd2" y="hd2"/>
                </a:cxn>
                <a:cxn ang="16200000">
                  <a:pos x="wd2" y="hd2"/>
                </a:cxn>
              </a:cxnLst>
              <a:rect l="0" t="0" r="r" b="b"/>
              <a:pathLst>
                <a:path w="20841" h="21600" fill="norm" stroke="1" extrusionOk="0">
                  <a:moveTo>
                    <a:pt x="0" y="0"/>
                  </a:moveTo>
                  <a:cubicBezTo>
                    <a:pt x="0" y="0"/>
                    <a:pt x="0" y="21600"/>
                    <a:pt x="10800" y="21600"/>
                  </a:cubicBezTo>
                  <a:cubicBezTo>
                    <a:pt x="21600" y="21600"/>
                    <a:pt x="20829" y="0"/>
                    <a:pt x="20829" y="0"/>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38" name="Line 22"/>
            <p:cNvSpPr/>
            <p:nvPr/>
          </p:nvSpPr>
          <p:spPr>
            <a:xfrm flipV="1">
              <a:off x="537107" y="0"/>
              <a:ext cx="1" cy="157722"/>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39" name="Line 23"/>
            <p:cNvSpPr/>
            <p:nvPr/>
          </p:nvSpPr>
          <p:spPr>
            <a:xfrm flipV="1">
              <a:off x="814186" y="164117"/>
              <a:ext cx="108701" cy="106569"/>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40" name="Line 24"/>
            <p:cNvSpPr/>
            <p:nvPr/>
          </p:nvSpPr>
          <p:spPr>
            <a:xfrm>
              <a:off x="927148" y="547764"/>
              <a:ext cx="151329" cy="1"/>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41" name="Line 25"/>
            <p:cNvSpPr/>
            <p:nvPr/>
          </p:nvSpPr>
          <p:spPr>
            <a:xfrm>
              <a:off x="809923" y="820581"/>
              <a:ext cx="110832" cy="110832"/>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42" name="Line 26"/>
            <p:cNvSpPr/>
            <p:nvPr/>
          </p:nvSpPr>
          <p:spPr>
            <a:xfrm flipH="1" flipV="1">
              <a:off x="157722" y="164117"/>
              <a:ext cx="106569" cy="106569"/>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43" name="Line 27"/>
            <p:cNvSpPr/>
            <p:nvPr/>
          </p:nvSpPr>
          <p:spPr>
            <a:xfrm flipH="1">
              <a:off x="0" y="547764"/>
              <a:ext cx="155592" cy="1"/>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644" name="Line 28"/>
            <p:cNvSpPr/>
            <p:nvPr/>
          </p:nvSpPr>
          <p:spPr>
            <a:xfrm flipH="1">
              <a:off x="157722" y="820581"/>
              <a:ext cx="110832" cy="110832"/>
            </a:xfrm>
            <a:prstGeom prst="line">
              <a:avLst/>
            </a:prstGeom>
            <a:noFill/>
            <a:ln w="28575" cap="rnd">
              <a:solidFill>
                <a:srgbClr val="505050"/>
              </a:solidFill>
              <a:prstDash val="solid"/>
              <a:miter lim="800000"/>
            </a:ln>
            <a:effectLst/>
          </p:spPr>
          <p:txBody>
            <a:bodyPr wrap="square" lIns="45719" tIns="45719" rIns="45719" bIns="45719" numCol="1" anchor="t">
              <a:noAutofit/>
            </a:bodyPr>
            <a:lstStyle/>
            <a:p>
              <a:pPr>
                <a:defRPr>
                  <a:solidFill>
                    <a:srgbClr val="FFFFFF"/>
                  </a:solidFill>
                </a:defRPr>
              </a:pPr>
            </a:p>
          </p:txBody>
        </p:sp>
      </p:grpSp>
      <p:sp>
        <p:nvSpPr>
          <p:cNvPr id="14646" name="Rectangle 45"/>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647" name="Straight Connector 46"/>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648" name="Rectangle: Rounded Corners 48"/>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649" name="Rectangle: Rounded Corners 49"/>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650" name="Rectangle: Rounded Corners 50"/>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651" name="Rectangle: Rounded Corners 51"/>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659" name="Group 82"/>
          <p:cNvGrpSpPr/>
          <p:nvPr/>
        </p:nvGrpSpPr>
        <p:grpSpPr>
          <a:xfrm>
            <a:off x="730195" y="1660666"/>
            <a:ext cx="551234" cy="489930"/>
            <a:chOff x="0" y="0"/>
            <a:chExt cx="551232" cy="489928"/>
          </a:xfrm>
        </p:grpSpPr>
        <p:sp>
          <p:nvSpPr>
            <p:cNvPr id="14652" name="Freeform: Shape 83"/>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53" name="Freeform: Shape 84"/>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54" name="Freeform: Shape 85"/>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55" name="Freeform: Shape 86"/>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56" name="Freeform: Shape 87"/>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57" name="Freeform: Shape 88"/>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58" name="Freeform: Shape 89"/>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666" name="Group 90"/>
          <p:cNvGrpSpPr/>
          <p:nvPr/>
        </p:nvGrpSpPr>
        <p:grpSpPr>
          <a:xfrm>
            <a:off x="762683" y="5461115"/>
            <a:ext cx="586921" cy="520587"/>
            <a:chOff x="0" y="0"/>
            <a:chExt cx="586919" cy="520585"/>
          </a:xfrm>
        </p:grpSpPr>
        <p:sp>
          <p:nvSpPr>
            <p:cNvPr id="14660" name="Freeform: Shape 91"/>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1" name="Freeform: Shape 92"/>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2" name="Freeform: Shape 93"/>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63" name="Freeform: Shape 94"/>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4" name="Freeform: Shape 95"/>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5" name="Freeform: Shape 96"/>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680" name="Group 97"/>
          <p:cNvGrpSpPr/>
          <p:nvPr/>
        </p:nvGrpSpPr>
        <p:grpSpPr>
          <a:xfrm>
            <a:off x="700567" y="2932480"/>
            <a:ext cx="627257" cy="493959"/>
            <a:chOff x="0" y="0"/>
            <a:chExt cx="627255" cy="493957"/>
          </a:xfrm>
        </p:grpSpPr>
        <p:sp>
          <p:nvSpPr>
            <p:cNvPr id="14667" name="Freeform: Shape 98"/>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8" name="Freeform: Shape 99"/>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69" name="Freeform: Shape 100"/>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0" name="Freeform: Shape 101"/>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1" name="Freeform: Shape 102"/>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72" name="Freeform: Shape 103"/>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3" name="Freeform: Shape 104"/>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4" name="Freeform: Shape 105"/>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5" name="Freeform: Shape 106"/>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6" name="Freeform: Shape 107"/>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7" name="Freeform: Shape 108"/>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8" name="Freeform: Shape 109"/>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679" name="Freeform: Shape 110"/>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681" name="Graphic 111" descr="Graphic 111"/>
          <p:cNvPicPr>
            <a:picLocks noChangeAspect="1"/>
          </p:cNvPicPr>
          <p:nvPr/>
        </p:nvPicPr>
        <p:blipFill>
          <a:blip r:embed="rId2">
            <a:extLst/>
          </a:blip>
          <a:stretch>
            <a:fillRect/>
          </a:stretch>
        </p:blipFill>
        <p:spPr>
          <a:xfrm>
            <a:off x="751043" y="4097470"/>
            <a:ext cx="595207" cy="601217"/>
          </a:xfrm>
          <a:prstGeom prst="rect">
            <a:avLst/>
          </a:prstGeom>
          <a:ln w="12700">
            <a:miter lim="400000"/>
          </a:ln>
        </p:spPr>
      </p:pic>
      <p:grpSp>
        <p:nvGrpSpPr>
          <p:cNvPr id="14705" name="Group 117"/>
          <p:cNvGrpSpPr/>
          <p:nvPr/>
        </p:nvGrpSpPr>
        <p:grpSpPr>
          <a:xfrm>
            <a:off x="387349" y="386899"/>
            <a:ext cx="1316958" cy="1039674"/>
            <a:chOff x="0" y="0"/>
            <a:chExt cx="1316956" cy="1039672"/>
          </a:xfrm>
        </p:grpSpPr>
        <p:sp>
          <p:nvSpPr>
            <p:cNvPr id="14682"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704" name="Group 119"/>
            <p:cNvGrpSpPr/>
            <p:nvPr/>
          </p:nvGrpSpPr>
          <p:grpSpPr>
            <a:xfrm>
              <a:off x="396803" y="0"/>
              <a:ext cx="527876" cy="505708"/>
              <a:chOff x="0" y="0"/>
              <a:chExt cx="527874" cy="505707"/>
            </a:xfrm>
          </p:grpSpPr>
          <p:sp>
            <p:nvSpPr>
              <p:cNvPr id="14683"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4"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5"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6"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7"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8"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89"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0"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1"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2"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3"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4"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5"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6"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7"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8"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699"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00"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01"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02"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03"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07" name="Title 4"/>
          <p:cNvSpPr txBox="1"/>
          <p:nvPr>
            <p:ph type="title"/>
          </p:nvPr>
        </p:nvSpPr>
        <p:spPr>
          <a:xfrm>
            <a:off x="2715235" y="505537"/>
            <a:ext cx="8853190" cy="854372"/>
          </a:xfrm>
          <a:prstGeom prst="rect">
            <a:avLst/>
          </a:prstGeom>
        </p:spPr>
        <p:txBody>
          <a:bodyPr/>
          <a:lstStyle>
            <a:lvl1pPr algn="ctr" defTabSz="841217">
              <a:defRPr spc="-92" sz="4324"/>
            </a:lvl1pPr>
          </a:lstStyle>
          <a:p>
            <a:pPr/>
            <a:r>
              <a:t>Kashti</a:t>
            </a:r>
          </a:p>
        </p:txBody>
      </p:sp>
      <p:sp>
        <p:nvSpPr>
          <p:cNvPr id="14708" name="TextBox 3"/>
          <p:cNvSpPr txBox="1"/>
          <p:nvPr/>
        </p:nvSpPr>
        <p:spPr>
          <a:xfrm>
            <a:off x="2783830" y="1302410"/>
            <a:ext cx="8715990" cy="642457"/>
          </a:xfrm>
          <a:prstGeom prst="rect">
            <a:avLst/>
          </a:prstGeom>
          <a:ln w="12700">
            <a:miter lim="400000"/>
          </a:ln>
          <a:extLst>
            <a:ext uri="{C572A759-6A51-4108-AA02-DFA0A04FC94B}">
              <ma14:wrappingTextBoxFlag xmlns:ma14="http://schemas.microsoft.com/office/mac/drawingml/2011/main" val="1"/>
            </a:ext>
          </a:extLst>
        </p:spPr>
        <p:txBody>
          <a:bodyPr lIns="143427" tIns="143427" rIns="143427" bIns="143427">
            <a:spAutoFit/>
          </a:bodyPr>
          <a:lstStyle>
            <a:lvl1pPr algn="ctr" defTabSz="914366">
              <a:spcBef>
                <a:spcPts val="500"/>
              </a:spcBef>
              <a:defRPr sz="2300">
                <a:solidFill>
                  <a:srgbClr val="0072C6"/>
                </a:solidFill>
                <a:latin typeface="Segoe UI"/>
                <a:ea typeface="Segoe UI"/>
                <a:cs typeface="Segoe UI"/>
                <a:sym typeface="Segoe UI"/>
              </a:defRPr>
            </a:lvl1pPr>
          </a:lstStyle>
          <a:p>
            <a:pPr/>
            <a:r>
              <a:t>Dashboards for Brigade pipelines</a:t>
            </a:r>
          </a:p>
        </p:txBody>
      </p:sp>
      <p:pic>
        <p:nvPicPr>
          <p:cNvPr id="14709" name="Picture 10" descr="Picture 10"/>
          <p:cNvPicPr>
            <a:picLocks noChangeAspect="1"/>
          </p:cNvPicPr>
          <p:nvPr/>
        </p:nvPicPr>
        <p:blipFill>
          <a:blip r:embed="rId2">
            <a:extLst/>
          </a:blip>
          <a:srcRect l="4655" t="0" r="1357" b="11970"/>
          <a:stretch>
            <a:fillRect/>
          </a:stretch>
        </p:blipFill>
        <p:spPr>
          <a:xfrm>
            <a:off x="7231064" y="2611623"/>
            <a:ext cx="4577954" cy="281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 y="0"/>
                </a:moveTo>
                <a:cubicBezTo>
                  <a:pt x="69" y="0"/>
                  <a:pt x="0" y="112"/>
                  <a:pt x="0" y="250"/>
                </a:cubicBezTo>
                <a:lnTo>
                  <a:pt x="0" y="21347"/>
                </a:lnTo>
                <a:cubicBezTo>
                  <a:pt x="0" y="21485"/>
                  <a:pt x="69" y="21600"/>
                  <a:pt x="154" y="21600"/>
                </a:cubicBezTo>
                <a:lnTo>
                  <a:pt x="21446" y="21600"/>
                </a:lnTo>
                <a:cubicBezTo>
                  <a:pt x="21531" y="21600"/>
                  <a:pt x="21600" y="21485"/>
                  <a:pt x="21600" y="21347"/>
                </a:cubicBezTo>
                <a:lnTo>
                  <a:pt x="21600" y="250"/>
                </a:lnTo>
                <a:cubicBezTo>
                  <a:pt x="21600" y="112"/>
                  <a:pt x="21531" y="0"/>
                  <a:pt x="21446" y="0"/>
                </a:cubicBezTo>
                <a:lnTo>
                  <a:pt x="154" y="0"/>
                </a:lnTo>
                <a:close/>
              </a:path>
            </a:pathLst>
          </a:custGeom>
          <a:ln w="12700">
            <a:solidFill>
              <a:schemeClr val="accent3">
                <a:lumOff val="17647"/>
              </a:schemeClr>
            </a:solidFill>
          </a:ln>
        </p:spPr>
      </p:pic>
      <p:pic>
        <p:nvPicPr>
          <p:cNvPr id="14710" name="Picture 8" descr="Picture 8"/>
          <p:cNvPicPr>
            <a:picLocks noChangeAspect="1"/>
          </p:cNvPicPr>
          <p:nvPr/>
        </p:nvPicPr>
        <p:blipFill>
          <a:blip r:embed="rId3">
            <a:extLst/>
          </a:blip>
          <a:stretch>
            <a:fillRect/>
          </a:stretch>
        </p:blipFill>
        <p:spPr>
          <a:xfrm>
            <a:off x="2425666" y="2611623"/>
            <a:ext cx="4577821" cy="2810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0"/>
                </a:moveTo>
                <a:cubicBezTo>
                  <a:pt x="85" y="0"/>
                  <a:pt x="0" y="138"/>
                  <a:pt x="0" y="308"/>
                </a:cubicBezTo>
                <a:lnTo>
                  <a:pt x="0" y="21292"/>
                </a:lnTo>
                <a:cubicBezTo>
                  <a:pt x="0" y="21462"/>
                  <a:pt x="85" y="21600"/>
                  <a:pt x="189" y="21600"/>
                </a:cubicBezTo>
                <a:lnTo>
                  <a:pt x="21411" y="21600"/>
                </a:lnTo>
                <a:cubicBezTo>
                  <a:pt x="21515" y="21600"/>
                  <a:pt x="21600" y="21462"/>
                  <a:pt x="21600" y="21292"/>
                </a:cubicBezTo>
                <a:lnTo>
                  <a:pt x="21600" y="308"/>
                </a:lnTo>
                <a:cubicBezTo>
                  <a:pt x="21600" y="138"/>
                  <a:pt x="21515" y="0"/>
                  <a:pt x="21411" y="0"/>
                </a:cubicBezTo>
                <a:lnTo>
                  <a:pt x="189" y="0"/>
                </a:lnTo>
                <a:close/>
              </a:path>
            </a:pathLst>
          </a:custGeom>
          <a:ln w="12700">
            <a:solidFill>
              <a:schemeClr val="accent3">
                <a:lumOff val="17647"/>
              </a:schemeClr>
            </a:solidFill>
          </a:ln>
        </p:spPr>
      </p:pic>
      <p:sp>
        <p:nvSpPr>
          <p:cNvPr id="14711" name="TextBox 26"/>
          <p:cNvSpPr txBox="1"/>
          <p:nvPr/>
        </p:nvSpPr>
        <p:spPr>
          <a:xfrm>
            <a:off x="2425662" y="5506025"/>
            <a:ext cx="3089894"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Builds dashboard</a:t>
            </a:r>
          </a:p>
        </p:txBody>
      </p:sp>
      <p:sp>
        <p:nvSpPr>
          <p:cNvPr id="14712" name="TextBox 31"/>
          <p:cNvSpPr txBox="1"/>
          <p:nvPr/>
        </p:nvSpPr>
        <p:spPr>
          <a:xfrm>
            <a:off x="7231064" y="5506025"/>
            <a:ext cx="3089893"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Events log</a:t>
            </a:r>
          </a:p>
        </p:txBody>
      </p:sp>
      <p:sp>
        <p:nvSpPr>
          <p:cNvPr id="14713" name="Rectangle 22"/>
          <p:cNvSpPr/>
          <p:nvPr/>
        </p:nvSpPr>
        <p:spPr>
          <a:xfrm>
            <a:off x="-1" y="486"/>
            <a:ext cx="2091658" cy="6857029"/>
          </a:xfrm>
          <a:prstGeom prst="rect">
            <a:avLst/>
          </a:prstGeom>
          <a:solidFill>
            <a:srgbClr val="F2F2F2"/>
          </a:solidFill>
          <a:ln w="12700">
            <a:miter lim="400000"/>
          </a:ln>
        </p:spPr>
        <p:txBody>
          <a:bodyPr lIns="45719" rIns="45719"/>
          <a:lstStyle/>
          <a:p>
            <a:pPr algn="ctr" defTabSz="914101">
              <a:lnSpc>
                <a:spcPct val="90000"/>
              </a:lnSpc>
              <a:defRPr sz="1900">
                <a:solidFill>
                  <a:srgbClr val="FFFFFF"/>
                </a:solidFill>
                <a:latin typeface="Segoe UI"/>
                <a:ea typeface="Segoe UI"/>
                <a:cs typeface="Segoe UI"/>
                <a:sym typeface="Segoe UI"/>
              </a:defRPr>
            </a:pPr>
          </a:p>
        </p:txBody>
      </p:sp>
      <p:sp>
        <p:nvSpPr>
          <p:cNvPr id="14714" name="Straight Connector 23"/>
          <p:cNvSpPr/>
          <p:nvPr/>
        </p:nvSpPr>
        <p:spPr>
          <a:xfrm flipH="1">
            <a:off x="2091657" y="486"/>
            <a:ext cx="1" cy="6857028"/>
          </a:xfrm>
          <a:prstGeom prst="line">
            <a:avLst/>
          </a:prstGeom>
          <a:ln w="19050">
            <a:solidFill>
              <a:schemeClr val="accent3">
                <a:lumOff val="17647"/>
              </a:schemeClr>
            </a:solidFill>
          </a:ln>
        </p:spPr>
        <p:txBody>
          <a:bodyPr lIns="45719" rIns="45719"/>
          <a:lstStyle/>
          <a:p>
            <a:pPr>
              <a:defRPr>
                <a:solidFill>
                  <a:srgbClr val="FFFFFF"/>
                </a:solidFill>
              </a:defRPr>
            </a:pPr>
          </a:p>
        </p:txBody>
      </p:sp>
      <p:sp>
        <p:nvSpPr>
          <p:cNvPr id="14715" name="Rectangle: Rounded Corners 40"/>
          <p:cNvSpPr txBox="1"/>
          <p:nvPr/>
        </p:nvSpPr>
        <p:spPr>
          <a:xfrm>
            <a:off x="387349" y="228538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Instances (ACI)</a:t>
            </a:r>
          </a:p>
        </p:txBody>
      </p:sp>
      <p:sp>
        <p:nvSpPr>
          <p:cNvPr id="14716" name="Rectangle: Rounded Corners 41"/>
          <p:cNvSpPr txBox="1"/>
          <p:nvPr/>
        </p:nvSpPr>
        <p:spPr>
          <a:xfrm>
            <a:off x="387349" y="3547533"/>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Container Registry</a:t>
            </a:r>
          </a:p>
        </p:txBody>
      </p:sp>
      <p:sp>
        <p:nvSpPr>
          <p:cNvPr id="14717" name="Rectangle: Rounded Corners 42"/>
          <p:cNvSpPr txBox="1"/>
          <p:nvPr/>
        </p:nvSpPr>
        <p:spPr>
          <a:xfrm>
            <a:off x="315174" y="4809679"/>
            <a:ext cx="146130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sz="1100">
                <a:solidFill>
                  <a:srgbClr val="505050"/>
                </a:solidFill>
                <a:latin typeface="Segoe UI"/>
                <a:ea typeface="Segoe UI"/>
                <a:cs typeface="Segoe UI"/>
                <a:sym typeface="Segoe UI"/>
              </a:defRPr>
            </a:pPr>
            <a:r>
              <a:t>Open Service </a:t>
            </a:r>
            <a:br/>
            <a:r>
              <a:t>Broker API (OSBA)</a:t>
            </a:r>
          </a:p>
        </p:txBody>
      </p:sp>
      <p:sp>
        <p:nvSpPr>
          <p:cNvPr id="14718" name="Rectangle: Rounded Corners 43"/>
          <p:cNvSpPr txBox="1"/>
          <p:nvPr/>
        </p:nvSpPr>
        <p:spPr>
          <a:xfrm>
            <a:off x="387349" y="6071826"/>
            <a:ext cx="1316958" cy="403333"/>
          </a:xfrm>
          <a:prstGeom prst="rect">
            <a:avLst/>
          </a:prstGeom>
          <a:ln w="12700">
            <a:miter lim="400000"/>
          </a:ln>
          <a:extLst>
            <a:ext uri="{C572A759-6A51-4108-AA02-DFA0A04FC94B}">
              <ma14:wrappingTextBoxFlag xmlns:ma14="http://schemas.microsoft.com/office/mac/drawingml/2011/main" val="1"/>
            </a:ext>
          </a:extLst>
        </p:spPr>
        <p:txBody>
          <a:bodyPr lIns="44821" tIns="44821" rIns="44821" bIns="44821" anchor="b">
            <a:spAutoFit/>
          </a:bodyPr>
          <a:lstStyle/>
          <a:p>
            <a:pPr algn="ctr" defTabSz="914101">
              <a:lnSpc>
                <a:spcPct val="90000"/>
              </a:lnSpc>
              <a:defRPr b="1" sz="1100">
                <a:solidFill>
                  <a:srgbClr val="0072C6"/>
                </a:solidFill>
                <a:latin typeface="Segoe UI Semibold"/>
                <a:ea typeface="Segoe UI Semibold"/>
                <a:cs typeface="Segoe UI Semibold"/>
                <a:sym typeface="Segoe UI Semibold"/>
              </a:defRPr>
            </a:pPr>
            <a:r>
              <a:t>Release </a:t>
            </a:r>
            <a:br/>
            <a:r>
              <a:t>Automation Tools</a:t>
            </a:r>
          </a:p>
        </p:txBody>
      </p:sp>
      <p:grpSp>
        <p:nvGrpSpPr>
          <p:cNvPr id="14726" name="Group 66"/>
          <p:cNvGrpSpPr/>
          <p:nvPr/>
        </p:nvGrpSpPr>
        <p:grpSpPr>
          <a:xfrm>
            <a:off x="730195" y="1660666"/>
            <a:ext cx="551234" cy="489930"/>
            <a:chOff x="0" y="0"/>
            <a:chExt cx="551232" cy="489928"/>
          </a:xfrm>
        </p:grpSpPr>
        <p:sp>
          <p:nvSpPr>
            <p:cNvPr id="14719" name="Freeform: Shape 67"/>
            <p:cNvSpPr/>
            <p:nvPr/>
          </p:nvSpPr>
          <p:spPr>
            <a:xfrm>
              <a:off x="0" y="0"/>
              <a:ext cx="551233" cy="34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20" name="Freeform: Shape 68"/>
            <p:cNvSpPr/>
            <p:nvPr/>
          </p:nvSpPr>
          <p:spPr>
            <a:xfrm>
              <a:off x="237737" y="84230"/>
              <a:ext cx="113139" cy="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21" name="Freeform: Shape 69"/>
            <p:cNvSpPr/>
            <p:nvPr/>
          </p:nvSpPr>
          <p:spPr>
            <a:xfrm flipH="1">
              <a:off x="294555" y="84230"/>
              <a:ext cx="1" cy="174441"/>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22" name="Freeform: Shape 70"/>
            <p:cNvSpPr/>
            <p:nvPr/>
          </p:nvSpPr>
          <p:spPr>
            <a:xfrm>
              <a:off x="163974" y="229264"/>
              <a:ext cx="260665" cy="260665"/>
            </a:xfrm>
            <a:prstGeom prst="rect">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23" name="Freeform: Shape 71"/>
            <p:cNvSpPr/>
            <p:nvPr/>
          </p:nvSpPr>
          <p:spPr>
            <a:xfrm flipH="1">
              <a:off x="294555"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24" name="Freeform: Shape 72"/>
            <p:cNvSpPr/>
            <p:nvPr/>
          </p:nvSpPr>
          <p:spPr>
            <a:xfrm flipH="1">
              <a:off x="357852"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25" name="Freeform: Shape 73"/>
            <p:cNvSpPr/>
            <p:nvPr/>
          </p:nvSpPr>
          <p:spPr>
            <a:xfrm flipH="1">
              <a:off x="223283" y="291066"/>
              <a:ext cx="1" cy="13905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733" name="Group 74"/>
          <p:cNvGrpSpPr/>
          <p:nvPr/>
        </p:nvGrpSpPr>
        <p:grpSpPr>
          <a:xfrm>
            <a:off x="762683" y="5461115"/>
            <a:ext cx="586921" cy="520587"/>
            <a:chOff x="0" y="0"/>
            <a:chExt cx="586919" cy="520585"/>
          </a:xfrm>
        </p:grpSpPr>
        <p:sp>
          <p:nvSpPr>
            <p:cNvPr id="14727" name="Freeform: Shape 75"/>
            <p:cNvSpPr/>
            <p:nvPr/>
          </p:nvSpPr>
          <p:spPr>
            <a:xfrm>
              <a:off x="0" y="0"/>
              <a:ext cx="586920" cy="365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28" name="Freeform: Shape 76"/>
            <p:cNvSpPr/>
            <p:nvPr/>
          </p:nvSpPr>
          <p:spPr>
            <a:xfrm>
              <a:off x="253659" y="89682"/>
              <a:ext cx="119932" cy="60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29" name="Freeform: Shape 77"/>
            <p:cNvSpPr/>
            <p:nvPr/>
          </p:nvSpPr>
          <p:spPr>
            <a:xfrm flipH="1">
              <a:off x="313624" y="89682"/>
              <a:ext cx="1" cy="1857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30" name="Freeform: Shape 78"/>
            <p:cNvSpPr/>
            <p:nvPr/>
          </p:nvSpPr>
          <p:spPr>
            <a:xfrm>
              <a:off x="252598" y="307256"/>
              <a:ext cx="122055" cy="122055"/>
            </a:xfrm>
            <a:prstGeom prst="ellipse">
              <a:avLst/>
            </a:prstGeom>
            <a:solidFill>
              <a:srgbClr val="FFFFFF"/>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31" name="Freeform: Shape 79"/>
            <p:cNvSpPr/>
            <p:nvPr/>
          </p:nvSpPr>
          <p:spPr>
            <a:xfrm>
              <a:off x="252621" y="320530"/>
              <a:ext cx="122060" cy="122060"/>
            </a:xfrm>
            <a:prstGeom prst="ellipse">
              <a:avLst/>
            </a:pr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32" name="Freeform: Shape 80"/>
            <p:cNvSpPr/>
            <p:nvPr/>
          </p:nvSpPr>
          <p:spPr>
            <a:xfrm>
              <a:off x="175651" y="243576"/>
              <a:ext cx="276479" cy="2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F2F2F2"/>
            </a:solid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747" name="Group 81"/>
          <p:cNvGrpSpPr/>
          <p:nvPr/>
        </p:nvGrpSpPr>
        <p:grpSpPr>
          <a:xfrm>
            <a:off x="700567" y="2932480"/>
            <a:ext cx="627257" cy="493959"/>
            <a:chOff x="0" y="0"/>
            <a:chExt cx="627255" cy="493957"/>
          </a:xfrm>
        </p:grpSpPr>
        <p:sp>
          <p:nvSpPr>
            <p:cNvPr id="14734" name="Freeform: Shape 82"/>
            <p:cNvSpPr/>
            <p:nvPr/>
          </p:nvSpPr>
          <p:spPr>
            <a:xfrm>
              <a:off x="0" y="0"/>
              <a:ext cx="556331" cy="34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35" name="Freeform: Shape 83"/>
            <p:cNvSpPr/>
            <p:nvPr/>
          </p:nvSpPr>
          <p:spPr>
            <a:xfrm>
              <a:off x="300298" y="462267"/>
              <a:ext cx="326958" cy="3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36" name="Freeform: Shape 84"/>
            <p:cNvSpPr/>
            <p:nvPr/>
          </p:nvSpPr>
          <p:spPr>
            <a:xfrm>
              <a:off x="300298" y="375749"/>
              <a:ext cx="1" cy="86519"/>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37" name="Freeform: Shape 85"/>
            <p:cNvSpPr/>
            <p:nvPr/>
          </p:nvSpPr>
          <p:spPr>
            <a:xfrm>
              <a:off x="300298"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38" name="Freeform: Shape 86"/>
            <p:cNvSpPr/>
            <p:nvPr/>
          </p:nvSpPr>
          <p:spPr>
            <a:xfrm>
              <a:off x="300298" y="225349"/>
              <a:ext cx="326958" cy="34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39" name="Freeform: Shape 87"/>
            <p:cNvSpPr/>
            <p:nvPr/>
          </p:nvSpPr>
          <p:spPr>
            <a:xfrm flipV="1">
              <a:off x="379270" y="225349"/>
              <a:ext cx="1" cy="10513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0" name="Freeform: Shape 88"/>
            <p:cNvSpPr/>
            <p:nvPr/>
          </p:nvSpPr>
          <p:spPr>
            <a:xfrm flipV="1">
              <a:off x="378767" y="362168"/>
              <a:ext cx="1" cy="131790"/>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1" name="Freeform: Shape 89"/>
            <p:cNvSpPr/>
            <p:nvPr/>
          </p:nvSpPr>
          <p:spPr>
            <a:xfrm flipV="1">
              <a:off x="300298" y="362168"/>
              <a:ext cx="78470" cy="13583"/>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2" name="Freeform: Shape 90"/>
            <p:cNvSpPr/>
            <p:nvPr/>
          </p:nvSpPr>
          <p:spPr>
            <a:xfrm flipV="1">
              <a:off x="300298" y="330478"/>
              <a:ext cx="78974"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3" name="Freeform: Shape 91"/>
            <p:cNvSpPr/>
            <p:nvPr/>
          </p:nvSpPr>
          <p:spPr>
            <a:xfrm>
              <a:off x="378767" y="362168"/>
              <a:ext cx="248489" cy="1106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4" name="Freeform: Shape 92"/>
            <p:cNvSpPr/>
            <p:nvPr/>
          </p:nvSpPr>
          <p:spPr>
            <a:xfrm>
              <a:off x="379270" y="330478"/>
              <a:ext cx="247986" cy="16097"/>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5" name="Freeform: Shape 93"/>
            <p:cNvSpPr/>
            <p:nvPr/>
          </p:nvSpPr>
          <p:spPr>
            <a:xfrm>
              <a:off x="627255" y="373234"/>
              <a:ext cx="1" cy="89035"/>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4746" name="Freeform: Shape 94"/>
            <p:cNvSpPr/>
            <p:nvPr/>
          </p:nvSpPr>
          <p:spPr>
            <a:xfrm>
              <a:off x="627255" y="259554"/>
              <a:ext cx="1" cy="87022"/>
            </a:xfrm>
            <a:prstGeom prst="line">
              <a:avLst/>
            </a:prstGeom>
            <a:noFill/>
            <a:ln w="12700" cap="rnd">
              <a:solidFill>
                <a:srgbClr val="505050"/>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748" name="Graphic 95" descr="Graphic 95"/>
          <p:cNvPicPr>
            <a:picLocks noChangeAspect="1"/>
          </p:cNvPicPr>
          <p:nvPr/>
        </p:nvPicPr>
        <p:blipFill>
          <a:blip r:embed="rId4">
            <a:extLst/>
          </a:blip>
          <a:stretch>
            <a:fillRect/>
          </a:stretch>
        </p:blipFill>
        <p:spPr>
          <a:xfrm>
            <a:off x="751043" y="4097470"/>
            <a:ext cx="595207" cy="601217"/>
          </a:xfrm>
          <a:prstGeom prst="rect">
            <a:avLst/>
          </a:prstGeom>
          <a:ln w="12700">
            <a:miter lim="400000"/>
          </a:ln>
        </p:spPr>
      </p:pic>
      <p:grpSp>
        <p:nvGrpSpPr>
          <p:cNvPr id="14772" name="Group 101"/>
          <p:cNvGrpSpPr/>
          <p:nvPr/>
        </p:nvGrpSpPr>
        <p:grpSpPr>
          <a:xfrm>
            <a:off x="387349" y="386899"/>
            <a:ext cx="1316958" cy="1039674"/>
            <a:chOff x="0" y="0"/>
            <a:chExt cx="1316956" cy="1039672"/>
          </a:xfrm>
        </p:grpSpPr>
        <p:sp>
          <p:nvSpPr>
            <p:cNvPr id="14749" name="Rectangle: Rounded Corners 112"/>
            <p:cNvSpPr txBox="1"/>
            <p:nvPr/>
          </p:nvSpPr>
          <p:spPr>
            <a:xfrm>
              <a:off x="0" y="487750"/>
              <a:ext cx="1316957" cy="551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821" tIns="44821" rIns="44821" bIns="44821" numCol="1" anchor="b">
              <a:spAutoFit/>
            </a:bodyPr>
            <a:lstStyle>
              <a:lvl1pPr algn="ctr" defTabSz="914101">
                <a:lnSpc>
                  <a:spcPct val="90000"/>
                </a:lnSpc>
                <a:defRPr sz="1100">
                  <a:solidFill>
                    <a:srgbClr val="505050"/>
                  </a:solidFill>
                  <a:latin typeface="Segoe UI"/>
                  <a:ea typeface="Segoe UI"/>
                  <a:cs typeface="Segoe UI"/>
                  <a:sym typeface="Segoe UI"/>
                </a:defRPr>
              </a:lvl1pPr>
            </a:lstStyle>
            <a:p>
              <a:pPr/>
              <a:r>
                <a:t>Azure Kubernetes Service (AKS)</a:t>
              </a:r>
            </a:p>
          </p:txBody>
        </p:sp>
        <p:grpSp>
          <p:nvGrpSpPr>
            <p:cNvPr id="14771" name="Group 103"/>
            <p:cNvGrpSpPr/>
            <p:nvPr/>
          </p:nvGrpSpPr>
          <p:grpSpPr>
            <a:xfrm>
              <a:off x="396803" y="0"/>
              <a:ext cx="527876" cy="505708"/>
              <a:chOff x="0" y="0"/>
              <a:chExt cx="527874" cy="505707"/>
            </a:xfrm>
          </p:grpSpPr>
          <p:sp>
            <p:nvSpPr>
              <p:cNvPr id="14750" name="Freeform: Shape 118"/>
              <p:cNvSpPr/>
              <p:nvPr/>
            </p:nvSpPr>
            <p:spPr>
              <a:xfrm>
                <a:off x="291774"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1" name="Freeform: Shape 119"/>
              <p:cNvSpPr/>
              <p:nvPr/>
            </p:nvSpPr>
            <p:spPr>
              <a:xfrm>
                <a:off x="291774"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2" name="Freeform: Shape 120"/>
              <p:cNvSpPr/>
              <p:nvPr/>
            </p:nvSpPr>
            <p:spPr>
              <a:xfrm>
                <a:off x="364460"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3" name="Freeform: Shape 121"/>
              <p:cNvSpPr/>
              <p:nvPr/>
            </p:nvSpPr>
            <p:spPr>
              <a:xfrm>
                <a:off x="100523" y="0"/>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4" name="Freeform: Shape 122"/>
              <p:cNvSpPr/>
              <p:nvPr/>
            </p:nvSpPr>
            <p:spPr>
              <a:xfrm>
                <a:off x="100523"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5" name="Freeform: Shape 123"/>
              <p:cNvSpPr/>
              <p:nvPr/>
            </p:nvSpPr>
            <p:spPr>
              <a:xfrm>
                <a:off x="173208" y="40209"/>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6" name="Freeform: Shape 124"/>
              <p:cNvSpPr/>
              <p:nvPr/>
            </p:nvSpPr>
            <p:spPr>
              <a:xfrm>
                <a:off x="382502" y="173724"/>
                <a:ext cx="145373"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7" name="Freeform: Shape 125"/>
              <p:cNvSpPr/>
              <p:nvPr/>
            </p:nvSpPr>
            <p:spPr>
              <a:xfrm>
                <a:off x="382502"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8" name="Freeform: Shape 126"/>
              <p:cNvSpPr/>
              <p:nvPr/>
            </p:nvSpPr>
            <p:spPr>
              <a:xfrm>
                <a:off x="455188"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59" name="Freeform: Shape 127"/>
              <p:cNvSpPr/>
              <p:nvPr/>
            </p:nvSpPr>
            <p:spPr>
              <a:xfrm>
                <a:off x="0" y="171146"/>
                <a:ext cx="145372"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0" name="Freeform: Shape 128"/>
              <p:cNvSpPr/>
              <p:nvPr/>
            </p:nvSpPr>
            <p:spPr>
              <a:xfrm>
                <a:off x="0"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1" name="Freeform: Shape 129"/>
              <p:cNvSpPr/>
              <p:nvPr/>
            </p:nvSpPr>
            <p:spPr>
              <a:xfrm>
                <a:off x="72686" y="211355"/>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2" name="Freeform: Shape 130"/>
              <p:cNvSpPr/>
              <p:nvPr/>
            </p:nvSpPr>
            <p:spPr>
              <a:xfrm>
                <a:off x="93821"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3" name="Freeform: Shape 131"/>
              <p:cNvSpPr/>
              <p:nvPr/>
            </p:nvSpPr>
            <p:spPr>
              <a:xfrm>
                <a:off x="93821"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4" name="Freeform: Shape 132"/>
              <p:cNvSpPr/>
              <p:nvPr/>
            </p:nvSpPr>
            <p:spPr>
              <a:xfrm>
                <a:off x="166507"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5" name="Freeform: Shape 133"/>
              <p:cNvSpPr/>
              <p:nvPr/>
            </p:nvSpPr>
            <p:spPr>
              <a:xfrm>
                <a:off x="291774" y="344355"/>
                <a:ext cx="145372" cy="80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6" name="Freeform: Shape 134"/>
              <p:cNvSpPr/>
              <p:nvPr/>
            </p:nvSpPr>
            <p:spPr>
              <a:xfrm>
                <a:off x="291774"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7" name="Freeform: Shape 135"/>
              <p:cNvSpPr/>
              <p:nvPr/>
            </p:nvSpPr>
            <p:spPr>
              <a:xfrm>
                <a:off x="364460" y="384564"/>
                <a:ext cx="72687" cy="121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8" name="Freeform: Shape 136"/>
              <p:cNvSpPr/>
              <p:nvPr/>
            </p:nvSpPr>
            <p:spPr>
              <a:xfrm>
                <a:off x="191251" y="173724"/>
                <a:ext cx="145888" cy="8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69" name="Freeform: Shape 137"/>
              <p:cNvSpPr/>
              <p:nvPr/>
            </p:nvSpPr>
            <p:spPr>
              <a:xfrm>
                <a:off x="191251" y="213933"/>
                <a:ext cx="72687"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70" name="Freeform: Shape 138"/>
              <p:cNvSpPr/>
              <p:nvPr/>
            </p:nvSpPr>
            <p:spPr>
              <a:xfrm>
                <a:off x="263937" y="213933"/>
                <a:ext cx="73202" cy="120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12700"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74" name="Picture 6" descr="Picture 6"/>
          <p:cNvPicPr>
            <a:picLocks noChangeAspect="1"/>
          </p:cNvPicPr>
          <p:nvPr/>
        </p:nvPicPr>
        <p:blipFill>
          <a:blip r:embed="rId2">
            <a:extLst/>
          </a:blip>
          <a:stretch>
            <a:fillRect/>
          </a:stretch>
        </p:blipFill>
        <p:spPr>
          <a:xfrm>
            <a:off x="-21868" y="963"/>
            <a:ext cx="12213868" cy="6856553"/>
          </a:xfrm>
          <a:prstGeom prst="rect">
            <a:avLst/>
          </a:prstGeom>
          <a:ln w="12700">
            <a:miter lim="400000"/>
          </a:ln>
        </p:spPr>
      </p:pic>
      <p:sp>
        <p:nvSpPr>
          <p:cNvPr id="14775" name="Rectangle 40"/>
          <p:cNvSpPr/>
          <p:nvPr/>
        </p:nvSpPr>
        <p:spPr>
          <a:xfrm>
            <a:off x="-21868" y="487"/>
            <a:ext cx="12213870" cy="6856551"/>
          </a:xfrm>
          <a:prstGeom prst="rect">
            <a:avLst/>
          </a:prstGeom>
          <a:gradFill>
            <a:gsLst>
              <a:gs pos="0">
                <a:srgbClr val="000000">
                  <a:alpha val="0"/>
                </a:srgbClr>
              </a:gs>
              <a:gs pos="100000">
                <a:srgbClr val="000000">
                  <a:alpha val="30000"/>
                </a:srgbClr>
              </a:gs>
            </a:gsLst>
            <a:lin ang="2700000"/>
          </a:gra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4776" name="Rectangle 7"/>
          <p:cNvSpPr/>
          <p:nvPr/>
        </p:nvSpPr>
        <p:spPr>
          <a:xfrm>
            <a:off x="-21869" y="487"/>
            <a:ext cx="12213871" cy="6856551"/>
          </a:xfrm>
          <a:prstGeom prst="rect">
            <a:avLst/>
          </a:prstGeom>
          <a:solidFill>
            <a:srgbClr val="00317B">
              <a:alpha val="71000"/>
            </a:srgbClr>
          </a:solidFill>
          <a:ln w="12700">
            <a:miter lim="400000"/>
          </a:ln>
        </p:spPr>
        <p:txBody>
          <a:bodyPr lIns="45719" rIns="45719"/>
          <a:lstStyle/>
          <a:p>
            <a:pPr algn="ctr" defTabSz="896094">
              <a:lnSpc>
                <a:spcPct val="90000"/>
              </a:lnSpc>
              <a:defRPr sz="2300">
                <a:solidFill>
                  <a:srgbClr val="FFFFFF"/>
                </a:solidFill>
                <a:latin typeface="Segoe UI Semilight"/>
                <a:ea typeface="Segoe UI Semilight"/>
                <a:cs typeface="Segoe UI Semilight"/>
                <a:sym typeface="Segoe UI Semilight"/>
              </a:defRPr>
            </a:pPr>
          </a:p>
        </p:txBody>
      </p:sp>
      <p:sp>
        <p:nvSpPr>
          <p:cNvPr id="14777" name="Title 4"/>
          <p:cNvSpPr txBox="1"/>
          <p:nvPr>
            <p:ph type="title"/>
          </p:nvPr>
        </p:nvSpPr>
        <p:spPr>
          <a:xfrm>
            <a:off x="504240" y="644584"/>
            <a:ext cx="8572063" cy="854372"/>
          </a:xfrm>
          <a:prstGeom prst="rect">
            <a:avLst/>
          </a:prstGeom>
        </p:spPr>
        <p:txBody>
          <a:bodyPr anchor="ctr"/>
          <a:lstStyle>
            <a:lvl1pPr defTabSz="685775">
              <a:defRPr spc="-75" sz="4350">
                <a:solidFill>
                  <a:srgbClr val="FFFFFF"/>
                </a:solidFill>
              </a:defRPr>
            </a:lvl1pPr>
          </a:lstStyle>
          <a:p>
            <a:pPr/>
            <a:r>
              <a:t>Open source community</a:t>
            </a:r>
          </a:p>
        </p:txBody>
      </p:sp>
      <p:sp>
        <p:nvSpPr>
          <p:cNvPr id="14778" name="Hexagon 176"/>
          <p:cNvSpPr/>
          <p:nvPr/>
        </p:nvSpPr>
        <p:spPr>
          <a:xfrm>
            <a:off x="816177" y="2801187"/>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79" name="Hexagon 156"/>
          <p:cNvSpPr/>
          <p:nvPr/>
        </p:nvSpPr>
        <p:spPr>
          <a:xfrm>
            <a:off x="2277253"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0" name="Hexagon 157"/>
          <p:cNvSpPr/>
          <p:nvPr/>
        </p:nvSpPr>
        <p:spPr>
          <a:xfrm>
            <a:off x="816177" y="4516251"/>
            <a:ext cx="1625342"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1" name="Hexagon 158"/>
          <p:cNvSpPr/>
          <p:nvPr/>
        </p:nvSpPr>
        <p:spPr>
          <a:xfrm>
            <a:off x="3749831"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2" name="Hexagon 159"/>
          <p:cNvSpPr/>
          <p:nvPr/>
        </p:nvSpPr>
        <p:spPr>
          <a:xfrm>
            <a:off x="5222409" y="1924076"/>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3" name="Hexagon 160"/>
          <p:cNvSpPr/>
          <p:nvPr/>
        </p:nvSpPr>
        <p:spPr>
          <a:xfrm>
            <a:off x="3749831" y="4513010"/>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4" name="Hexagon 161"/>
          <p:cNvSpPr/>
          <p:nvPr/>
        </p:nvSpPr>
        <p:spPr>
          <a:xfrm>
            <a:off x="5222409" y="3631091"/>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5" name="Hexagon 162"/>
          <p:cNvSpPr/>
          <p:nvPr/>
        </p:nvSpPr>
        <p:spPr>
          <a:xfrm>
            <a:off x="6706868" y="2777582"/>
            <a:ext cx="1625341" cy="140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001F50">
              <a:alpha val="40000"/>
            </a:srgbClr>
          </a:solidFill>
          <a:ln w="12700">
            <a:miter lim="400000"/>
          </a:ln>
        </p:spPr>
        <p:txBody>
          <a:bodyPr lIns="45719" rIns="45719"/>
          <a:lstStyle/>
          <a:p>
            <a:pPr algn="ctr" defTabSz="895923">
              <a:lnSpc>
                <a:spcPct val="90000"/>
              </a:lnSpc>
              <a:defRPr b="1" sz="1300">
                <a:solidFill>
                  <a:srgbClr val="FFFFFF"/>
                </a:solidFill>
                <a:latin typeface="Segoe UI"/>
                <a:ea typeface="Segoe UI"/>
                <a:cs typeface="Segoe UI"/>
                <a:sym typeface="Segoe UI"/>
              </a:defRPr>
            </a:pPr>
          </a:p>
        </p:txBody>
      </p:sp>
      <p:sp>
        <p:nvSpPr>
          <p:cNvPr id="14786" name="Hexagon 164"/>
          <p:cNvSpPr/>
          <p:nvPr/>
        </p:nvSpPr>
        <p:spPr>
          <a:xfrm>
            <a:off x="8167565" y="1930838"/>
            <a:ext cx="1625341" cy="140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30" y="0"/>
                </a:lnTo>
                <a:lnTo>
                  <a:pt x="16270" y="0"/>
                </a:lnTo>
                <a:lnTo>
                  <a:pt x="21600" y="10800"/>
                </a:lnTo>
                <a:lnTo>
                  <a:pt x="16270" y="21600"/>
                </a:lnTo>
                <a:lnTo>
                  <a:pt x="5330" y="21600"/>
                </a:lnTo>
                <a:close/>
              </a:path>
            </a:pathLst>
          </a:custGeom>
          <a:solidFill>
            <a:srgbClr val="FFFFFF">
              <a:alpha val="85000"/>
            </a:srgbClr>
          </a:solidFill>
          <a:ln w="12700">
            <a:miter lim="400000"/>
          </a:ln>
        </p:spPr>
        <p:txBody>
          <a:bodyPr lIns="45719" rIns="45719"/>
          <a:lstStyle/>
          <a:p>
            <a:pPr algn="ctr" defTabSz="895923">
              <a:lnSpc>
                <a:spcPct val="90000"/>
              </a:lnSpc>
              <a:defRPr b="1" sz="1100">
                <a:solidFill>
                  <a:srgbClr val="FFFFFF"/>
                </a:solidFill>
                <a:latin typeface="Segoe UI"/>
                <a:ea typeface="Segoe UI"/>
                <a:cs typeface="Segoe UI"/>
                <a:sym typeface="Segoe UI"/>
              </a:defRPr>
            </a:pPr>
          </a:p>
        </p:txBody>
      </p:sp>
      <p:sp>
        <p:nvSpPr>
          <p:cNvPr id="14787" name="Rectangle 165"/>
          <p:cNvSpPr txBox="1"/>
          <p:nvPr/>
        </p:nvSpPr>
        <p:spPr>
          <a:xfrm>
            <a:off x="1170913" y="3602201"/>
            <a:ext cx="915867"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Containers</a:t>
            </a:r>
            <a:br/>
            <a:r>
              <a:t>101</a:t>
            </a:r>
          </a:p>
        </p:txBody>
      </p:sp>
      <p:sp>
        <p:nvSpPr>
          <p:cNvPr id="14788" name="Rectangle 166"/>
          <p:cNvSpPr txBox="1"/>
          <p:nvPr/>
        </p:nvSpPr>
        <p:spPr>
          <a:xfrm>
            <a:off x="2479200" y="4305998"/>
            <a:ext cx="1221445"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technology</a:t>
            </a:r>
          </a:p>
        </p:txBody>
      </p:sp>
      <p:sp>
        <p:nvSpPr>
          <p:cNvPr id="14789" name="Rectangle 167"/>
          <p:cNvSpPr txBox="1"/>
          <p:nvPr/>
        </p:nvSpPr>
        <p:spPr>
          <a:xfrm>
            <a:off x="982209" y="5241376"/>
            <a:ext cx="129327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Container</a:t>
            </a:r>
            <a:br/>
            <a:r>
              <a:t>orchestration</a:t>
            </a:r>
          </a:p>
        </p:txBody>
      </p:sp>
      <p:sp>
        <p:nvSpPr>
          <p:cNvPr id="14790" name="Rectangle 168"/>
          <p:cNvSpPr txBox="1"/>
          <p:nvPr/>
        </p:nvSpPr>
        <p:spPr>
          <a:xfrm>
            <a:off x="3995689" y="3374494"/>
            <a:ext cx="113362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Azure Kubernetes Service (AKS)</a:t>
            </a:r>
          </a:p>
        </p:txBody>
      </p:sp>
      <p:sp>
        <p:nvSpPr>
          <p:cNvPr id="14791" name="Rectangle 169"/>
          <p:cNvSpPr txBox="1"/>
          <p:nvPr/>
        </p:nvSpPr>
        <p:spPr>
          <a:xfrm>
            <a:off x="3902855" y="5155848"/>
            <a:ext cx="1319293"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Container Instances </a:t>
            </a:r>
            <a:br/>
            <a:r>
              <a:t>(ACI)</a:t>
            </a:r>
          </a:p>
        </p:txBody>
      </p:sp>
      <p:sp>
        <p:nvSpPr>
          <p:cNvPr id="14792" name="Rectangle 170"/>
          <p:cNvSpPr txBox="1"/>
          <p:nvPr/>
        </p:nvSpPr>
        <p:spPr>
          <a:xfrm>
            <a:off x="5355173" y="2586882"/>
            <a:ext cx="1359812"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Azure </a:t>
            </a:r>
            <a:br/>
            <a:r>
              <a:t>Container Registry</a:t>
            </a:r>
          </a:p>
        </p:txBody>
      </p:sp>
      <p:sp>
        <p:nvSpPr>
          <p:cNvPr id="14793" name="Rectangle 171"/>
          <p:cNvSpPr txBox="1"/>
          <p:nvPr/>
        </p:nvSpPr>
        <p:spPr>
          <a:xfrm>
            <a:off x="5457170" y="4308192"/>
            <a:ext cx="1155818" cy="5537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sz="1100">
                <a:solidFill>
                  <a:srgbClr val="FFFFFF"/>
                </a:solidFill>
                <a:latin typeface="Segoe UI"/>
                <a:ea typeface="Segoe UI"/>
                <a:cs typeface="Segoe UI"/>
                <a:sym typeface="Segoe UI"/>
              </a:defRPr>
            </a:lvl1pPr>
          </a:lstStyle>
          <a:p>
            <a:pPr/>
            <a:r>
              <a:t>Open Service Broker for Azure (OSBA)</a:t>
            </a:r>
          </a:p>
        </p:txBody>
      </p:sp>
      <p:sp>
        <p:nvSpPr>
          <p:cNvPr id="14794" name="Rectangle 172"/>
          <p:cNvSpPr txBox="1"/>
          <p:nvPr/>
        </p:nvSpPr>
        <p:spPr>
          <a:xfrm>
            <a:off x="6920738" y="3498619"/>
            <a:ext cx="1197599" cy="55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95923">
              <a:lnSpc>
                <a:spcPct val="90000"/>
              </a:lnSpc>
              <a:defRPr sz="1100">
                <a:solidFill>
                  <a:srgbClr val="FFFFFF"/>
                </a:solidFill>
                <a:latin typeface="Segoe UI"/>
                <a:ea typeface="Segoe UI"/>
                <a:cs typeface="Segoe UI"/>
                <a:sym typeface="Segoe UI"/>
              </a:defRPr>
            </a:pPr>
            <a:r>
              <a:t>Release </a:t>
            </a:r>
            <a:br/>
            <a:r>
              <a:t>automation tools</a:t>
            </a:r>
          </a:p>
        </p:txBody>
      </p:sp>
      <p:sp>
        <p:nvSpPr>
          <p:cNvPr id="14795" name="Rectangle 173"/>
          <p:cNvSpPr txBox="1"/>
          <p:nvPr/>
        </p:nvSpPr>
        <p:spPr>
          <a:xfrm>
            <a:off x="8391924" y="2635567"/>
            <a:ext cx="1176626" cy="405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95923">
              <a:lnSpc>
                <a:spcPct val="90000"/>
              </a:lnSpc>
              <a:defRPr b="1" sz="1100">
                <a:solidFill>
                  <a:srgbClr val="505050"/>
                </a:solidFill>
                <a:latin typeface="Segoe UI Semibold"/>
                <a:ea typeface="Segoe UI Semibold"/>
                <a:cs typeface="Segoe UI Semibold"/>
                <a:sym typeface="Segoe UI Semibold"/>
              </a:defRPr>
            </a:lvl1pPr>
          </a:lstStyle>
          <a:p>
            <a:pPr/>
            <a:r>
              <a:t>Open source community</a:t>
            </a:r>
          </a:p>
        </p:txBody>
      </p:sp>
      <p:grpSp>
        <p:nvGrpSpPr>
          <p:cNvPr id="14799" name="Group 27"/>
          <p:cNvGrpSpPr/>
          <p:nvPr/>
        </p:nvGrpSpPr>
        <p:grpSpPr>
          <a:xfrm>
            <a:off x="1438289" y="3065918"/>
            <a:ext cx="381980" cy="422460"/>
            <a:chOff x="0" y="0"/>
            <a:chExt cx="381978" cy="422458"/>
          </a:xfrm>
        </p:grpSpPr>
        <p:sp>
          <p:nvSpPr>
            <p:cNvPr id="14796" name="Freeform: Shape 28"/>
            <p:cNvSpPr/>
            <p:nvPr/>
          </p:nvSpPr>
          <p:spPr>
            <a:xfrm>
              <a:off x="0" y="0"/>
              <a:ext cx="381979" cy="21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97" name="Freeform: Shape 29"/>
            <p:cNvSpPr/>
            <p:nvPr/>
          </p:nvSpPr>
          <p:spPr>
            <a:xfrm>
              <a:off x="0" y="105507"/>
              <a:ext cx="19077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798" name="Freeform: Shape 30"/>
            <p:cNvSpPr/>
            <p:nvPr/>
          </p:nvSpPr>
          <p:spPr>
            <a:xfrm>
              <a:off x="190774" y="105507"/>
              <a:ext cx="191205" cy="316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4800" name="Picture 31" descr="Picture 31"/>
          <p:cNvPicPr>
            <a:picLocks noChangeAspect="1"/>
          </p:cNvPicPr>
          <p:nvPr/>
        </p:nvPicPr>
        <p:blipFill>
          <a:blip r:embed="rId3">
            <a:extLst/>
          </a:blip>
          <a:stretch>
            <a:fillRect/>
          </a:stretch>
        </p:blipFill>
        <p:spPr>
          <a:xfrm>
            <a:off x="1389792" y="4701416"/>
            <a:ext cx="478111" cy="478111"/>
          </a:xfrm>
          <a:prstGeom prst="rect">
            <a:avLst/>
          </a:prstGeom>
          <a:ln w="12700">
            <a:miter lim="400000"/>
          </a:ln>
        </p:spPr>
      </p:pic>
      <p:grpSp>
        <p:nvGrpSpPr>
          <p:cNvPr id="14822" name="Group 32"/>
          <p:cNvGrpSpPr/>
          <p:nvPr/>
        </p:nvGrpSpPr>
        <p:grpSpPr>
          <a:xfrm>
            <a:off x="4364118" y="2961663"/>
            <a:ext cx="399103" cy="382344"/>
            <a:chOff x="0" y="0"/>
            <a:chExt cx="399102" cy="382343"/>
          </a:xfrm>
        </p:grpSpPr>
        <p:sp>
          <p:nvSpPr>
            <p:cNvPr id="14801" name="Freeform: Shape 33"/>
            <p:cNvSpPr/>
            <p:nvPr/>
          </p:nvSpPr>
          <p:spPr>
            <a:xfrm>
              <a:off x="220597" y="0"/>
              <a:ext cx="109910"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2" name="Freeform: Shape 34"/>
            <p:cNvSpPr/>
            <p:nvPr/>
          </p:nvSpPr>
          <p:spPr>
            <a:xfrm>
              <a:off x="220597"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3" name="Freeform: Shape 35"/>
            <p:cNvSpPr/>
            <p:nvPr/>
          </p:nvSpPr>
          <p:spPr>
            <a:xfrm>
              <a:off x="275551" y="30400"/>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4" name="Freeform: Shape 36"/>
            <p:cNvSpPr/>
            <p:nvPr/>
          </p:nvSpPr>
          <p:spPr>
            <a:xfrm>
              <a:off x="76001" y="0"/>
              <a:ext cx="109909" cy="6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5" name="Freeform: Shape 37"/>
            <p:cNvSpPr/>
            <p:nvPr/>
          </p:nvSpPr>
          <p:spPr>
            <a:xfrm>
              <a:off x="76001"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39"/>
                  </a:lnTo>
                  <a:lnTo>
                    <a:pt x="21600" y="21600"/>
                  </a:lnTo>
                  <a:lnTo>
                    <a:pt x="2160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6" name="Freeform: Shape 38"/>
            <p:cNvSpPr/>
            <p:nvPr/>
          </p:nvSpPr>
          <p:spPr>
            <a:xfrm>
              <a:off x="130955" y="30400"/>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339"/>
                  </a:lnTo>
                  <a:lnTo>
                    <a:pt x="0" y="21600"/>
                  </a:lnTo>
                  <a:lnTo>
                    <a:pt x="0" y="7169"/>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7" name="Freeform: Shape 41"/>
            <p:cNvSpPr/>
            <p:nvPr/>
          </p:nvSpPr>
          <p:spPr>
            <a:xfrm>
              <a:off x="289192" y="131345"/>
              <a:ext cx="10991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8" name="Freeform: Shape 42"/>
            <p:cNvSpPr/>
            <p:nvPr/>
          </p:nvSpPr>
          <p:spPr>
            <a:xfrm>
              <a:off x="289192"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09" name="Freeform: Shape 43"/>
            <p:cNvSpPr/>
            <p:nvPr/>
          </p:nvSpPr>
          <p:spPr>
            <a:xfrm>
              <a:off x="344147"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0" name="Freeform: Shape 44"/>
            <p:cNvSpPr/>
            <p:nvPr/>
          </p:nvSpPr>
          <p:spPr>
            <a:xfrm>
              <a:off x="0" y="129396"/>
              <a:ext cx="109909"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1" name="Freeform: Shape 45"/>
            <p:cNvSpPr/>
            <p:nvPr/>
          </p:nvSpPr>
          <p:spPr>
            <a:xfrm>
              <a:off x="0" y="159796"/>
              <a:ext cx="5495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2" name="Freeform: Shape 46"/>
            <p:cNvSpPr/>
            <p:nvPr/>
          </p:nvSpPr>
          <p:spPr>
            <a:xfrm>
              <a:off x="54954" y="159796"/>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3" name="Freeform: Shape 47"/>
            <p:cNvSpPr/>
            <p:nvPr/>
          </p:nvSpPr>
          <p:spPr>
            <a:xfrm>
              <a:off x="70934" y="260352"/>
              <a:ext cx="109909"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4" name="Freeform: Shape 48"/>
            <p:cNvSpPr/>
            <p:nvPr/>
          </p:nvSpPr>
          <p:spPr>
            <a:xfrm>
              <a:off x="70934"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5" name="Freeform: Shape 49"/>
            <p:cNvSpPr/>
            <p:nvPr/>
          </p:nvSpPr>
          <p:spPr>
            <a:xfrm>
              <a:off x="125888"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6" name="Freeform: Shape 50"/>
            <p:cNvSpPr/>
            <p:nvPr/>
          </p:nvSpPr>
          <p:spPr>
            <a:xfrm>
              <a:off x="220597" y="260352"/>
              <a:ext cx="109910" cy="6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7" name="Freeform: Shape 51"/>
            <p:cNvSpPr/>
            <p:nvPr/>
          </p:nvSpPr>
          <p:spPr>
            <a:xfrm>
              <a:off x="220597" y="290752"/>
              <a:ext cx="54955"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8" name="Freeform: Shape 52"/>
            <p:cNvSpPr/>
            <p:nvPr/>
          </p:nvSpPr>
          <p:spPr>
            <a:xfrm>
              <a:off x="275551" y="290752"/>
              <a:ext cx="54956" cy="91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19" name="Freeform: Shape 53"/>
            <p:cNvSpPr/>
            <p:nvPr/>
          </p:nvSpPr>
          <p:spPr>
            <a:xfrm>
              <a:off x="144596" y="131345"/>
              <a:ext cx="110300" cy="6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0" name="Freeform: Shape 54"/>
            <p:cNvSpPr/>
            <p:nvPr/>
          </p:nvSpPr>
          <p:spPr>
            <a:xfrm>
              <a:off x="144596" y="161745"/>
              <a:ext cx="54956"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1" name="Freeform: Shape 55"/>
            <p:cNvSpPr/>
            <p:nvPr/>
          </p:nvSpPr>
          <p:spPr>
            <a:xfrm>
              <a:off x="199550" y="161745"/>
              <a:ext cx="55345" cy="9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832" name="Group 1"/>
          <p:cNvGrpSpPr/>
          <p:nvPr/>
        </p:nvGrpSpPr>
        <p:grpSpPr>
          <a:xfrm>
            <a:off x="2874456" y="3821717"/>
            <a:ext cx="434852" cy="420487"/>
            <a:chOff x="0" y="0"/>
            <a:chExt cx="434851" cy="420485"/>
          </a:xfrm>
        </p:grpSpPr>
        <p:sp>
          <p:nvSpPr>
            <p:cNvPr id="14823" name="Freeform: Shape 69"/>
            <p:cNvSpPr/>
            <p:nvPr/>
          </p:nvSpPr>
          <p:spPr>
            <a:xfrm>
              <a:off x="0" y="216118"/>
              <a:ext cx="184126"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4" name="Freeform: Shape 70"/>
            <p:cNvSpPr/>
            <p:nvPr/>
          </p:nvSpPr>
          <p:spPr>
            <a:xfrm>
              <a:off x="0"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5" name="Freeform: Shape 71"/>
            <p:cNvSpPr/>
            <p:nvPr/>
          </p:nvSpPr>
          <p:spPr>
            <a:xfrm>
              <a:off x="92063"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6" name="Freeform: Shape 72"/>
            <p:cNvSpPr/>
            <p:nvPr/>
          </p:nvSpPr>
          <p:spPr>
            <a:xfrm>
              <a:off x="250724" y="216118"/>
              <a:ext cx="184127" cy="10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1"/>
                  </a:moveTo>
                  <a:lnTo>
                    <a:pt x="10800" y="21600"/>
                  </a:lnTo>
                  <a:lnTo>
                    <a:pt x="21600" y="10731"/>
                  </a:lnTo>
                  <a:lnTo>
                    <a:pt x="10800"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7" name="Freeform: Shape 73"/>
            <p:cNvSpPr/>
            <p:nvPr/>
          </p:nvSpPr>
          <p:spPr>
            <a:xfrm>
              <a:off x="250724" y="267047"/>
              <a:ext cx="92064"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31"/>
                  </a:lnTo>
                  <a:lnTo>
                    <a:pt x="21600" y="21600"/>
                  </a:lnTo>
                  <a:lnTo>
                    <a:pt x="2160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8" name="Freeform: Shape 74"/>
            <p:cNvSpPr/>
            <p:nvPr/>
          </p:nvSpPr>
          <p:spPr>
            <a:xfrm>
              <a:off x="342787" y="267047"/>
              <a:ext cx="92065" cy="153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31"/>
                  </a:lnTo>
                  <a:lnTo>
                    <a:pt x="0" y="21600"/>
                  </a:lnTo>
                  <a:lnTo>
                    <a:pt x="0" y="7261"/>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29" name="Freeform: Shape 75"/>
            <p:cNvSpPr/>
            <p:nvPr/>
          </p:nvSpPr>
          <p:spPr>
            <a:xfrm>
              <a:off x="123403" y="0"/>
              <a:ext cx="184781" cy="10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62" y="21600"/>
                  </a:lnTo>
                  <a:lnTo>
                    <a:pt x="21600" y="10800"/>
                  </a:lnTo>
                  <a:lnTo>
                    <a:pt x="10762" y="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30" name="Freeform: Shape 76"/>
            <p:cNvSpPr/>
            <p:nvPr/>
          </p:nvSpPr>
          <p:spPr>
            <a:xfrm>
              <a:off x="123403" y="50928"/>
              <a:ext cx="92065"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00"/>
                  </a:lnTo>
                  <a:lnTo>
                    <a:pt x="21600" y="21600"/>
                  </a:lnTo>
                  <a:lnTo>
                    <a:pt x="2160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31" name="Freeform: Shape 77"/>
            <p:cNvSpPr/>
            <p:nvPr/>
          </p:nvSpPr>
          <p:spPr>
            <a:xfrm>
              <a:off x="215466" y="50928"/>
              <a:ext cx="92717" cy="15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00"/>
                  </a:lnTo>
                  <a:lnTo>
                    <a:pt x="0" y="21600"/>
                  </a:lnTo>
                  <a:lnTo>
                    <a:pt x="0" y="7200"/>
                  </a:lnTo>
                  <a:close/>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840" name="Group 78"/>
          <p:cNvGrpSpPr/>
          <p:nvPr/>
        </p:nvGrpSpPr>
        <p:grpSpPr>
          <a:xfrm>
            <a:off x="4352048" y="4692616"/>
            <a:ext cx="421286" cy="374435"/>
            <a:chOff x="0" y="0"/>
            <a:chExt cx="421284" cy="374434"/>
          </a:xfrm>
        </p:grpSpPr>
        <p:sp>
          <p:nvSpPr>
            <p:cNvPr id="14833" name="Freeform: Shape 79"/>
            <p:cNvSpPr/>
            <p:nvPr/>
          </p:nvSpPr>
          <p:spPr>
            <a:xfrm>
              <a:off x="0" y="0"/>
              <a:ext cx="421285" cy="26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66" y="753"/>
                    <a:pt x="15272" y="0"/>
                    <a:pt x="14140" y="0"/>
                  </a:cubicBezTo>
                  <a:close/>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34" name="Freeform: Shape 80"/>
            <p:cNvSpPr/>
            <p:nvPr/>
          </p:nvSpPr>
          <p:spPr>
            <a:xfrm>
              <a:off x="181693" y="64373"/>
              <a:ext cx="86468" cy="4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48" y="0"/>
                  </a:lnTo>
                  <a:lnTo>
                    <a:pt x="0" y="21600"/>
                  </a:lnTo>
                </a:path>
              </a:pathLst>
            </a:cu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35" name="Freeform: Shape 81"/>
            <p:cNvSpPr/>
            <p:nvPr/>
          </p:nvSpPr>
          <p:spPr>
            <a:xfrm flipH="1">
              <a:off x="225117" y="64373"/>
              <a:ext cx="1" cy="13332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36" name="Freeform: Shape 82"/>
            <p:cNvSpPr/>
            <p:nvPr/>
          </p:nvSpPr>
          <p:spPr>
            <a:xfrm>
              <a:off x="125319" y="175218"/>
              <a:ext cx="199216" cy="199217"/>
            </a:xfrm>
            <a:prstGeom prst="rect">
              <a:avLst/>
            </a:prstGeom>
            <a:solidFill>
              <a:srgbClr val="1B3C6E"/>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37" name="Freeform: Shape 83"/>
            <p:cNvSpPr/>
            <p:nvPr/>
          </p:nvSpPr>
          <p:spPr>
            <a:xfrm>
              <a:off x="22511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38" name="Freeform: Shape 84"/>
            <p:cNvSpPr/>
            <p:nvPr/>
          </p:nvSpPr>
          <p:spPr>
            <a:xfrm>
              <a:off x="273492"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39" name="Freeform: Shape 85"/>
            <p:cNvSpPr/>
            <p:nvPr/>
          </p:nvSpPr>
          <p:spPr>
            <a:xfrm flipH="1">
              <a:off x="170647" y="222451"/>
              <a:ext cx="1" cy="106275"/>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854" name="Group 86"/>
          <p:cNvGrpSpPr/>
          <p:nvPr/>
        </p:nvGrpSpPr>
        <p:grpSpPr>
          <a:xfrm>
            <a:off x="5795685" y="2145748"/>
            <a:ext cx="480714" cy="378555"/>
            <a:chOff x="0" y="0"/>
            <a:chExt cx="480713" cy="378554"/>
          </a:xfrm>
        </p:grpSpPr>
        <p:sp>
          <p:nvSpPr>
            <p:cNvPr id="14841" name="Freeform: Shape 87"/>
            <p:cNvSpPr/>
            <p:nvPr/>
          </p:nvSpPr>
          <p:spPr>
            <a:xfrm>
              <a:off x="0" y="0"/>
              <a:ext cx="426359" cy="26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15572"/>
                  </a:moveTo>
                  <a:cubicBezTo>
                    <a:pt x="21580" y="15227"/>
                    <a:pt x="21600" y="14850"/>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92" y="0"/>
                    <a:pt x="14140" y="0"/>
                  </a:cubicBez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7187" y="21600"/>
                    <a:pt x="9921" y="21600"/>
                    <a:pt x="11640" y="21600"/>
                  </a:cubicBez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42" name="Freeform: Shape 88"/>
            <p:cNvSpPr/>
            <p:nvPr/>
          </p:nvSpPr>
          <p:spPr>
            <a:xfrm>
              <a:off x="230141" y="354268"/>
              <a:ext cx="250573" cy="24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184" y="21600"/>
                  </a:lnTo>
                  <a:lnTo>
                    <a:pt x="21600" y="0"/>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43" name="Freeform: Shape 89"/>
            <p:cNvSpPr/>
            <p:nvPr/>
          </p:nvSpPr>
          <p:spPr>
            <a:xfrm>
              <a:off x="230141" y="287963"/>
              <a:ext cx="1" cy="66306"/>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44" name="Freeform: Shape 90"/>
            <p:cNvSpPr/>
            <p:nvPr/>
          </p:nvSpPr>
          <p:spPr>
            <a:xfrm>
              <a:off x="230141"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45" name="Freeform: Shape 91"/>
            <p:cNvSpPr/>
            <p:nvPr/>
          </p:nvSpPr>
          <p:spPr>
            <a:xfrm>
              <a:off x="230141" y="172700"/>
              <a:ext cx="250573" cy="2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217" y="0"/>
                  </a:lnTo>
                  <a:lnTo>
                    <a:pt x="0" y="20329"/>
                  </a:lnTo>
                </a:path>
              </a:pathLst>
            </a:custGeom>
            <a:no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46" name="Freeform: Shape 92"/>
            <p:cNvSpPr/>
            <p:nvPr/>
          </p:nvSpPr>
          <p:spPr>
            <a:xfrm flipV="1">
              <a:off x="290663" y="172700"/>
              <a:ext cx="1" cy="8057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47" name="Freeform: Shape 93"/>
            <p:cNvSpPr/>
            <p:nvPr/>
          </p:nvSpPr>
          <p:spPr>
            <a:xfrm flipV="1">
              <a:off x="290278" y="277555"/>
              <a:ext cx="1" cy="101000"/>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48" name="Freeform: Shape 94"/>
            <p:cNvSpPr/>
            <p:nvPr/>
          </p:nvSpPr>
          <p:spPr>
            <a:xfrm flipV="1">
              <a:off x="230141" y="277555"/>
              <a:ext cx="60138" cy="10409"/>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49" name="Freeform: Shape 95"/>
            <p:cNvSpPr/>
            <p:nvPr/>
          </p:nvSpPr>
          <p:spPr>
            <a:xfrm flipV="1">
              <a:off x="230141" y="253268"/>
              <a:ext cx="60524"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50" name="Freeform: Shape 96"/>
            <p:cNvSpPr/>
            <p:nvPr/>
          </p:nvSpPr>
          <p:spPr>
            <a:xfrm>
              <a:off x="290278" y="277555"/>
              <a:ext cx="190436" cy="848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51" name="Freeform: Shape 97"/>
            <p:cNvSpPr/>
            <p:nvPr/>
          </p:nvSpPr>
          <p:spPr>
            <a:xfrm>
              <a:off x="290663" y="253268"/>
              <a:ext cx="190051" cy="12337"/>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52" name="Freeform: Shape 98"/>
            <p:cNvSpPr/>
            <p:nvPr/>
          </p:nvSpPr>
          <p:spPr>
            <a:xfrm>
              <a:off x="480713" y="286035"/>
              <a:ext cx="1" cy="68234"/>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53" name="Freeform: Shape 99"/>
            <p:cNvSpPr/>
            <p:nvPr/>
          </p:nvSpPr>
          <p:spPr>
            <a:xfrm>
              <a:off x="480713" y="198914"/>
              <a:ext cx="1" cy="66691"/>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pic>
        <p:nvPicPr>
          <p:cNvPr id="14855" name="Graphic 100" descr="Graphic 100"/>
          <p:cNvPicPr>
            <a:picLocks noChangeAspect="1"/>
          </p:cNvPicPr>
          <p:nvPr/>
        </p:nvPicPr>
        <p:blipFill>
          <a:blip r:embed="rId4">
            <a:extLst/>
          </a:blip>
          <a:stretch>
            <a:fillRect/>
          </a:stretch>
        </p:blipFill>
        <p:spPr>
          <a:xfrm>
            <a:off x="5800709" y="3789950"/>
            <a:ext cx="468741" cy="473474"/>
          </a:xfrm>
          <a:prstGeom prst="rect">
            <a:avLst/>
          </a:prstGeom>
          <a:ln w="12700">
            <a:miter lim="400000"/>
          </a:ln>
        </p:spPr>
      </p:pic>
      <p:grpSp>
        <p:nvGrpSpPr>
          <p:cNvPr id="14862" name="Group 101"/>
          <p:cNvGrpSpPr/>
          <p:nvPr/>
        </p:nvGrpSpPr>
        <p:grpSpPr>
          <a:xfrm>
            <a:off x="7284803" y="3001056"/>
            <a:ext cx="467752" cy="414886"/>
            <a:chOff x="0" y="0"/>
            <a:chExt cx="467751" cy="414885"/>
          </a:xfrm>
        </p:grpSpPr>
        <p:sp>
          <p:nvSpPr>
            <p:cNvPr id="14856" name="Freeform: Shape 102"/>
            <p:cNvSpPr/>
            <p:nvPr/>
          </p:nvSpPr>
          <p:spPr>
            <a:xfrm>
              <a:off x="0" y="0"/>
              <a:ext cx="467752" cy="290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0" y="0"/>
                  </a:moveTo>
                  <a:cubicBezTo>
                    <a:pt x="12577" y="0"/>
                    <a:pt x="11171" y="1381"/>
                    <a:pt x="10370" y="3453"/>
                  </a:cubicBezTo>
                  <a:cubicBezTo>
                    <a:pt x="9863" y="3077"/>
                    <a:pt x="9277" y="2920"/>
                    <a:pt x="8671" y="2920"/>
                  </a:cubicBezTo>
                  <a:cubicBezTo>
                    <a:pt x="7499" y="2920"/>
                    <a:pt x="6445" y="3610"/>
                    <a:pt x="5625" y="4835"/>
                  </a:cubicBezTo>
                  <a:cubicBezTo>
                    <a:pt x="5156" y="5557"/>
                    <a:pt x="4804" y="6405"/>
                    <a:pt x="4570" y="7378"/>
                  </a:cubicBezTo>
                  <a:cubicBezTo>
                    <a:pt x="4511" y="7378"/>
                    <a:pt x="4453" y="7378"/>
                    <a:pt x="4394" y="7378"/>
                  </a:cubicBezTo>
                  <a:cubicBezTo>
                    <a:pt x="3261" y="7378"/>
                    <a:pt x="2148" y="8131"/>
                    <a:pt x="1309" y="9481"/>
                  </a:cubicBezTo>
                  <a:cubicBezTo>
                    <a:pt x="469" y="10831"/>
                    <a:pt x="0" y="12590"/>
                    <a:pt x="0" y="14473"/>
                  </a:cubicBezTo>
                  <a:cubicBezTo>
                    <a:pt x="0" y="16357"/>
                    <a:pt x="469" y="18115"/>
                    <a:pt x="1309" y="19465"/>
                  </a:cubicBezTo>
                  <a:cubicBezTo>
                    <a:pt x="2148" y="20847"/>
                    <a:pt x="3242" y="21600"/>
                    <a:pt x="4394" y="21600"/>
                  </a:cubicBezTo>
                  <a:cubicBezTo>
                    <a:pt x="17206" y="21600"/>
                    <a:pt x="17206" y="21600"/>
                    <a:pt x="17206" y="21600"/>
                  </a:cubicBezTo>
                  <a:cubicBezTo>
                    <a:pt x="18417" y="21600"/>
                    <a:pt x="19510" y="20847"/>
                    <a:pt x="20350" y="19465"/>
                  </a:cubicBezTo>
                  <a:cubicBezTo>
                    <a:pt x="21151" y="18115"/>
                    <a:pt x="21600" y="16357"/>
                    <a:pt x="21600" y="14473"/>
                  </a:cubicBezTo>
                  <a:cubicBezTo>
                    <a:pt x="21600" y="12590"/>
                    <a:pt x="21151" y="10831"/>
                    <a:pt x="20350" y="9513"/>
                  </a:cubicBezTo>
                  <a:cubicBezTo>
                    <a:pt x="19803" y="8602"/>
                    <a:pt x="19139" y="7974"/>
                    <a:pt x="18436" y="7629"/>
                  </a:cubicBezTo>
                  <a:cubicBezTo>
                    <a:pt x="18436" y="7472"/>
                    <a:pt x="18436" y="7315"/>
                    <a:pt x="18436" y="7095"/>
                  </a:cubicBezTo>
                  <a:cubicBezTo>
                    <a:pt x="18436" y="5243"/>
                    <a:pt x="18007" y="3485"/>
                    <a:pt x="17206" y="2135"/>
                  </a:cubicBezTo>
                  <a:cubicBezTo>
                    <a:pt x="16386" y="753"/>
                    <a:pt x="15272" y="0"/>
                    <a:pt x="14140" y="0"/>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57" name="Freeform: Shape 103"/>
            <p:cNvSpPr/>
            <p:nvPr/>
          </p:nvSpPr>
          <p:spPr>
            <a:xfrm>
              <a:off x="202156" y="71473"/>
              <a:ext cx="95581" cy="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11"/>
                  </a:moveTo>
                  <a:lnTo>
                    <a:pt x="10800" y="0"/>
                  </a:lnTo>
                  <a:lnTo>
                    <a:pt x="0" y="21600"/>
                  </a:lnTo>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58" name="Freeform: Shape 104"/>
            <p:cNvSpPr/>
            <p:nvPr/>
          </p:nvSpPr>
          <p:spPr>
            <a:xfrm flipH="1">
              <a:off x="249946" y="71473"/>
              <a:ext cx="1" cy="148023"/>
            </a:xfrm>
            <a:prstGeom prst="line">
              <a:avLst/>
            </a:prstGeom>
            <a:noFill/>
            <a:ln w="9525"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859" name="Freeform: Shape 105"/>
            <p:cNvSpPr/>
            <p:nvPr/>
          </p:nvSpPr>
          <p:spPr>
            <a:xfrm>
              <a:off x="201310" y="244870"/>
              <a:ext cx="97273" cy="97273"/>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60" name="Freeform: Shape 106"/>
            <p:cNvSpPr/>
            <p:nvPr/>
          </p:nvSpPr>
          <p:spPr>
            <a:xfrm>
              <a:off x="201329" y="255449"/>
              <a:ext cx="97277" cy="97277"/>
            </a:xfrm>
            <a:prstGeom prst="ellipse">
              <a:avLst/>
            </a:pr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61" name="Freeform: Shape 107"/>
            <p:cNvSpPr/>
            <p:nvPr/>
          </p:nvSpPr>
          <p:spPr>
            <a:xfrm>
              <a:off x="139986" y="194120"/>
              <a:ext cx="220344" cy="220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7"/>
                  </a:moveTo>
                  <a:lnTo>
                    <a:pt x="21600" y="9559"/>
                  </a:lnTo>
                  <a:lnTo>
                    <a:pt x="18615" y="8566"/>
                  </a:lnTo>
                  <a:cubicBezTo>
                    <a:pt x="18449" y="7986"/>
                    <a:pt x="18200" y="7407"/>
                    <a:pt x="17910" y="6869"/>
                  </a:cubicBezTo>
                  <a:lnTo>
                    <a:pt x="19320" y="3931"/>
                  </a:lnTo>
                  <a:lnTo>
                    <a:pt x="17620" y="2193"/>
                  </a:lnTo>
                  <a:lnTo>
                    <a:pt x="14718" y="3683"/>
                  </a:lnTo>
                  <a:cubicBezTo>
                    <a:pt x="14220" y="3393"/>
                    <a:pt x="13681" y="3186"/>
                    <a:pt x="13101" y="3021"/>
                  </a:cubicBezTo>
                  <a:lnTo>
                    <a:pt x="11982" y="0"/>
                  </a:lnTo>
                  <a:lnTo>
                    <a:pt x="9494" y="0"/>
                  </a:lnTo>
                  <a:lnTo>
                    <a:pt x="8582" y="3021"/>
                  </a:lnTo>
                  <a:cubicBezTo>
                    <a:pt x="7960" y="3186"/>
                    <a:pt x="7338" y="3435"/>
                    <a:pt x="6799" y="3766"/>
                  </a:cubicBezTo>
                  <a:lnTo>
                    <a:pt x="3980" y="2359"/>
                  </a:lnTo>
                  <a:lnTo>
                    <a:pt x="2280" y="4055"/>
                  </a:lnTo>
                  <a:lnTo>
                    <a:pt x="3648" y="6993"/>
                  </a:lnTo>
                  <a:cubicBezTo>
                    <a:pt x="3358" y="7531"/>
                    <a:pt x="3151" y="8069"/>
                    <a:pt x="2985" y="8648"/>
                  </a:cubicBezTo>
                  <a:lnTo>
                    <a:pt x="0" y="9641"/>
                  </a:lnTo>
                  <a:lnTo>
                    <a:pt x="0" y="12124"/>
                  </a:lnTo>
                  <a:lnTo>
                    <a:pt x="3027" y="13076"/>
                  </a:lnTo>
                  <a:cubicBezTo>
                    <a:pt x="3192" y="13655"/>
                    <a:pt x="3441" y="14234"/>
                    <a:pt x="3731" y="14731"/>
                  </a:cubicBezTo>
                  <a:lnTo>
                    <a:pt x="2280" y="17628"/>
                  </a:lnTo>
                  <a:lnTo>
                    <a:pt x="4022" y="19366"/>
                  </a:lnTo>
                  <a:lnTo>
                    <a:pt x="6924" y="17917"/>
                  </a:lnTo>
                  <a:cubicBezTo>
                    <a:pt x="7421" y="18207"/>
                    <a:pt x="8002" y="18414"/>
                    <a:pt x="8540" y="18579"/>
                  </a:cubicBezTo>
                  <a:lnTo>
                    <a:pt x="9577" y="21600"/>
                  </a:lnTo>
                  <a:lnTo>
                    <a:pt x="12189" y="21600"/>
                  </a:lnTo>
                  <a:lnTo>
                    <a:pt x="13184" y="18538"/>
                  </a:lnTo>
                  <a:cubicBezTo>
                    <a:pt x="13764" y="18372"/>
                    <a:pt x="14303" y="18124"/>
                    <a:pt x="14801" y="17835"/>
                  </a:cubicBezTo>
                  <a:lnTo>
                    <a:pt x="17661" y="19200"/>
                  </a:lnTo>
                  <a:lnTo>
                    <a:pt x="19320" y="17545"/>
                  </a:lnTo>
                  <a:lnTo>
                    <a:pt x="17910" y="14690"/>
                  </a:lnTo>
                  <a:cubicBezTo>
                    <a:pt x="18200" y="14152"/>
                    <a:pt x="18449" y="13614"/>
                    <a:pt x="18615" y="13035"/>
                  </a:cubicBezTo>
                  <a:lnTo>
                    <a:pt x="21600" y="11917"/>
                  </a:lnTo>
                  <a:close/>
                  <a:moveTo>
                    <a:pt x="6012" y="10759"/>
                  </a:moveTo>
                  <a:cubicBezTo>
                    <a:pt x="6012" y="8110"/>
                    <a:pt x="8167" y="6000"/>
                    <a:pt x="10779" y="6000"/>
                  </a:cubicBezTo>
                  <a:cubicBezTo>
                    <a:pt x="13433" y="6000"/>
                    <a:pt x="15547" y="8152"/>
                    <a:pt x="15547" y="10759"/>
                  </a:cubicBezTo>
                  <a:cubicBezTo>
                    <a:pt x="15547" y="13407"/>
                    <a:pt x="13391" y="15517"/>
                    <a:pt x="10779" y="15517"/>
                  </a:cubicBezTo>
                  <a:cubicBezTo>
                    <a:pt x="8126" y="15517"/>
                    <a:pt x="6012" y="13407"/>
                    <a:pt x="6012" y="10759"/>
                  </a:cubicBezTo>
                  <a:close/>
                </a:path>
              </a:pathLst>
            </a:custGeom>
            <a:solidFill>
              <a:srgbClr val="254374"/>
            </a:solidFill>
            <a:ln w="9525" cap="rnd">
              <a:solidFill>
                <a:srgbClr val="FFFFFF"/>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pic>
        <p:nvPicPr>
          <p:cNvPr id="14863" name="Graphic 108" descr="Graphic 108"/>
          <p:cNvPicPr>
            <a:picLocks noChangeAspect="1"/>
          </p:cNvPicPr>
          <p:nvPr/>
        </p:nvPicPr>
        <p:blipFill>
          <a:blip r:embed="rId5">
            <a:extLst/>
          </a:blip>
          <a:stretch>
            <a:fillRect/>
          </a:stretch>
        </p:blipFill>
        <p:spPr>
          <a:xfrm>
            <a:off x="8767882" y="2158352"/>
            <a:ext cx="424705" cy="4082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65" name="Title 1"/>
          <p:cNvSpPr txBox="1"/>
          <p:nvPr>
            <p:ph type="title"/>
          </p:nvPr>
        </p:nvSpPr>
        <p:spPr>
          <a:xfrm>
            <a:off x="268927" y="1239569"/>
            <a:ext cx="11655842" cy="899536"/>
          </a:xfrm>
          <a:prstGeom prst="rect">
            <a:avLst/>
          </a:prstGeom>
        </p:spPr>
        <p:txBody>
          <a:bodyPr/>
          <a:lstStyle/>
          <a:p>
            <a:pPr algn="ctr">
              <a:defRPr b="1" spc="-99" sz="4700">
                <a:solidFill>
                  <a:srgbClr val="0072C6"/>
                </a:solidFill>
                <a:latin typeface="Segoe UI Semibold"/>
                <a:ea typeface="Segoe UI Semibold"/>
                <a:cs typeface="Segoe UI Semibold"/>
                <a:sym typeface="Segoe UI Semibold"/>
              </a:defRPr>
            </a:pPr>
            <a:r>
              <a:t>Community</a:t>
            </a:r>
            <a:r>
              <a:rPr b="0">
                <a:solidFill>
                  <a:srgbClr val="505050"/>
                </a:solidFill>
                <a:latin typeface="Segoe UI Light"/>
                <a:ea typeface="Segoe UI Light"/>
                <a:cs typeface="Segoe UI Light"/>
                <a:sym typeface="Segoe UI Light"/>
              </a:rPr>
              <a:t> culture</a:t>
            </a:r>
          </a:p>
        </p:txBody>
      </p:sp>
      <p:grpSp>
        <p:nvGrpSpPr>
          <p:cNvPr id="14869" name="Group 2"/>
          <p:cNvGrpSpPr/>
          <p:nvPr/>
        </p:nvGrpSpPr>
        <p:grpSpPr>
          <a:xfrm>
            <a:off x="954131" y="4097927"/>
            <a:ext cx="10693856" cy="1086956"/>
            <a:chOff x="0" y="0"/>
            <a:chExt cx="10693854" cy="1086955"/>
          </a:xfrm>
        </p:grpSpPr>
        <p:sp>
          <p:nvSpPr>
            <p:cNvPr id="14866" name="TextBox 9"/>
            <p:cNvSpPr txBox="1"/>
            <p:nvPr/>
          </p:nvSpPr>
          <p:spPr>
            <a:xfrm>
              <a:off x="0" y="0"/>
              <a:ext cx="2731171" cy="1086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Open source container code contributions</a:t>
              </a:r>
            </a:p>
          </p:txBody>
        </p:sp>
        <p:sp>
          <p:nvSpPr>
            <p:cNvPr id="14867" name="TextBox 17"/>
            <p:cNvSpPr txBox="1"/>
            <p:nvPr/>
          </p:nvSpPr>
          <p:spPr>
            <a:xfrm>
              <a:off x="3625370" y="0"/>
              <a:ext cx="3032995" cy="820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Numerous open source project builds </a:t>
              </a:r>
            </a:p>
          </p:txBody>
        </p:sp>
        <p:sp>
          <p:nvSpPr>
            <p:cNvPr id="14868" name="TextBox 19"/>
            <p:cNvSpPr txBox="1"/>
            <p:nvPr/>
          </p:nvSpPr>
          <p:spPr>
            <a:xfrm>
              <a:off x="7142449" y="0"/>
              <a:ext cx="3551406" cy="820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defTabSz="914366">
                <a:spcBef>
                  <a:spcPts val="2300"/>
                </a:spcBef>
                <a:defRPr sz="1700">
                  <a:solidFill>
                    <a:srgbClr val="505050"/>
                  </a:solidFill>
                  <a:latin typeface="Segoe UI"/>
                  <a:ea typeface="Segoe UI"/>
                  <a:cs typeface="Segoe UI"/>
                  <a:sym typeface="Segoe UI"/>
                </a:defRPr>
              </a:lvl1pPr>
            </a:lstStyle>
            <a:p>
              <a:pPr/>
              <a:r>
                <a:t>Open source community leadership</a:t>
              </a:r>
            </a:p>
          </p:txBody>
        </p:sp>
      </p:grpSp>
      <p:grpSp>
        <p:nvGrpSpPr>
          <p:cNvPr id="14875" name="Group 3"/>
          <p:cNvGrpSpPr/>
          <p:nvPr/>
        </p:nvGrpSpPr>
        <p:grpSpPr>
          <a:xfrm>
            <a:off x="2247705" y="5412428"/>
            <a:ext cx="7696591" cy="144025"/>
            <a:chOff x="0" y="0"/>
            <a:chExt cx="7696590" cy="144023"/>
          </a:xfrm>
        </p:grpSpPr>
        <p:sp>
          <p:nvSpPr>
            <p:cNvPr id="14870" name="Oval 90"/>
            <p:cNvSpPr/>
            <p:nvPr/>
          </p:nvSpPr>
          <p:spPr>
            <a:xfrm rot="16200000">
              <a:off x="0"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4871" name="Oval 91"/>
            <p:cNvSpPr/>
            <p:nvPr/>
          </p:nvSpPr>
          <p:spPr>
            <a:xfrm rot="16200000">
              <a:off x="3776282"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4872" name="Oval 92"/>
            <p:cNvSpPr/>
            <p:nvPr/>
          </p:nvSpPr>
          <p:spPr>
            <a:xfrm rot="16200000">
              <a:off x="7552566" y="0"/>
              <a:ext cx="144025" cy="144024"/>
            </a:xfrm>
            <a:prstGeom prst="ellipse">
              <a:avLst/>
            </a:prstGeom>
            <a:solidFill>
              <a:srgbClr val="0072C6"/>
            </a:solidFill>
            <a:ln w="12700" cap="flat">
              <a:noFill/>
              <a:miter lim="400000"/>
            </a:ln>
            <a:effectLst/>
          </p:spPr>
          <p:txBody>
            <a:bodyPr wrap="square" lIns="45719" tIns="45719" rIns="45719" bIns="45719" numCol="1" anchor="ctr">
              <a:noAutofit/>
            </a:bodyPr>
            <a:lstStyle/>
            <a:p>
              <a:pPr algn="ctr" defTabSz="896094">
                <a:defRPr sz="1900">
                  <a:solidFill>
                    <a:srgbClr val="FFFFFF"/>
                  </a:solidFill>
                  <a:latin typeface="Segoe UI Semilight"/>
                  <a:ea typeface="Segoe UI Semilight"/>
                  <a:cs typeface="Segoe UI Semilight"/>
                  <a:sym typeface="Segoe UI Semilight"/>
                </a:defRPr>
              </a:pPr>
            </a:p>
          </p:txBody>
        </p:sp>
        <p:sp>
          <p:nvSpPr>
            <p:cNvPr id="14873" name="Straight Connector 93"/>
            <p:cNvSpPr/>
            <p:nvPr/>
          </p:nvSpPr>
          <p:spPr>
            <a:xfrm>
              <a:off x="308220" y="72011"/>
              <a:ext cx="3303866"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sp>
          <p:nvSpPr>
            <p:cNvPr id="14874" name="Straight Connector 94"/>
            <p:cNvSpPr/>
            <p:nvPr/>
          </p:nvSpPr>
          <p:spPr>
            <a:xfrm>
              <a:off x="4084503" y="72011"/>
              <a:ext cx="3303865" cy="1"/>
            </a:xfrm>
            <a:prstGeom prst="line">
              <a:avLst/>
            </a:prstGeom>
            <a:noFill/>
            <a:ln w="28575" cap="rnd">
              <a:solidFill>
                <a:schemeClr val="accent3">
                  <a:lumOff val="17647"/>
                </a:schemeClr>
              </a:solidFill>
              <a:prstDash val="dash"/>
              <a:round/>
            </a:ln>
            <a:effectLst/>
          </p:spPr>
          <p:txBody>
            <a:bodyPr wrap="square" lIns="45719" tIns="45719" rIns="45719" bIns="45719" numCol="1" anchor="t">
              <a:noAutofit/>
            </a:bodyPr>
            <a:lstStyle/>
            <a:p>
              <a:pPr>
                <a:defRPr>
                  <a:solidFill>
                    <a:srgbClr val="FFFFFF"/>
                  </a:solidFill>
                </a:defRPr>
              </a:pPr>
            </a:p>
          </p:txBody>
        </p:sp>
      </p:grpSp>
      <p:pic>
        <p:nvPicPr>
          <p:cNvPr id="14876" name="Graphic 13" descr="Graphic 13"/>
          <p:cNvPicPr>
            <a:picLocks noChangeAspect="1"/>
          </p:cNvPicPr>
          <p:nvPr/>
        </p:nvPicPr>
        <p:blipFill>
          <a:blip r:embed="rId2">
            <a:extLst/>
          </a:blip>
          <a:stretch>
            <a:fillRect/>
          </a:stretch>
        </p:blipFill>
        <p:spPr>
          <a:xfrm>
            <a:off x="1591420" y="2396044"/>
            <a:ext cx="1456591" cy="1400024"/>
          </a:xfrm>
          <a:prstGeom prst="rect">
            <a:avLst/>
          </a:prstGeom>
          <a:ln w="12700">
            <a:miter lim="400000"/>
          </a:ln>
        </p:spPr>
      </p:pic>
      <p:pic>
        <p:nvPicPr>
          <p:cNvPr id="14877" name="Graphic 26" descr="Graphic 26"/>
          <p:cNvPicPr>
            <a:picLocks noChangeAspect="1"/>
          </p:cNvPicPr>
          <p:nvPr/>
        </p:nvPicPr>
        <p:blipFill>
          <a:blip r:embed="rId2">
            <a:extLst/>
          </a:blip>
          <a:stretch>
            <a:fillRect/>
          </a:stretch>
        </p:blipFill>
        <p:spPr>
          <a:xfrm>
            <a:off x="5366520" y="2396044"/>
            <a:ext cx="1456591" cy="1400024"/>
          </a:xfrm>
          <a:prstGeom prst="rect">
            <a:avLst/>
          </a:prstGeom>
          <a:ln w="12700">
            <a:miter lim="400000"/>
          </a:ln>
        </p:spPr>
      </p:pic>
      <p:pic>
        <p:nvPicPr>
          <p:cNvPr id="14878" name="Graphic 30" descr="Graphic 30"/>
          <p:cNvPicPr>
            <a:picLocks noChangeAspect="1"/>
          </p:cNvPicPr>
          <p:nvPr/>
        </p:nvPicPr>
        <p:blipFill>
          <a:blip r:embed="rId2">
            <a:extLst/>
          </a:blip>
          <a:stretch>
            <a:fillRect/>
          </a:stretch>
        </p:blipFill>
        <p:spPr>
          <a:xfrm>
            <a:off x="9149918" y="2396044"/>
            <a:ext cx="1456591" cy="1400024"/>
          </a:xfrm>
          <a:prstGeom prst="rect">
            <a:avLst/>
          </a:prstGeom>
          <a:ln w="12700">
            <a:miter lim="400000"/>
          </a:ln>
        </p:spPr>
      </p:pic>
      <p:grpSp>
        <p:nvGrpSpPr>
          <p:cNvPr id="14884" name="Group 4"/>
          <p:cNvGrpSpPr/>
          <p:nvPr/>
        </p:nvGrpSpPr>
        <p:grpSpPr>
          <a:xfrm>
            <a:off x="2676343" y="3314472"/>
            <a:ext cx="603434" cy="603433"/>
            <a:chOff x="0" y="0"/>
            <a:chExt cx="603432" cy="603432"/>
          </a:xfrm>
        </p:grpSpPr>
        <p:sp>
          <p:nvSpPr>
            <p:cNvPr id="14879" name="Oval 17"/>
            <p:cNvSpPr/>
            <p:nvPr/>
          </p:nvSpPr>
          <p:spPr>
            <a:xfrm>
              <a:off x="-1" y="-1"/>
              <a:ext cx="603434" cy="60343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nvGrpSpPr>
            <p:cNvPr id="14883" name="Group 37"/>
            <p:cNvGrpSpPr/>
            <p:nvPr/>
          </p:nvGrpSpPr>
          <p:grpSpPr>
            <a:xfrm>
              <a:off x="147780" y="131257"/>
              <a:ext cx="308567" cy="341266"/>
              <a:chOff x="0" y="0"/>
              <a:chExt cx="308566" cy="341265"/>
            </a:xfrm>
          </p:grpSpPr>
          <p:sp>
            <p:nvSpPr>
              <p:cNvPr id="14880" name="Freeform: Shape 38"/>
              <p:cNvSpPr/>
              <p:nvPr/>
            </p:nvSpPr>
            <p:spPr>
              <a:xfrm>
                <a:off x="0" y="0"/>
                <a:ext cx="308567" cy="170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788" y="21600"/>
                    </a:lnTo>
                    <a:lnTo>
                      <a:pt x="21600" y="10800"/>
                    </a:lnTo>
                    <a:lnTo>
                      <a:pt x="10788" y="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81" name="Freeform: Shape 39"/>
              <p:cNvSpPr/>
              <p:nvPr/>
            </p:nvSpPr>
            <p:spPr>
              <a:xfrm>
                <a:off x="0" y="85229"/>
                <a:ext cx="154110" cy="256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410"/>
                    </a:lnTo>
                    <a:lnTo>
                      <a:pt x="21600" y="21600"/>
                    </a:lnTo>
                    <a:lnTo>
                      <a:pt x="2160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82" name="Freeform: Shape 40"/>
              <p:cNvSpPr/>
              <p:nvPr/>
            </p:nvSpPr>
            <p:spPr>
              <a:xfrm>
                <a:off x="154109" y="85229"/>
                <a:ext cx="154458" cy="256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4410"/>
                    </a:lnTo>
                    <a:lnTo>
                      <a:pt x="0" y="21600"/>
                    </a:lnTo>
                    <a:lnTo>
                      <a:pt x="0" y="7190"/>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grpSp>
        <p:nvGrpSpPr>
          <p:cNvPr id="14887" name="Group 6"/>
          <p:cNvGrpSpPr/>
          <p:nvPr/>
        </p:nvGrpSpPr>
        <p:grpSpPr>
          <a:xfrm>
            <a:off x="10234841" y="3314472"/>
            <a:ext cx="603433" cy="603433"/>
            <a:chOff x="0" y="0"/>
            <a:chExt cx="603432" cy="603432"/>
          </a:xfrm>
        </p:grpSpPr>
        <p:sp>
          <p:nvSpPr>
            <p:cNvPr id="14885" name="Oval 17"/>
            <p:cNvSpPr/>
            <p:nvPr/>
          </p:nvSpPr>
          <p:spPr>
            <a:xfrm>
              <a:off x="-1" y="-1"/>
              <a:ext cx="603434" cy="60343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86" name="Freeform 5"/>
            <p:cNvSpPr/>
            <p:nvPr/>
          </p:nvSpPr>
          <p:spPr>
            <a:xfrm>
              <a:off x="134824" y="141727"/>
              <a:ext cx="335108" cy="318806"/>
            </a:xfrm>
            <a:custGeom>
              <a:avLst/>
              <a:gdLst/>
              <a:ahLst/>
              <a:cxnLst>
                <a:cxn ang="0">
                  <a:pos x="wd2" y="hd2"/>
                </a:cxn>
                <a:cxn ang="5400000">
                  <a:pos x="wd2" y="hd2"/>
                </a:cxn>
                <a:cxn ang="10800000">
                  <a:pos x="wd2" y="hd2"/>
                </a:cxn>
                <a:cxn ang="16200000">
                  <a:pos x="wd2" y="hd2"/>
                </a:cxn>
              </a:cxnLst>
              <a:rect l="0" t="0" r="r" b="b"/>
              <a:pathLst>
                <a:path w="21286" h="21258" fill="norm" stroke="1" extrusionOk="0">
                  <a:moveTo>
                    <a:pt x="10182" y="395"/>
                  </a:moveTo>
                  <a:cubicBezTo>
                    <a:pt x="10350" y="-132"/>
                    <a:pt x="10852" y="-132"/>
                    <a:pt x="11187" y="395"/>
                  </a:cubicBezTo>
                  <a:cubicBezTo>
                    <a:pt x="13699" y="5663"/>
                    <a:pt x="13699" y="5663"/>
                    <a:pt x="13699" y="5663"/>
                  </a:cubicBezTo>
                  <a:cubicBezTo>
                    <a:pt x="13866" y="6190"/>
                    <a:pt x="14536" y="6717"/>
                    <a:pt x="15206" y="6892"/>
                  </a:cubicBezTo>
                  <a:cubicBezTo>
                    <a:pt x="20731" y="7770"/>
                    <a:pt x="20731" y="7770"/>
                    <a:pt x="20731" y="7770"/>
                  </a:cubicBezTo>
                  <a:cubicBezTo>
                    <a:pt x="21401" y="7770"/>
                    <a:pt x="21401" y="8297"/>
                    <a:pt x="21066" y="8648"/>
                  </a:cubicBezTo>
                  <a:cubicBezTo>
                    <a:pt x="17048" y="12863"/>
                    <a:pt x="17048" y="12863"/>
                    <a:pt x="17048" y="12863"/>
                  </a:cubicBezTo>
                  <a:cubicBezTo>
                    <a:pt x="16545" y="13214"/>
                    <a:pt x="16378" y="14092"/>
                    <a:pt x="16378" y="14619"/>
                  </a:cubicBezTo>
                  <a:cubicBezTo>
                    <a:pt x="17382" y="20590"/>
                    <a:pt x="17382" y="20590"/>
                    <a:pt x="17382" y="20590"/>
                  </a:cubicBezTo>
                  <a:cubicBezTo>
                    <a:pt x="17550" y="21117"/>
                    <a:pt x="17048" y="21468"/>
                    <a:pt x="16545" y="21117"/>
                  </a:cubicBezTo>
                  <a:cubicBezTo>
                    <a:pt x="11522" y="18307"/>
                    <a:pt x="11522" y="18307"/>
                    <a:pt x="11522" y="18307"/>
                  </a:cubicBezTo>
                  <a:cubicBezTo>
                    <a:pt x="11020" y="18131"/>
                    <a:pt x="10182" y="18131"/>
                    <a:pt x="9680" y="18307"/>
                  </a:cubicBezTo>
                  <a:cubicBezTo>
                    <a:pt x="4657" y="21117"/>
                    <a:pt x="4657" y="21117"/>
                    <a:pt x="4657" y="21117"/>
                  </a:cubicBezTo>
                  <a:cubicBezTo>
                    <a:pt x="4154" y="21468"/>
                    <a:pt x="3820" y="21117"/>
                    <a:pt x="3987" y="20590"/>
                  </a:cubicBezTo>
                  <a:cubicBezTo>
                    <a:pt x="4824" y="14619"/>
                    <a:pt x="4824" y="14619"/>
                    <a:pt x="4824" y="14619"/>
                  </a:cubicBezTo>
                  <a:cubicBezTo>
                    <a:pt x="4992" y="14092"/>
                    <a:pt x="4657" y="13214"/>
                    <a:pt x="4322" y="12863"/>
                  </a:cubicBezTo>
                  <a:cubicBezTo>
                    <a:pt x="303" y="8648"/>
                    <a:pt x="303" y="8648"/>
                    <a:pt x="303" y="8648"/>
                  </a:cubicBezTo>
                  <a:cubicBezTo>
                    <a:pt x="-199" y="8297"/>
                    <a:pt x="-32" y="7770"/>
                    <a:pt x="471" y="7770"/>
                  </a:cubicBezTo>
                  <a:cubicBezTo>
                    <a:pt x="6164" y="6892"/>
                    <a:pt x="6164" y="6892"/>
                    <a:pt x="6164" y="6892"/>
                  </a:cubicBezTo>
                  <a:cubicBezTo>
                    <a:pt x="6666" y="6717"/>
                    <a:pt x="7336" y="6190"/>
                    <a:pt x="7671" y="5663"/>
                  </a:cubicBezTo>
                  <a:lnTo>
                    <a:pt x="10182" y="395"/>
                  </a:lnTo>
                  <a:close/>
                </a:path>
              </a:pathLst>
            </a:custGeom>
            <a:no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nvGrpSpPr>
          <p:cNvPr id="14895" name="Group 5"/>
          <p:cNvGrpSpPr/>
          <p:nvPr/>
        </p:nvGrpSpPr>
        <p:grpSpPr>
          <a:xfrm>
            <a:off x="6451443" y="3314472"/>
            <a:ext cx="603433" cy="603433"/>
            <a:chOff x="0" y="0"/>
            <a:chExt cx="603432" cy="603432"/>
          </a:xfrm>
        </p:grpSpPr>
        <p:sp>
          <p:nvSpPr>
            <p:cNvPr id="14888" name="Oval 17"/>
            <p:cNvSpPr/>
            <p:nvPr/>
          </p:nvSpPr>
          <p:spPr>
            <a:xfrm>
              <a:off x="-1" y="-1"/>
              <a:ext cx="603434" cy="603434"/>
            </a:xfrm>
            <a:prstGeom prst="ellipse">
              <a:avLst/>
            </a:prstGeom>
            <a:solidFill>
              <a:srgbClr val="FFFFFF"/>
            </a:solidFill>
            <a:ln w="28575" cap="rnd">
              <a:solidFill>
                <a:srgbClr val="505050"/>
              </a:solidFill>
              <a:prstDash val="solid"/>
              <a:round/>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nvGrpSpPr>
            <p:cNvPr id="14894" name="Group 50"/>
            <p:cNvGrpSpPr/>
            <p:nvPr/>
          </p:nvGrpSpPr>
          <p:grpSpPr>
            <a:xfrm>
              <a:off x="119688" y="176974"/>
              <a:ext cx="364057" cy="263427"/>
              <a:chOff x="0" y="0"/>
              <a:chExt cx="364055" cy="263425"/>
            </a:xfrm>
          </p:grpSpPr>
          <p:sp>
            <p:nvSpPr>
              <p:cNvPr id="14889" name="Freeform 10"/>
              <p:cNvSpPr/>
              <p:nvPr/>
            </p:nvSpPr>
            <p:spPr>
              <a:xfrm>
                <a:off x="5907" y="0"/>
                <a:ext cx="357430" cy="213588"/>
              </a:xfrm>
              <a:custGeom>
                <a:avLst/>
                <a:gdLst/>
                <a:ahLst/>
                <a:cxnLst>
                  <a:cxn ang="0">
                    <a:pos x="wd2" y="hd2"/>
                  </a:cxn>
                  <a:cxn ang="5400000">
                    <a:pos x="wd2" y="hd2"/>
                  </a:cxn>
                  <a:cxn ang="10800000">
                    <a:pos x="wd2" y="hd2"/>
                  </a:cxn>
                  <a:cxn ang="16200000">
                    <a:pos x="wd2" y="hd2"/>
                  </a:cxn>
                </a:cxnLst>
                <a:rect l="0" t="0" r="r" b="b"/>
                <a:pathLst>
                  <a:path w="21418" h="21233" fill="norm" stroke="1" extrusionOk="0">
                    <a:moveTo>
                      <a:pt x="21418" y="3367"/>
                    </a:moveTo>
                    <a:cubicBezTo>
                      <a:pt x="21418" y="3367"/>
                      <a:pt x="18113" y="4006"/>
                      <a:pt x="14961" y="2344"/>
                    </a:cubicBezTo>
                    <a:cubicBezTo>
                      <a:pt x="11733" y="683"/>
                      <a:pt x="10656" y="-212"/>
                      <a:pt x="8812" y="44"/>
                    </a:cubicBezTo>
                    <a:cubicBezTo>
                      <a:pt x="6967" y="171"/>
                      <a:pt x="5814" y="-212"/>
                      <a:pt x="4738" y="1194"/>
                    </a:cubicBezTo>
                    <a:cubicBezTo>
                      <a:pt x="3585" y="2472"/>
                      <a:pt x="3354" y="2983"/>
                      <a:pt x="2508" y="3878"/>
                    </a:cubicBezTo>
                    <a:cubicBezTo>
                      <a:pt x="1663" y="4773"/>
                      <a:pt x="433" y="5795"/>
                      <a:pt x="125" y="6434"/>
                    </a:cubicBezTo>
                    <a:cubicBezTo>
                      <a:pt x="49" y="6818"/>
                      <a:pt x="-182" y="7201"/>
                      <a:pt x="279" y="8224"/>
                    </a:cubicBezTo>
                    <a:cubicBezTo>
                      <a:pt x="664" y="9118"/>
                      <a:pt x="1432" y="9118"/>
                      <a:pt x="2201" y="8990"/>
                    </a:cubicBezTo>
                    <a:cubicBezTo>
                      <a:pt x="2893" y="8990"/>
                      <a:pt x="4276" y="8607"/>
                      <a:pt x="4814" y="7712"/>
                    </a:cubicBezTo>
                    <a:cubicBezTo>
                      <a:pt x="5276" y="6818"/>
                      <a:pt x="6198" y="5795"/>
                      <a:pt x="6659" y="5923"/>
                    </a:cubicBezTo>
                    <a:cubicBezTo>
                      <a:pt x="7197" y="5923"/>
                      <a:pt x="8504" y="6434"/>
                      <a:pt x="9042" y="6818"/>
                    </a:cubicBezTo>
                    <a:cubicBezTo>
                      <a:pt x="9657" y="7201"/>
                      <a:pt x="12117" y="8351"/>
                      <a:pt x="13193" y="10013"/>
                    </a:cubicBezTo>
                    <a:cubicBezTo>
                      <a:pt x="14346" y="11674"/>
                      <a:pt x="14346" y="11802"/>
                      <a:pt x="14730" y="12313"/>
                    </a:cubicBezTo>
                    <a:cubicBezTo>
                      <a:pt x="15115" y="12825"/>
                      <a:pt x="17267" y="15892"/>
                      <a:pt x="17344" y="17426"/>
                    </a:cubicBezTo>
                    <a:cubicBezTo>
                      <a:pt x="17421" y="19087"/>
                      <a:pt x="17651" y="19854"/>
                      <a:pt x="16806" y="20621"/>
                    </a:cubicBezTo>
                    <a:cubicBezTo>
                      <a:pt x="16037" y="21388"/>
                      <a:pt x="15960" y="21388"/>
                      <a:pt x="15576" y="20877"/>
                    </a:cubicBezTo>
                    <a:cubicBezTo>
                      <a:pt x="15269" y="20238"/>
                      <a:pt x="14884" y="18960"/>
                      <a:pt x="14269" y="18065"/>
                    </a:cubicBezTo>
                    <a:cubicBezTo>
                      <a:pt x="13654" y="17170"/>
                      <a:pt x="11579" y="14358"/>
                      <a:pt x="11579" y="14358"/>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90" name="Freeform 11"/>
              <p:cNvSpPr/>
              <p:nvPr/>
            </p:nvSpPr>
            <p:spPr>
              <a:xfrm>
                <a:off x="142456" y="183488"/>
                <a:ext cx="91375" cy="79938"/>
              </a:xfrm>
              <a:custGeom>
                <a:avLst/>
                <a:gdLst/>
                <a:ahLst/>
                <a:cxnLst>
                  <a:cxn ang="0">
                    <a:pos x="wd2" y="hd2"/>
                  </a:cxn>
                  <a:cxn ang="5400000">
                    <a:pos x="wd2" y="hd2"/>
                  </a:cxn>
                  <a:cxn ang="10800000">
                    <a:pos x="wd2" y="hd2"/>
                  </a:cxn>
                  <a:cxn ang="16200000">
                    <a:pos x="wd2" y="hd2"/>
                  </a:cxn>
                </a:cxnLst>
                <a:rect l="0" t="0" r="r" b="b"/>
                <a:pathLst>
                  <a:path w="21600" h="21427" fill="norm" stroke="1" extrusionOk="0">
                    <a:moveTo>
                      <a:pt x="7301" y="0"/>
                    </a:moveTo>
                    <a:cubicBezTo>
                      <a:pt x="7301" y="0"/>
                      <a:pt x="21600" y="11657"/>
                      <a:pt x="21600" y="16114"/>
                    </a:cubicBezTo>
                    <a:cubicBezTo>
                      <a:pt x="21600" y="20571"/>
                      <a:pt x="19166" y="20914"/>
                      <a:pt x="17949" y="21257"/>
                    </a:cubicBezTo>
                    <a:cubicBezTo>
                      <a:pt x="16732" y="21600"/>
                      <a:pt x="14299" y="21600"/>
                      <a:pt x="11561" y="19543"/>
                    </a:cubicBezTo>
                    <a:cubicBezTo>
                      <a:pt x="8823" y="17143"/>
                      <a:pt x="0" y="9600"/>
                      <a:pt x="0" y="9600"/>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91" name="Freeform 12"/>
              <p:cNvSpPr/>
              <p:nvPr/>
            </p:nvSpPr>
            <p:spPr>
              <a:xfrm>
                <a:off x="233830" y="212987"/>
                <a:ext cx="34536" cy="31019"/>
              </a:xfrm>
              <a:custGeom>
                <a:avLst/>
                <a:gdLst/>
                <a:ahLst/>
                <a:cxnLst>
                  <a:cxn ang="0">
                    <a:pos x="wd2" y="hd2"/>
                  </a:cxn>
                  <a:cxn ang="5400000">
                    <a:pos x="wd2" y="hd2"/>
                  </a:cxn>
                  <a:cxn ang="10800000">
                    <a:pos x="wd2" y="hd2"/>
                  </a:cxn>
                  <a:cxn ang="16200000">
                    <a:pos x="wd2" y="hd2"/>
                  </a:cxn>
                </a:cxnLst>
                <a:rect l="0" t="0" r="r" b="b"/>
                <a:pathLst>
                  <a:path w="21600" h="21164" fill="norm" stroke="1" extrusionOk="0">
                    <a:moveTo>
                      <a:pt x="0" y="20736"/>
                    </a:moveTo>
                    <a:cubicBezTo>
                      <a:pt x="0" y="21600"/>
                      <a:pt x="12800" y="21600"/>
                      <a:pt x="16000" y="16416"/>
                    </a:cubicBezTo>
                    <a:cubicBezTo>
                      <a:pt x="19200" y="10368"/>
                      <a:pt x="20800" y="7776"/>
                      <a:pt x="21600" y="0"/>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92" name="Freeform 14"/>
              <p:cNvSpPr/>
              <p:nvPr/>
            </p:nvSpPr>
            <p:spPr>
              <a:xfrm>
                <a:off x="291226" y="150513"/>
                <a:ext cx="72830" cy="14270"/>
              </a:xfrm>
              <a:custGeom>
                <a:avLst/>
                <a:gdLst/>
                <a:ahLst/>
                <a:cxnLst>
                  <a:cxn ang="0">
                    <a:pos x="wd2" y="hd2"/>
                  </a:cxn>
                  <a:cxn ang="5400000">
                    <a:pos x="wd2" y="hd2"/>
                  </a:cxn>
                  <a:cxn ang="10800000">
                    <a:pos x="wd2" y="hd2"/>
                  </a:cxn>
                  <a:cxn ang="16200000">
                    <a:pos x="wd2" y="hd2"/>
                  </a:cxn>
                </a:cxnLst>
                <a:rect l="0" t="0" r="r" b="b"/>
                <a:pathLst>
                  <a:path w="21228" h="18624" fill="norm" stroke="1" extrusionOk="0">
                    <a:moveTo>
                      <a:pt x="0" y="18624"/>
                    </a:moveTo>
                    <a:cubicBezTo>
                      <a:pt x="0" y="18624"/>
                      <a:pt x="-372" y="-2976"/>
                      <a:pt x="21228" y="347"/>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sp>
            <p:nvSpPr>
              <p:cNvPr id="14893" name="Freeform 15"/>
              <p:cNvSpPr/>
              <p:nvPr/>
            </p:nvSpPr>
            <p:spPr>
              <a:xfrm>
                <a:off x="0" y="170538"/>
                <a:ext cx="181309" cy="90758"/>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0" y="0"/>
                    </a:moveTo>
                    <a:cubicBezTo>
                      <a:pt x="0" y="0"/>
                      <a:pt x="1226" y="1479"/>
                      <a:pt x="2298" y="3255"/>
                    </a:cubicBezTo>
                    <a:cubicBezTo>
                      <a:pt x="2911" y="4734"/>
                      <a:pt x="3217" y="6805"/>
                      <a:pt x="3830" y="8285"/>
                    </a:cubicBezTo>
                    <a:cubicBezTo>
                      <a:pt x="4749" y="10060"/>
                      <a:pt x="5821" y="11540"/>
                      <a:pt x="6894" y="12723"/>
                    </a:cubicBezTo>
                    <a:cubicBezTo>
                      <a:pt x="9191" y="15386"/>
                      <a:pt x="11489" y="17753"/>
                      <a:pt x="13940" y="19233"/>
                    </a:cubicBezTo>
                    <a:cubicBezTo>
                      <a:pt x="16391" y="21008"/>
                      <a:pt x="19149" y="21600"/>
                      <a:pt x="21600" y="20121"/>
                    </a:cubicBezTo>
                  </a:path>
                </a:pathLst>
              </a:custGeom>
              <a:noFill/>
              <a:ln w="28575" cap="rnd">
                <a:solidFill>
                  <a:srgbClr val="505050"/>
                </a:solidFill>
                <a:prstDash val="solid"/>
                <a:miter lim="800000"/>
              </a:ln>
              <a:effectLst/>
            </p:spPr>
            <p:txBody>
              <a:bodyPr wrap="square" lIns="45719" tIns="45719" rIns="45719" bIns="45719" numCol="1" anchor="t">
                <a:noAutofit/>
              </a:bodyPr>
              <a:lstStyle/>
              <a:p>
                <a:pPr defTabSz="914366">
                  <a:defRPr sz="1700">
                    <a:solidFill>
                      <a:srgbClr val="505050"/>
                    </a:solidFill>
                    <a:latin typeface="Segoe UI"/>
                    <a:ea typeface="Segoe UI"/>
                    <a:cs typeface="Segoe UI"/>
                    <a:sym typeface="Segoe U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500"/>
                                  </p:stCondLst>
                                  <p:iterate type="el" backwards="0">
                                    <p:tmAbs val="0"/>
                                  </p:iterate>
                                  <p:childTnLst>
                                    <p:set>
                                      <p:cBhvr>
                                        <p:cTn id="6" fill="hold"/>
                                        <p:tgtEl>
                                          <p:spTgt spid="14876"/>
                                        </p:tgtEl>
                                        <p:attrNameLst>
                                          <p:attrName>style.visibility</p:attrName>
                                        </p:attrNameLst>
                                      </p:cBhvr>
                                      <p:to>
                                        <p:strVal val="visible"/>
                                      </p:to>
                                    </p:set>
                                    <p:anim calcmode="lin" valueType="num">
                                      <p:cBhvr>
                                        <p:cTn id="7" dur="1000" fill="hold"/>
                                        <p:tgtEl>
                                          <p:spTgt spid="14876"/>
                                        </p:tgtEl>
                                        <p:attrNameLst>
                                          <p:attrName>ppt_x</p:attrName>
                                        </p:attrNameLst>
                                      </p:cBhvr>
                                      <p:tavLst>
                                        <p:tav tm="0">
                                          <p:val>
                                            <p:strVal val="#ppt_x"/>
                                          </p:val>
                                        </p:tav>
                                        <p:tav tm="100000">
                                          <p:val>
                                            <p:strVal val="#ppt_x"/>
                                          </p:val>
                                        </p:tav>
                                      </p:tavLst>
                                    </p:anim>
                                    <p:anim calcmode="lin" valueType="num">
                                      <p:cBhvr>
                                        <p:cTn id="8" dur="1000" fill="hold"/>
                                        <p:tgtEl>
                                          <p:spTgt spid="1487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Class="entr" nodeType="afterEffect" presetSubtype="4" presetID="2" grpId="2" fill="hold">
                                  <p:stCondLst>
                                    <p:cond delay="750"/>
                                  </p:stCondLst>
                                  <p:iterate type="el" backwards="0">
                                    <p:tmAbs val="0"/>
                                  </p:iterate>
                                  <p:childTnLst>
                                    <p:set>
                                      <p:cBhvr>
                                        <p:cTn id="11" fill="hold"/>
                                        <p:tgtEl>
                                          <p:spTgt spid="14877"/>
                                        </p:tgtEl>
                                        <p:attrNameLst>
                                          <p:attrName>style.visibility</p:attrName>
                                        </p:attrNameLst>
                                      </p:cBhvr>
                                      <p:to>
                                        <p:strVal val="visible"/>
                                      </p:to>
                                    </p:set>
                                    <p:anim calcmode="lin" valueType="num">
                                      <p:cBhvr>
                                        <p:cTn id="12" dur="1000" fill="hold"/>
                                        <p:tgtEl>
                                          <p:spTgt spid="14877"/>
                                        </p:tgtEl>
                                        <p:attrNameLst>
                                          <p:attrName>ppt_x</p:attrName>
                                        </p:attrNameLst>
                                      </p:cBhvr>
                                      <p:tavLst>
                                        <p:tav tm="0">
                                          <p:val>
                                            <p:strVal val="#ppt_x"/>
                                          </p:val>
                                        </p:tav>
                                        <p:tav tm="100000">
                                          <p:val>
                                            <p:strVal val="#ppt_x"/>
                                          </p:val>
                                        </p:tav>
                                      </p:tavLst>
                                    </p:anim>
                                    <p:anim calcmode="lin" valueType="num">
                                      <p:cBhvr>
                                        <p:cTn id="13" dur="1000" fill="hold"/>
                                        <p:tgtEl>
                                          <p:spTgt spid="14877"/>
                                        </p:tgtEl>
                                        <p:attrNameLst>
                                          <p:attrName>ppt_y</p:attrName>
                                        </p:attrNameLst>
                                      </p:cBhvr>
                                      <p:tavLst>
                                        <p:tav tm="0">
                                          <p:val>
                                            <p:strVal val="1+#ppt_h/2"/>
                                          </p:val>
                                        </p:tav>
                                        <p:tav tm="100000">
                                          <p:val>
                                            <p:strVal val="#ppt_y"/>
                                          </p:val>
                                        </p:tav>
                                      </p:tavLst>
                                    </p:anim>
                                  </p:childTnLst>
                                </p:cTn>
                              </p:par>
                            </p:childTnLst>
                          </p:cTn>
                        </p:par>
                        <p:par>
                          <p:cTn id="14" fill="hold">
                            <p:stCondLst>
                              <p:cond delay="3250"/>
                            </p:stCondLst>
                            <p:childTnLst>
                              <p:par>
                                <p:cTn id="15" presetClass="entr" nodeType="afterEffect" presetSubtype="4" presetID="2" grpId="3" fill="hold">
                                  <p:stCondLst>
                                    <p:cond delay="1000"/>
                                  </p:stCondLst>
                                  <p:iterate type="el" backwards="0">
                                    <p:tmAbs val="0"/>
                                  </p:iterate>
                                  <p:childTnLst>
                                    <p:set>
                                      <p:cBhvr>
                                        <p:cTn id="16" fill="hold"/>
                                        <p:tgtEl>
                                          <p:spTgt spid="14878"/>
                                        </p:tgtEl>
                                        <p:attrNameLst>
                                          <p:attrName>style.visibility</p:attrName>
                                        </p:attrNameLst>
                                      </p:cBhvr>
                                      <p:to>
                                        <p:strVal val="visible"/>
                                      </p:to>
                                    </p:set>
                                    <p:anim calcmode="lin" valueType="num">
                                      <p:cBhvr>
                                        <p:cTn id="17" dur="1000" fill="hold"/>
                                        <p:tgtEl>
                                          <p:spTgt spid="14878"/>
                                        </p:tgtEl>
                                        <p:attrNameLst>
                                          <p:attrName>ppt_x</p:attrName>
                                        </p:attrNameLst>
                                      </p:cBhvr>
                                      <p:tavLst>
                                        <p:tav tm="0">
                                          <p:val>
                                            <p:strVal val="#ppt_x"/>
                                          </p:val>
                                        </p:tav>
                                        <p:tav tm="100000">
                                          <p:val>
                                            <p:strVal val="#ppt_x"/>
                                          </p:val>
                                        </p:tav>
                                      </p:tavLst>
                                    </p:anim>
                                    <p:anim calcmode="lin" valueType="num">
                                      <p:cBhvr>
                                        <p:cTn id="18" dur="1000" fill="hold"/>
                                        <p:tgtEl>
                                          <p:spTgt spid="14878"/>
                                        </p:tgtEl>
                                        <p:attrNameLst>
                                          <p:attrName>ppt_y</p:attrName>
                                        </p:attrNameLst>
                                      </p:cBhvr>
                                      <p:tavLst>
                                        <p:tav tm="0">
                                          <p:val>
                                            <p:strVal val="1+#ppt_h/2"/>
                                          </p:val>
                                        </p:tav>
                                        <p:tav tm="100000">
                                          <p:val>
                                            <p:strVal val="#ppt_y"/>
                                          </p:val>
                                        </p:tav>
                                      </p:tavLst>
                                    </p:anim>
                                  </p:childTnLst>
                                </p:cTn>
                              </p:par>
                            </p:childTnLst>
                          </p:cTn>
                        </p:par>
                        <p:par>
                          <p:cTn id="19" fill="hold">
                            <p:stCondLst>
                              <p:cond delay="5250"/>
                            </p:stCondLst>
                            <p:childTnLst>
                              <p:par>
                                <p:cTn id="20" presetClass="entr" nodeType="afterEffect" presetID="9" grpId="4" fill="hold">
                                  <p:stCondLst>
                                    <p:cond delay="0"/>
                                  </p:stCondLst>
                                  <p:iterate type="el" backwards="0">
                                    <p:tmAbs val="0"/>
                                  </p:iterate>
                                  <p:childTnLst>
                                    <p:set>
                                      <p:cBhvr>
                                        <p:cTn id="21" fill="hold"/>
                                        <p:tgtEl>
                                          <p:spTgt spid="14884"/>
                                        </p:tgtEl>
                                        <p:attrNameLst>
                                          <p:attrName>style.visibility</p:attrName>
                                        </p:attrNameLst>
                                      </p:cBhvr>
                                      <p:to>
                                        <p:strVal val="visible"/>
                                      </p:to>
                                    </p:set>
                                    <p:animEffect filter="dissolve" transition="in">
                                      <p:cBhvr>
                                        <p:cTn id="22" dur="500"/>
                                        <p:tgtEl>
                                          <p:spTgt spid="14884"/>
                                        </p:tgtEl>
                                      </p:cBhvr>
                                    </p:animEffect>
                                  </p:childTnLst>
                                </p:cTn>
                              </p:par>
                            </p:childTnLst>
                          </p:cTn>
                        </p:par>
                        <p:par>
                          <p:cTn id="23" fill="hold">
                            <p:stCondLst>
                              <p:cond delay="5750"/>
                            </p:stCondLst>
                            <p:childTnLst>
                              <p:par>
                                <p:cTn id="24" presetClass="entr" nodeType="afterEffect" presetID="9" grpId="5" fill="hold">
                                  <p:stCondLst>
                                    <p:cond delay="250"/>
                                  </p:stCondLst>
                                  <p:iterate type="el" backwards="0">
                                    <p:tmAbs val="0"/>
                                  </p:iterate>
                                  <p:childTnLst>
                                    <p:set>
                                      <p:cBhvr>
                                        <p:cTn id="25" fill="hold"/>
                                        <p:tgtEl>
                                          <p:spTgt spid="14895"/>
                                        </p:tgtEl>
                                        <p:attrNameLst>
                                          <p:attrName>style.visibility</p:attrName>
                                        </p:attrNameLst>
                                      </p:cBhvr>
                                      <p:to>
                                        <p:strVal val="visible"/>
                                      </p:to>
                                    </p:set>
                                    <p:animEffect filter="dissolve" transition="in">
                                      <p:cBhvr>
                                        <p:cTn id="26" dur="500"/>
                                        <p:tgtEl>
                                          <p:spTgt spid="14895"/>
                                        </p:tgtEl>
                                      </p:cBhvr>
                                    </p:animEffect>
                                  </p:childTnLst>
                                </p:cTn>
                              </p:par>
                            </p:childTnLst>
                          </p:cTn>
                        </p:par>
                        <p:par>
                          <p:cTn id="27" fill="hold">
                            <p:stCondLst>
                              <p:cond delay="6500"/>
                            </p:stCondLst>
                            <p:childTnLst>
                              <p:par>
                                <p:cTn id="28" presetClass="entr" nodeType="afterEffect" presetID="9" grpId="6" fill="hold">
                                  <p:stCondLst>
                                    <p:cond delay="500"/>
                                  </p:stCondLst>
                                  <p:iterate type="el" backwards="0">
                                    <p:tmAbs val="0"/>
                                  </p:iterate>
                                  <p:childTnLst>
                                    <p:set>
                                      <p:cBhvr>
                                        <p:cTn id="29" fill="hold"/>
                                        <p:tgtEl>
                                          <p:spTgt spid="14887"/>
                                        </p:tgtEl>
                                        <p:attrNameLst>
                                          <p:attrName>style.visibility</p:attrName>
                                        </p:attrNameLst>
                                      </p:cBhvr>
                                      <p:to>
                                        <p:strVal val="visible"/>
                                      </p:to>
                                    </p:set>
                                    <p:animEffect filter="dissolve" transition="in">
                                      <p:cBhvr>
                                        <p:cTn id="30" dur="500"/>
                                        <p:tgtEl>
                                          <p:spTgt spid="14887"/>
                                        </p:tgtEl>
                                      </p:cBhvr>
                                    </p:animEffect>
                                  </p:childTnLst>
                                </p:cTn>
                              </p:par>
                            </p:childTnLst>
                          </p:cTn>
                        </p:par>
                        <p:par>
                          <p:cTn id="31" fill="hold">
                            <p:stCondLst>
                              <p:cond delay="7500"/>
                            </p:stCondLst>
                            <p:childTnLst>
                              <p:par>
                                <p:cTn id="32" presetClass="entr" nodeType="afterEffect" presetID="9" grpId="7" fill="hold">
                                  <p:stCondLst>
                                    <p:cond delay="0"/>
                                  </p:stCondLst>
                                  <p:iterate type="el" backwards="0">
                                    <p:tmAbs val="0"/>
                                  </p:iterate>
                                  <p:childTnLst>
                                    <p:set>
                                      <p:cBhvr>
                                        <p:cTn id="33" fill="hold"/>
                                        <p:tgtEl>
                                          <p:spTgt spid="14869"/>
                                        </p:tgtEl>
                                        <p:attrNameLst>
                                          <p:attrName>style.visibility</p:attrName>
                                        </p:attrNameLst>
                                      </p:cBhvr>
                                      <p:to>
                                        <p:strVal val="visible"/>
                                      </p:to>
                                    </p:set>
                                    <p:animEffect filter="dissolve" transition="in">
                                      <p:cBhvr>
                                        <p:cTn id="34" dur="500"/>
                                        <p:tgtEl>
                                          <p:spTgt spid="14869"/>
                                        </p:tgtEl>
                                      </p:cBhvr>
                                    </p:animEffect>
                                  </p:childTnLst>
                                </p:cTn>
                              </p:par>
                            </p:childTnLst>
                          </p:cTn>
                        </p:par>
                        <p:par>
                          <p:cTn id="35" fill="hold">
                            <p:stCondLst>
                              <p:cond delay="8000"/>
                            </p:stCondLst>
                            <p:childTnLst>
                              <p:par>
                                <p:cTn id="36" presetClass="entr" nodeType="afterEffect" presetSubtype="8" presetID="22" grpId="8" fill="hold">
                                  <p:stCondLst>
                                    <p:cond delay="0"/>
                                  </p:stCondLst>
                                  <p:iterate type="el" backwards="0">
                                    <p:tmAbs val="0"/>
                                  </p:iterate>
                                  <p:childTnLst>
                                    <p:set>
                                      <p:cBhvr>
                                        <p:cTn id="37" fill="hold"/>
                                        <p:tgtEl>
                                          <p:spTgt spid="14875"/>
                                        </p:tgtEl>
                                        <p:attrNameLst>
                                          <p:attrName>style.visibility</p:attrName>
                                        </p:attrNameLst>
                                      </p:cBhvr>
                                      <p:to>
                                        <p:strVal val="visible"/>
                                      </p:to>
                                    </p:set>
                                    <p:animEffect filter="wipe(left)" transition="in">
                                      <p:cBhvr>
                                        <p:cTn id="38" dur="1000"/>
                                        <p:tgtEl>
                                          <p:spTgt spid="14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87" grpId="6"/>
      <p:bldP build="whole" bldLvl="1" animBg="1" rev="0" advAuto="0" spid="14877" grpId="2"/>
      <p:bldP build="whole" bldLvl="1" animBg="1" rev="0" advAuto="0" spid="14875" grpId="8"/>
      <p:bldP build="whole" bldLvl="1" animBg="1" rev="0" advAuto="0" spid="14884" grpId="4"/>
      <p:bldP build="whole" bldLvl="1" animBg="1" rev="0" advAuto="0" spid="14878" grpId="3"/>
      <p:bldP build="whole" bldLvl="1" animBg="1" rev="0" advAuto="0" spid="14895" grpId="5"/>
      <p:bldP build="whole" bldLvl="1" animBg="1" rev="0" advAuto="0" spid="14869" grpId="7"/>
      <p:bldP build="whole" bldLvl="1" animBg="1" rev="0" advAuto="0" spid="14876" grpId="1"/>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97" name="Picture 21" descr="Picture 21">
            <a:hlinkClick r:id="rId2" invalidUrl="" action="" tgtFrame="" tooltip="" history="1" highlightClick="0" endSnd="0"/>
          </p:cNvPr>
          <p:cNvPicPr>
            <a:picLocks noChangeAspect="1"/>
          </p:cNvPicPr>
          <p:nvPr/>
        </p:nvPicPr>
        <p:blipFill>
          <a:blip r:embed="rId3">
            <a:extLst/>
          </a:blip>
          <a:stretch>
            <a:fillRect/>
          </a:stretch>
        </p:blipFill>
        <p:spPr>
          <a:xfrm>
            <a:off x="8252232" y="2026578"/>
            <a:ext cx="3182733" cy="1854682"/>
          </a:xfrm>
          <a:prstGeom prst="rect">
            <a:avLst/>
          </a:prstGeom>
          <a:ln w="12700">
            <a:solidFill>
              <a:schemeClr val="accent3">
                <a:lumOff val="17647"/>
              </a:schemeClr>
            </a:solidFill>
          </a:ln>
        </p:spPr>
      </p:pic>
      <p:pic>
        <p:nvPicPr>
          <p:cNvPr id="14898" name="Picture 6" descr="Picture 6">
            <a:hlinkClick r:id="rId4" invalidUrl="" action="" tgtFrame="" tooltip="" history="1" highlightClick="0" endSnd="0"/>
          </p:cNvPr>
          <p:cNvPicPr>
            <a:picLocks noChangeAspect="1"/>
          </p:cNvPicPr>
          <p:nvPr/>
        </p:nvPicPr>
        <p:blipFill>
          <a:blip r:embed="rId5">
            <a:extLst/>
          </a:blip>
          <a:stretch>
            <a:fillRect/>
          </a:stretch>
        </p:blipFill>
        <p:spPr>
          <a:xfrm>
            <a:off x="4927110" y="2026578"/>
            <a:ext cx="3182734" cy="1854682"/>
          </a:xfrm>
          <a:prstGeom prst="rect">
            <a:avLst/>
          </a:prstGeom>
          <a:ln w="12700">
            <a:solidFill>
              <a:schemeClr val="accent3">
                <a:lumOff val="17647"/>
              </a:schemeClr>
            </a:solidFill>
          </a:ln>
        </p:spPr>
      </p:pic>
      <p:pic>
        <p:nvPicPr>
          <p:cNvPr id="14899" name="Picture 24" descr="Picture 24">
            <a:hlinkClick r:id="rId6" invalidUrl="" action="" tgtFrame="" tooltip="" history="1" highlightClick="0" endSnd="0"/>
          </p:cNvPr>
          <p:cNvPicPr>
            <a:picLocks noChangeAspect="1"/>
          </p:cNvPicPr>
          <p:nvPr/>
        </p:nvPicPr>
        <p:blipFill>
          <a:blip r:embed="rId7">
            <a:extLst/>
          </a:blip>
          <a:stretch>
            <a:fillRect/>
          </a:stretch>
        </p:blipFill>
        <p:spPr>
          <a:xfrm>
            <a:off x="4927110" y="4344677"/>
            <a:ext cx="3182734" cy="1854681"/>
          </a:xfrm>
          <a:prstGeom prst="rect">
            <a:avLst/>
          </a:prstGeom>
          <a:ln w="12700">
            <a:solidFill>
              <a:schemeClr val="accent3">
                <a:lumOff val="17647"/>
              </a:schemeClr>
            </a:solidFill>
          </a:ln>
        </p:spPr>
      </p:pic>
      <p:pic>
        <p:nvPicPr>
          <p:cNvPr id="14900" name="Picture 26" descr="Picture 26">
            <a:hlinkClick r:id="rId8" invalidUrl="" action="" tgtFrame="" tooltip="" history="1" highlightClick="0" endSnd="0"/>
          </p:cNvPr>
          <p:cNvPicPr>
            <a:picLocks noChangeAspect="1"/>
          </p:cNvPicPr>
          <p:nvPr/>
        </p:nvPicPr>
        <p:blipFill>
          <a:blip r:embed="rId9">
            <a:extLst/>
          </a:blip>
          <a:srcRect l="8274" t="8556" r="8100" b="18345"/>
          <a:stretch>
            <a:fillRect/>
          </a:stretch>
        </p:blipFill>
        <p:spPr>
          <a:xfrm>
            <a:off x="8252232" y="4344677"/>
            <a:ext cx="3182734" cy="1854681"/>
          </a:xfrm>
          <a:prstGeom prst="rect">
            <a:avLst/>
          </a:prstGeom>
          <a:ln w="12700">
            <a:solidFill>
              <a:schemeClr val="accent3">
                <a:lumOff val="17647"/>
              </a:schemeClr>
            </a:solidFill>
          </a:ln>
        </p:spPr>
      </p:pic>
      <p:sp>
        <p:nvSpPr>
          <p:cNvPr id="14901" name="TextBox 7"/>
          <p:cNvSpPr txBox="1"/>
          <p:nvPr/>
        </p:nvSpPr>
        <p:spPr>
          <a:xfrm>
            <a:off x="448768" y="1738197"/>
            <a:ext cx="4709787" cy="29781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0121" indent="-280121" defTabSz="914366">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0" invalidUrl="" action="" tgtFrame="" tooltip="" history="1" highlightClick="0" endSnd="0"/>
              </a:rPr>
              <a:t>Azure Kubernetes Service (AKS)</a:t>
            </a:r>
          </a:p>
          <a:p>
            <a:pPr marL="280121" indent="-280121" defTabSz="914366">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1" invalidUrl="" action="" tgtFrame="" tooltip="" history="1" highlightClick="0" endSnd="0"/>
              </a:rPr>
              <a:t>Azure Container Instances (ACI)</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2" invalidUrl="" action="" tgtFrame="" tooltip="" history="1" highlightClick="0" endSnd="0"/>
              </a:rPr>
              <a:t>Azure Container Registry</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3" invalidUrl="" action="" tgtFrame="" tooltip="" history="1" highlightClick="0" endSnd="0"/>
              </a:rPr>
              <a:t>OSBA announcement blog</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4" invalidUrl="" action="" tgtFrame="" tooltip="" history="1" highlightClick="0" endSnd="0"/>
              </a:rPr>
              <a:t>Draft webpage</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5" invalidUrl="" action="" tgtFrame="" tooltip="" history="1" highlightClick="0" endSnd="0"/>
              </a:rPr>
              <a:t>Helm webpage</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6" invalidUrl="" action="" tgtFrame="" tooltip="" history="1" highlightClick="0" endSnd="0"/>
              </a:rPr>
              <a:t>Brigade webpage</a:t>
            </a:r>
          </a:p>
          <a:p>
            <a:pPr marL="280121" indent="-280121" defTabSz="914366">
              <a:lnSpc>
                <a:spcPct val="90000"/>
              </a:lnSpc>
              <a:spcBef>
                <a:spcPts val="1100"/>
              </a:spcBef>
              <a:buClr>
                <a:srgbClr val="0072C6"/>
              </a:buClr>
              <a:buSzPct val="100000"/>
              <a:buFont typeface="Arial"/>
              <a:buChar char="•"/>
              <a:defRPr sz="1700">
                <a:solidFill>
                  <a:srgbClr val="505050"/>
                </a:solidFill>
                <a:latin typeface="Segoe UI"/>
                <a:ea typeface="Segoe UI"/>
                <a:cs typeface="Segoe UI"/>
                <a:sym typeface="Segoe UI"/>
              </a:defRPr>
            </a:pPr>
            <a:r>
              <a:rPr u="sng">
                <a:solidFill>
                  <a:srgbClr val="0563C1"/>
                </a:solidFill>
                <a:uFill>
                  <a:solidFill>
                    <a:srgbClr val="0563C1"/>
                  </a:solidFill>
                </a:uFill>
                <a:hlinkClick r:id="rId17" invalidUrl="" action="" tgtFrame="" tooltip="" history="1" highlightClick="0" endSnd="0"/>
              </a:rPr>
              <a:t>Kashti</a:t>
            </a:r>
            <a:r>
              <a:rPr u="sng">
                <a:solidFill>
                  <a:srgbClr val="0563C1"/>
                </a:solidFill>
                <a:uFill>
                  <a:solidFill>
                    <a:srgbClr val="0563C1"/>
                  </a:solidFill>
                </a:uFill>
                <a:hlinkClick r:id="rId17" invalidUrl="" action="" tgtFrame="" tooltip="" history="1" highlightClick="0" endSnd="0"/>
              </a:rPr>
              <a:t> announcement blog </a:t>
            </a:r>
          </a:p>
        </p:txBody>
      </p:sp>
      <p:sp>
        <p:nvSpPr>
          <p:cNvPr id="14902" name="Title 1"/>
          <p:cNvSpPr txBox="1"/>
          <p:nvPr/>
        </p:nvSpPr>
        <p:spPr>
          <a:xfrm>
            <a:off x="268079" y="586250"/>
            <a:ext cx="11655842" cy="890494"/>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algn="ctr" defTabSz="914366">
              <a:lnSpc>
                <a:spcPct val="90000"/>
              </a:lnSpc>
              <a:defRPr spc="-99" sz="4700">
                <a:solidFill>
                  <a:srgbClr val="505050"/>
                </a:solidFill>
                <a:latin typeface="Segoe UI Light"/>
                <a:ea typeface="Segoe UI Light"/>
                <a:cs typeface="Segoe UI Light"/>
                <a:sym typeface="Segoe UI Light"/>
              </a:defRPr>
            </a:pPr>
            <a:r>
              <a:t>Azure container </a:t>
            </a:r>
            <a:r>
              <a:rPr b="1">
                <a:solidFill>
                  <a:srgbClr val="0072C6"/>
                </a:solidFill>
                <a:latin typeface="Segoe UI Semibold"/>
                <a:ea typeface="Segoe UI Semibold"/>
                <a:cs typeface="Segoe UI Semibold"/>
                <a:sym typeface="Segoe UI Semibold"/>
              </a:rPr>
              <a:t>resources</a:t>
            </a:r>
          </a:p>
        </p:txBody>
      </p:sp>
      <p:sp>
        <p:nvSpPr>
          <p:cNvPr id="14903" name="TextBox 11"/>
          <p:cNvSpPr txBox="1"/>
          <p:nvPr/>
        </p:nvSpPr>
        <p:spPr>
          <a:xfrm>
            <a:off x="4927110" y="1738197"/>
            <a:ext cx="3325122"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Sign up for a free Azure account</a:t>
            </a:r>
          </a:p>
        </p:txBody>
      </p:sp>
      <p:sp>
        <p:nvSpPr>
          <p:cNvPr id="14904" name="TextBox 17"/>
          <p:cNvSpPr txBox="1"/>
          <p:nvPr/>
        </p:nvSpPr>
        <p:spPr>
          <a:xfrm>
            <a:off x="4927110" y="4056295"/>
            <a:ext cx="3325122"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Hone your skills with Azure training </a:t>
            </a:r>
          </a:p>
        </p:txBody>
      </p:sp>
      <p:sp>
        <p:nvSpPr>
          <p:cNvPr id="14905" name="TextBox 20"/>
          <p:cNvSpPr txBox="1"/>
          <p:nvPr/>
        </p:nvSpPr>
        <p:spPr>
          <a:xfrm>
            <a:off x="8252232" y="1738197"/>
            <a:ext cx="3325122"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Check out the Azure container videos page</a:t>
            </a:r>
          </a:p>
        </p:txBody>
      </p:sp>
      <p:sp>
        <p:nvSpPr>
          <p:cNvPr id="14906" name="TextBox 22"/>
          <p:cNvSpPr txBox="1"/>
          <p:nvPr/>
        </p:nvSpPr>
        <p:spPr>
          <a:xfrm>
            <a:off x="8252232" y="4056295"/>
            <a:ext cx="3325122"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b="1" sz="1100">
                <a:solidFill>
                  <a:srgbClr val="505050"/>
                </a:solidFill>
                <a:latin typeface="Segoe UI Semibold"/>
                <a:ea typeface="Segoe UI Semibold"/>
                <a:cs typeface="Segoe UI Semibold"/>
                <a:sym typeface="Segoe UI Semibold"/>
              </a:defRPr>
            </a:lvl1pPr>
          </a:lstStyle>
          <a:p>
            <a:pPr/>
            <a:r>
              <a:t>Get the code from GitHub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08" name="Title 1"/>
          <p:cNvSpPr txBox="1"/>
          <p:nvPr>
            <p:ph type="title"/>
          </p:nvPr>
        </p:nvSpPr>
        <p:spPr>
          <a:xfrm>
            <a:off x="269239" y="2084172"/>
            <a:ext cx="11653523" cy="1158794"/>
          </a:xfrm>
          <a:prstGeom prst="rect">
            <a:avLst/>
          </a:prstGeom>
        </p:spPr>
        <p:txBody>
          <a:bodyPr/>
          <a:lstStyle>
            <a:lvl1pPr defTabSz="822930">
              <a:defRPr spc="-90" sz="6300"/>
            </a:lvl1pPr>
          </a:lstStyle>
          <a:p>
            <a:pPr/>
            <a:r>
              <a:t>Rapid-fire Developer Notes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10" name="Title 1"/>
          <p:cNvSpPr txBox="1"/>
          <p:nvPr>
            <p:ph type="title"/>
          </p:nvPr>
        </p:nvSpPr>
        <p:spPr>
          <a:xfrm>
            <a:off x="269239" y="2084172"/>
            <a:ext cx="11653523" cy="1158794"/>
          </a:xfrm>
          <a:prstGeom prst="rect">
            <a:avLst/>
          </a:prstGeom>
        </p:spPr>
        <p:txBody>
          <a:bodyPr/>
          <a:lstStyle>
            <a:lvl1pPr defTabSz="822930">
              <a:defRPr spc="-90" sz="6300"/>
            </a:lvl1pPr>
          </a:lstStyle>
          <a:p>
            <a:pPr/>
            <a:r>
              <a:t>Microservices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0" name="TextBox 5"/>
          <p:cNvSpPr txBox="1"/>
          <p:nvPr/>
        </p:nvSpPr>
        <p:spPr>
          <a:xfrm>
            <a:off x="0" y="2045598"/>
            <a:ext cx="12192000" cy="1370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defRPr sz="4400">
                <a:solidFill>
                  <a:srgbClr val="666666"/>
                </a:solidFill>
                <a:latin typeface="Segoe UI Light"/>
                <a:ea typeface="Segoe UI Light"/>
                <a:cs typeface="Segoe UI Light"/>
                <a:sym typeface="Segoe UI Light"/>
              </a:defRPr>
            </a:lvl1pPr>
          </a:lstStyle>
          <a:p>
            <a:pPr/>
            <a:r>
              <a:t>Why should our business partners care about containers and microservices?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12" name="Title 1"/>
          <p:cNvSpPr txBox="1"/>
          <p:nvPr>
            <p:ph type="title"/>
          </p:nvPr>
        </p:nvSpPr>
        <p:spPr>
          <a:prstGeom prst="rect">
            <a:avLst/>
          </a:prstGeom>
        </p:spPr>
        <p:txBody>
          <a:bodyPr/>
          <a:lstStyle>
            <a:lvl1pPr algn="ctr">
              <a:defRPr sz="5200"/>
            </a:lvl1pPr>
          </a:lstStyle>
          <a:p>
            <a:pPr/>
            <a:r>
              <a:t>microservices ≠ containers</a:t>
            </a:r>
          </a:p>
        </p:txBody>
      </p:sp>
      <p:sp>
        <p:nvSpPr>
          <p:cNvPr id="14913" name="Rectangle 2"/>
          <p:cNvSpPr txBox="1"/>
          <p:nvPr/>
        </p:nvSpPr>
        <p:spPr>
          <a:xfrm>
            <a:off x="374471" y="1860256"/>
            <a:ext cx="10536808" cy="146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191">
              <a:defRPr sz="4700">
                <a:solidFill>
                  <a:srgbClr val="FFFFFF"/>
                </a:solidFill>
              </a:defRPr>
            </a:pPr>
            <a:r>
              <a:t>microservices is an architectural </a:t>
            </a:r>
            <a:br/>
            <a:r>
              <a:t>design approach</a:t>
            </a:r>
          </a:p>
        </p:txBody>
      </p:sp>
      <p:sp>
        <p:nvSpPr>
          <p:cNvPr id="14914" name="Rectangle 3"/>
          <p:cNvSpPr txBox="1"/>
          <p:nvPr/>
        </p:nvSpPr>
        <p:spPr>
          <a:xfrm>
            <a:off x="1269679" y="4624232"/>
            <a:ext cx="10536808" cy="146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defTabSz="914191">
              <a:defRPr sz="4700">
                <a:solidFill>
                  <a:srgbClr val="FFFFFF"/>
                </a:solidFill>
              </a:defRPr>
            </a:pPr>
            <a:r>
              <a:t>containers are an implementation </a:t>
            </a:r>
            <a:br/>
            <a:r>
              <a:t>detail that often helps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4913"/>
                                        </p:tgtEl>
                                        <p:attrNameLst>
                                          <p:attrName>style.visibility</p:attrName>
                                        </p:attrNameLst>
                                      </p:cBhvr>
                                      <p:to>
                                        <p:strVal val="visible"/>
                                      </p:to>
                                    </p:set>
                                    <p:anim calcmode="lin" valueType="num">
                                      <p:cBhvr>
                                        <p:cTn id="7" dur="500" fill="hold"/>
                                        <p:tgtEl>
                                          <p:spTgt spid="14913"/>
                                        </p:tgtEl>
                                        <p:attrNameLst>
                                          <p:attrName>ppt_x</p:attrName>
                                        </p:attrNameLst>
                                      </p:cBhvr>
                                      <p:tavLst>
                                        <p:tav tm="0">
                                          <p:val>
                                            <p:strVal val="#ppt_x"/>
                                          </p:val>
                                        </p:tav>
                                        <p:tav tm="100000">
                                          <p:val>
                                            <p:strVal val="#ppt_x"/>
                                          </p:val>
                                        </p:tav>
                                      </p:tavLst>
                                    </p:anim>
                                    <p:anim calcmode="lin" valueType="num">
                                      <p:cBhvr>
                                        <p:cTn id="8" dur="500" fill="hold"/>
                                        <p:tgtEl>
                                          <p:spTgt spid="149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4914"/>
                                        </p:tgtEl>
                                        <p:attrNameLst>
                                          <p:attrName>style.visibility</p:attrName>
                                        </p:attrNameLst>
                                      </p:cBhvr>
                                      <p:to>
                                        <p:strVal val="visible"/>
                                      </p:to>
                                    </p:set>
                                    <p:anim calcmode="lin" valueType="num">
                                      <p:cBhvr>
                                        <p:cTn id="13" dur="500" fill="hold"/>
                                        <p:tgtEl>
                                          <p:spTgt spid="14914"/>
                                        </p:tgtEl>
                                        <p:attrNameLst>
                                          <p:attrName>ppt_x</p:attrName>
                                        </p:attrNameLst>
                                      </p:cBhvr>
                                      <p:tavLst>
                                        <p:tav tm="0">
                                          <p:val>
                                            <p:strVal val="#ppt_x"/>
                                          </p:val>
                                        </p:tav>
                                        <p:tav tm="100000">
                                          <p:val>
                                            <p:strVal val="#ppt_x"/>
                                          </p:val>
                                        </p:tav>
                                      </p:tavLst>
                                    </p:anim>
                                    <p:anim calcmode="lin" valueType="num">
                                      <p:cBhvr>
                                        <p:cTn id="14" dur="500" fill="hold"/>
                                        <p:tgtEl>
                                          <p:spTgt spid="14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14" grpId="2"/>
      <p:bldP build="whole" bldLvl="1" animBg="1" rev="0" advAuto="0" spid="14913" grpId="1"/>
    </p:bldLst>
  </p:timing>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16" name="Title 1"/>
          <p:cNvSpPr txBox="1"/>
          <p:nvPr>
            <p:ph type="title"/>
          </p:nvPr>
        </p:nvSpPr>
        <p:spPr>
          <a:xfrm>
            <a:off x="358569" y="113915"/>
            <a:ext cx="10515601" cy="1141567"/>
          </a:xfrm>
          <a:prstGeom prst="rect">
            <a:avLst/>
          </a:prstGeom>
        </p:spPr>
        <p:txBody>
          <a:bodyPr/>
          <a:lstStyle/>
          <a:p>
            <a:pPr/>
            <a:r>
              <a:t>Microservices</a:t>
            </a:r>
          </a:p>
        </p:txBody>
      </p:sp>
      <p:pic>
        <p:nvPicPr>
          <p:cNvPr id="14917" name="Picture 6" descr="Picture 6"/>
          <p:cNvPicPr>
            <a:picLocks noChangeAspect="1"/>
          </p:cNvPicPr>
          <p:nvPr/>
        </p:nvPicPr>
        <p:blipFill>
          <a:blip r:embed="rId2">
            <a:extLst/>
          </a:blip>
          <a:stretch>
            <a:fillRect/>
          </a:stretch>
        </p:blipFill>
        <p:spPr>
          <a:xfrm>
            <a:off x="1287998" y="1255481"/>
            <a:ext cx="9237331" cy="49535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19" name="Title 1"/>
          <p:cNvSpPr txBox="1"/>
          <p:nvPr>
            <p:ph type="title"/>
          </p:nvPr>
        </p:nvSpPr>
        <p:spPr>
          <a:xfrm>
            <a:off x="358569" y="113915"/>
            <a:ext cx="10515601" cy="1141567"/>
          </a:xfrm>
          <a:prstGeom prst="rect">
            <a:avLst/>
          </a:prstGeom>
        </p:spPr>
        <p:txBody>
          <a:bodyPr/>
          <a:lstStyle/>
          <a:p>
            <a:pPr/>
            <a:r>
              <a:t>Microservices Benefits</a:t>
            </a:r>
          </a:p>
        </p:txBody>
      </p:sp>
      <p:sp>
        <p:nvSpPr>
          <p:cNvPr id="14920" name="Text Placeholder 4"/>
          <p:cNvSpPr txBox="1"/>
          <p:nvPr>
            <p:ph type="body" sz="half" idx="1"/>
          </p:nvPr>
        </p:nvSpPr>
        <p:spPr>
          <a:xfrm>
            <a:off x="358569" y="1345123"/>
            <a:ext cx="5557836" cy="4510811"/>
          </a:xfrm>
          <a:prstGeom prst="rect">
            <a:avLst/>
          </a:prstGeom>
        </p:spPr>
        <p:txBody>
          <a:bodyPr/>
          <a:lstStyle/>
          <a:p>
            <a:pPr marL="448192" indent="-448192">
              <a:buClr>
                <a:srgbClr val="E7E6E6"/>
              </a:buClr>
              <a:buSzPct val="100000"/>
              <a:buChar char="✓"/>
              <a:defRPr spc="-100">
                <a:solidFill>
                  <a:srgbClr val="FFFFFF"/>
                </a:solidFill>
              </a:defRPr>
            </a:pPr>
            <a:r>
              <a:t>Independent deployments</a:t>
            </a:r>
          </a:p>
          <a:p>
            <a:pPr marL="448192" indent="-448192">
              <a:buClr>
                <a:srgbClr val="E7E6E6"/>
              </a:buClr>
              <a:buSzPct val="100000"/>
              <a:buChar char="✓"/>
              <a:defRPr spc="-100">
                <a:solidFill>
                  <a:srgbClr val="FFFFFF"/>
                </a:solidFill>
              </a:defRPr>
            </a:pPr>
            <a:r>
              <a:t>Enables continuous delivery</a:t>
            </a:r>
          </a:p>
          <a:p>
            <a:pPr marL="448192" indent="-448192">
              <a:buClr>
                <a:srgbClr val="E7E6E6"/>
              </a:buClr>
              <a:buSzPct val="100000"/>
              <a:buChar char="✓"/>
              <a:defRPr spc="-100">
                <a:solidFill>
                  <a:srgbClr val="FFFFFF"/>
                </a:solidFill>
              </a:defRPr>
            </a:pPr>
            <a:r>
              <a:t>No downtime upgrades</a:t>
            </a:r>
          </a:p>
          <a:p>
            <a:pPr marL="448192" indent="-448192">
              <a:buClr>
                <a:srgbClr val="E7E6E6"/>
              </a:buClr>
              <a:buSzPct val="100000"/>
              <a:buChar char="✓"/>
              <a:defRPr spc="-100">
                <a:solidFill>
                  <a:srgbClr val="FFFFFF"/>
                </a:solidFill>
              </a:defRPr>
            </a:pPr>
            <a:r>
              <a:t>Improved scale and resource utilization per service</a:t>
            </a:r>
          </a:p>
          <a:p>
            <a:pPr marL="448192" indent="-448192">
              <a:buClr>
                <a:srgbClr val="E7E6E6"/>
              </a:buClr>
              <a:buSzPct val="100000"/>
              <a:buChar char="✓"/>
              <a:defRPr spc="-100">
                <a:solidFill>
                  <a:srgbClr val="FFFFFF"/>
                </a:solidFill>
              </a:defRPr>
            </a:pPr>
            <a:r>
              <a:t>Fault isolation</a:t>
            </a:r>
          </a:p>
          <a:p>
            <a:pPr marL="448192" indent="-448192">
              <a:buClr>
                <a:srgbClr val="E7E6E6"/>
              </a:buClr>
              <a:buSzPct val="100000"/>
              <a:buChar char="✓"/>
              <a:defRPr spc="-100">
                <a:solidFill>
                  <a:srgbClr val="FFFFFF"/>
                </a:solidFill>
              </a:defRPr>
            </a:pPr>
            <a:r>
              <a:t>Security isolation</a:t>
            </a:r>
          </a:p>
          <a:p>
            <a:pPr marL="448192" indent="-448192">
              <a:buClr>
                <a:srgbClr val="E7E6E6"/>
              </a:buClr>
              <a:buSzPct val="100000"/>
              <a:buChar char="✓"/>
              <a:defRPr spc="-100">
                <a:solidFill>
                  <a:srgbClr val="FFFFFF"/>
                </a:solidFill>
              </a:defRPr>
            </a:pPr>
            <a:r>
              <a:t>Services can be distributed across multiple servers or environments</a:t>
            </a:r>
          </a:p>
        </p:txBody>
      </p:sp>
      <p:sp>
        <p:nvSpPr>
          <p:cNvPr id="14921" name="Text Placeholder 5"/>
          <p:cNvSpPr/>
          <p:nvPr>
            <p:ph type="body" idx="13"/>
          </p:nvPr>
        </p:nvSpPr>
        <p:spPr>
          <a:xfrm>
            <a:off x="6274973" y="1345123"/>
            <a:ext cx="5557835" cy="2308208"/>
          </a:xfrm>
          <a:prstGeom prst="rect">
            <a:avLst/>
          </a:prstGeom>
          <a:extLst>
            <a:ext uri="{C572A759-6A51-4108-AA02-DFA0A04FC94B}">
              <ma14:wrappingTextBoxFlag xmlns:ma14="http://schemas.microsoft.com/office/mac/drawingml/2011/main" val="1"/>
            </a:ext>
          </a:extLst>
        </p:spPr>
        <p:txBody>
          <a:bodyPr/>
          <a:lstStyle/>
          <a:p>
            <a:pPr marL="448192" indent="-448192">
              <a:spcBef>
                <a:spcPts val="500"/>
              </a:spcBef>
              <a:buClr>
                <a:srgbClr val="E7E6E6"/>
              </a:buClr>
              <a:buFontTx/>
              <a:buChar char="✓"/>
              <a:defRPr spc="-100" sz="2700">
                <a:latin typeface="Calibri Light"/>
                <a:ea typeface="Calibri Light"/>
                <a:cs typeface="Calibri Light"/>
                <a:sym typeface="Calibri Light"/>
              </a:defRPr>
            </a:pPr>
            <a:r>
              <a:t>Multiple languages / diversity</a:t>
            </a:r>
            <a:endParaRPr spc="-29"/>
          </a:p>
          <a:p>
            <a:pPr marL="448192" indent="-448192">
              <a:spcBef>
                <a:spcPts val="500"/>
              </a:spcBef>
              <a:buClr>
                <a:srgbClr val="E7E6E6"/>
              </a:buClr>
              <a:buFontTx/>
              <a:buChar char="✓"/>
              <a:defRPr spc="-100" sz="2700">
                <a:latin typeface="Calibri Light"/>
                <a:ea typeface="Calibri Light"/>
                <a:cs typeface="Calibri Light"/>
                <a:sym typeface="Calibri Light"/>
              </a:defRPr>
            </a:pPr>
            <a:r>
              <a:t>Smaller, focused teams</a:t>
            </a:r>
            <a:endParaRPr spc="-29"/>
          </a:p>
          <a:p>
            <a:pPr marL="448192" indent="-448192">
              <a:spcBef>
                <a:spcPts val="500"/>
              </a:spcBef>
              <a:buClr>
                <a:srgbClr val="E7E6E6"/>
              </a:buClr>
              <a:buFontTx/>
              <a:buChar char="✓"/>
              <a:defRPr spc="-100" sz="2700">
                <a:latin typeface="Calibri Light"/>
                <a:ea typeface="Calibri Light"/>
                <a:cs typeface="Calibri Light"/>
                <a:sym typeface="Calibri Light"/>
              </a:defRPr>
            </a:pPr>
            <a:r>
              <a:t>Code can be organized around business capabilities</a:t>
            </a:r>
            <a:endParaRPr spc="-29"/>
          </a:p>
          <a:p>
            <a:pPr marL="448192" indent="-448192">
              <a:spcBef>
                <a:spcPts val="500"/>
              </a:spcBef>
              <a:buClr>
                <a:srgbClr val="E7E6E6"/>
              </a:buClr>
              <a:buFontTx/>
              <a:buChar char="✓"/>
              <a:defRPr spc="-100" sz="2700">
                <a:latin typeface="Calibri Light"/>
                <a:ea typeface="Calibri Light"/>
                <a:cs typeface="Calibri Light"/>
                <a:sym typeface="Calibri Light"/>
              </a:defRPr>
            </a:pPr>
            <a:r>
              <a:t>Autonomous developer teams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23" name="Title 1"/>
          <p:cNvSpPr txBox="1"/>
          <p:nvPr>
            <p:ph type="title"/>
          </p:nvPr>
        </p:nvSpPr>
        <p:spPr>
          <a:xfrm>
            <a:off x="455857" y="144062"/>
            <a:ext cx="10515601" cy="1041644"/>
          </a:xfrm>
          <a:prstGeom prst="rect">
            <a:avLst/>
          </a:prstGeom>
        </p:spPr>
        <p:txBody>
          <a:bodyPr/>
          <a:lstStyle/>
          <a:p>
            <a:pPr/>
            <a:r>
              <a:t>Microservices </a:t>
            </a:r>
            <a:r>
              <a:t>–</a:t>
            </a:r>
            <a:r>
              <a:t> The Hard Part</a:t>
            </a:r>
          </a:p>
        </p:txBody>
      </p:sp>
      <p:sp>
        <p:nvSpPr>
          <p:cNvPr id="14924" name="Text Placeholder 4"/>
          <p:cNvSpPr txBox="1"/>
          <p:nvPr>
            <p:ph type="body" sz="half" idx="1"/>
          </p:nvPr>
        </p:nvSpPr>
        <p:spPr>
          <a:xfrm>
            <a:off x="358569" y="1345124"/>
            <a:ext cx="5557836" cy="4435378"/>
          </a:xfrm>
          <a:prstGeom prst="rect">
            <a:avLst/>
          </a:prstGeom>
        </p:spPr>
        <p:txBody>
          <a:bodyPr/>
          <a:lstStyle/>
          <a:p>
            <a:pPr marL="448192" indent="-448192">
              <a:buClr>
                <a:srgbClr val="E7E6E6"/>
              </a:buClr>
              <a:buSzPct val="100000"/>
              <a:buChar char="✓"/>
              <a:defRPr spc="-100">
                <a:solidFill>
                  <a:srgbClr val="FFFFFF"/>
                </a:solidFill>
              </a:defRPr>
            </a:pPr>
            <a:r>
              <a:t>Deployment is complex</a:t>
            </a:r>
          </a:p>
          <a:p>
            <a:pPr marL="448192" indent="-448192">
              <a:buClr>
                <a:srgbClr val="E7E6E6"/>
              </a:buClr>
              <a:buSzPct val="100000"/>
              <a:buChar char="✓"/>
              <a:defRPr spc="-100">
                <a:solidFill>
                  <a:srgbClr val="FFFFFF"/>
                </a:solidFill>
              </a:defRPr>
            </a:pPr>
            <a:r>
              <a:t>Testing is difficult</a:t>
            </a:r>
          </a:p>
          <a:p>
            <a:pPr marL="448192" indent="-448192">
              <a:buClr>
                <a:srgbClr val="E7E6E6"/>
              </a:buClr>
              <a:buSzPct val="100000"/>
              <a:buChar char="✓"/>
              <a:defRPr spc="-100">
                <a:solidFill>
                  <a:srgbClr val="FFFFFF"/>
                </a:solidFill>
              </a:defRPr>
            </a:pPr>
            <a:r>
              <a:t>Debugging is difficult</a:t>
            </a:r>
          </a:p>
          <a:p>
            <a:pPr marL="448192" indent="-448192">
              <a:buClr>
                <a:srgbClr val="E7E6E6"/>
              </a:buClr>
              <a:buSzPct val="100000"/>
              <a:buChar char="✓"/>
              <a:defRPr spc="-100">
                <a:solidFill>
                  <a:srgbClr val="FFFFFF"/>
                </a:solidFill>
              </a:defRPr>
            </a:pPr>
            <a:r>
              <a:t>Monitoring/Logging is difficult</a:t>
            </a:r>
          </a:p>
          <a:p>
            <a:pPr marL="448192" indent="-448192">
              <a:buClr>
                <a:srgbClr val="E7E6E6"/>
              </a:buClr>
              <a:buSzPct val="100000"/>
              <a:buChar char="✓"/>
              <a:defRPr spc="-100">
                <a:solidFill>
                  <a:srgbClr val="FFFFFF"/>
                </a:solidFill>
              </a:defRPr>
            </a:pPr>
            <a:r>
              <a:t>New service versions must support old/new API contracts</a:t>
            </a:r>
          </a:p>
          <a:p>
            <a:pPr marL="448192" indent="-448192">
              <a:buClr>
                <a:srgbClr val="E7E6E6"/>
              </a:buClr>
              <a:buSzPct val="100000"/>
              <a:buChar char="✓"/>
              <a:defRPr spc="-100">
                <a:solidFill>
                  <a:srgbClr val="FFFFFF"/>
                </a:solidFill>
              </a:defRPr>
            </a:pPr>
            <a:r>
              <a:t>Distributed databases make transactions hard</a:t>
            </a:r>
          </a:p>
          <a:p>
            <a:pPr marL="448192" indent="-448192">
              <a:buClr>
                <a:srgbClr val="E7E6E6"/>
              </a:buClr>
              <a:buSzPct val="100000"/>
              <a:buChar char="✓"/>
              <a:defRPr spc="-100">
                <a:solidFill>
                  <a:srgbClr val="FFFFFF"/>
                </a:solidFill>
              </a:defRPr>
            </a:pPr>
            <a:r>
              <a:t>Cluster and orchestration tools overhead</a:t>
            </a:r>
          </a:p>
        </p:txBody>
      </p:sp>
      <p:sp>
        <p:nvSpPr>
          <p:cNvPr id="14925" name="Text Placeholder 5"/>
          <p:cNvSpPr/>
          <p:nvPr>
            <p:ph type="body" idx="13"/>
          </p:nvPr>
        </p:nvSpPr>
        <p:spPr>
          <a:xfrm>
            <a:off x="6274973" y="1345123"/>
            <a:ext cx="5557835" cy="2818126"/>
          </a:xfrm>
          <a:prstGeom prst="rect">
            <a:avLst/>
          </a:prstGeom>
          <a:extLst>
            <a:ext uri="{C572A759-6A51-4108-AA02-DFA0A04FC94B}">
              <ma14:wrappingTextBoxFlag xmlns:ma14="http://schemas.microsoft.com/office/mac/drawingml/2011/main" val="1"/>
            </a:ext>
          </a:extLst>
        </p:spPr>
        <p:txBody>
          <a:bodyPr/>
          <a:lstStyle/>
          <a:p>
            <a:pPr marL="448192" indent="-448192">
              <a:spcBef>
                <a:spcPts val="500"/>
              </a:spcBef>
              <a:buClr>
                <a:srgbClr val="E7E6E6"/>
              </a:buClr>
              <a:buFontTx/>
              <a:buChar char="✓"/>
              <a:defRPr spc="-100" sz="2700">
                <a:latin typeface="Calibri Light"/>
                <a:ea typeface="Calibri Light"/>
                <a:cs typeface="Calibri Light"/>
                <a:sym typeface="Calibri Light"/>
              </a:defRPr>
            </a:pPr>
            <a:r>
              <a:t>Distributed services adds more network communication</a:t>
            </a:r>
            <a:endParaRPr spc="-29"/>
          </a:p>
          <a:p>
            <a:pPr lvl="2" marL="896385" indent="-448192">
              <a:spcBef>
                <a:spcPts val="500"/>
              </a:spcBef>
              <a:buFontTx/>
              <a:buChar char="✓"/>
              <a:defRPr sz="1900"/>
            </a:pPr>
            <a:r>
              <a:t>Increased network hops</a:t>
            </a:r>
          </a:p>
          <a:p>
            <a:pPr lvl="2" marL="896385" indent="-448192">
              <a:spcBef>
                <a:spcPts val="500"/>
              </a:spcBef>
              <a:buFontTx/>
              <a:buChar char="✓"/>
              <a:defRPr sz="1900"/>
            </a:pPr>
            <a:r>
              <a:t>Requires failure/recovery code</a:t>
            </a:r>
          </a:p>
          <a:p>
            <a:pPr lvl="2" marL="896385" indent="-448192">
              <a:spcBef>
                <a:spcPts val="500"/>
              </a:spcBef>
              <a:buFontTx/>
              <a:buChar char="✓"/>
              <a:defRPr sz="1900"/>
            </a:pPr>
            <a:r>
              <a:t>Need service discovery solution</a:t>
            </a:r>
          </a:p>
          <a:p>
            <a:pPr marL="448192" indent="-448192">
              <a:spcBef>
                <a:spcPts val="500"/>
              </a:spcBef>
              <a:buClr>
                <a:srgbClr val="E7E6E6"/>
              </a:buClr>
              <a:buFontTx/>
              <a:buChar char="✓"/>
              <a:defRPr spc="-100" sz="2700">
                <a:latin typeface="Calibri Light"/>
                <a:ea typeface="Calibri Light"/>
                <a:cs typeface="Calibri Light"/>
                <a:sym typeface="Calibri Light"/>
              </a:defRPr>
            </a:pPr>
            <a:r>
              <a:t>Advanced DevOps capability: </a:t>
            </a:r>
            <a:br/>
            <a:r>
              <a:t>short-term pain for long-term gain</a:t>
            </a:r>
          </a:p>
        </p:txBody>
      </p:sp>
      <p:pic>
        <p:nvPicPr>
          <p:cNvPr id="14926" name="Picture 2" descr="Picture 2"/>
          <p:cNvPicPr>
            <a:picLocks noChangeAspect="1"/>
          </p:cNvPicPr>
          <p:nvPr/>
        </p:nvPicPr>
        <p:blipFill>
          <a:blip r:embed="rId2">
            <a:extLst/>
          </a:blip>
          <a:stretch>
            <a:fillRect/>
          </a:stretch>
        </p:blipFill>
        <p:spPr>
          <a:xfrm>
            <a:off x="9756402" y="4187064"/>
            <a:ext cx="2430111" cy="26704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28" name="Title 3"/>
          <p:cNvSpPr txBox="1"/>
          <p:nvPr>
            <p:ph type="ctrTitle"/>
          </p:nvPr>
        </p:nvSpPr>
        <p:spPr>
          <a:prstGeom prst="rect">
            <a:avLst/>
          </a:prstGeom>
        </p:spPr>
        <p:txBody>
          <a:bodyPr/>
          <a:lstStyle/>
          <a:p>
            <a:pPr/>
            <a:r>
              <a:t>12-Factor Apps</a:t>
            </a:r>
            <a:br/>
          </a:p>
        </p:txBody>
      </p:sp>
      <p:pic>
        <p:nvPicPr>
          <p:cNvPr id="14929" name="Picture 2" descr="Picture 2"/>
          <p:cNvPicPr>
            <a:picLocks noChangeAspect="1"/>
          </p:cNvPicPr>
          <p:nvPr/>
        </p:nvPicPr>
        <p:blipFill>
          <a:blip r:embed="rId3">
            <a:extLst/>
          </a:blip>
          <a:stretch>
            <a:fillRect/>
          </a:stretch>
        </p:blipFill>
        <p:spPr>
          <a:xfrm>
            <a:off x="4228448" y="3951914"/>
            <a:ext cx="3710204" cy="185510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3" name="Title 7"/>
          <p:cNvSpPr txBox="1"/>
          <p:nvPr>
            <p:ph type="title"/>
          </p:nvPr>
        </p:nvSpPr>
        <p:spPr>
          <a:prstGeom prst="rect">
            <a:avLst/>
          </a:prstGeom>
        </p:spPr>
        <p:txBody>
          <a:bodyPr/>
          <a:lstStyle>
            <a:lvl1pPr defTabSz="868680">
              <a:defRPr sz="4180"/>
            </a:lvl1pPr>
          </a:lstStyle>
          <a:p>
            <a:pPr/>
            <a:r>
              <a:t>12-Factor Apps (1-5)</a:t>
            </a:r>
          </a:p>
        </p:txBody>
      </p:sp>
      <p:sp>
        <p:nvSpPr>
          <p:cNvPr id="14934" name="Rectangle 1"/>
          <p:cNvSpPr txBox="1"/>
          <p:nvPr/>
        </p:nvSpPr>
        <p:spPr>
          <a:xfrm>
            <a:off x="363966" y="1412045"/>
            <a:ext cx="10961180" cy="3558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04216" indent="-504216">
              <a:buSzPct val="100000"/>
              <a:buAutoNum type="arabicPeriod" startAt="1"/>
              <a:defRPr sz="3100">
                <a:solidFill>
                  <a:srgbClr val="FFFFFF"/>
                </a:solidFill>
              </a:defRPr>
            </a:pPr>
            <a:r>
              <a:t>Single root repo; don’t share code with another app</a:t>
            </a:r>
          </a:p>
          <a:p>
            <a:pPr marL="504216" indent="-504216">
              <a:buSzPct val="100000"/>
              <a:buAutoNum type="arabicPeriod" startAt="1"/>
              <a:defRPr sz="3100">
                <a:solidFill>
                  <a:srgbClr val="FFFFFF"/>
                </a:solidFill>
              </a:defRPr>
            </a:pPr>
            <a:r>
              <a:t>Deploy dependent libs with app</a:t>
            </a:r>
          </a:p>
          <a:p>
            <a:pPr marL="504216" indent="-504216">
              <a:buSzPct val="100000"/>
              <a:buAutoNum type="arabicPeriod" startAt="1"/>
              <a:defRPr sz="3100">
                <a:solidFill>
                  <a:srgbClr val="FFFFFF"/>
                </a:solidFill>
              </a:defRPr>
            </a:pPr>
            <a:r>
              <a:t>No config in code; read from environment vars</a:t>
            </a:r>
          </a:p>
          <a:p>
            <a:pPr marL="504216" indent="-504216">
              <a:buSzPct val="100000"/>
              <a:buAutoNum type="arabicPeriod" startAt="1"/>
              <a:defRPr sz="3100">
                <a:solidFill>
                  <a:srgbClr val="FFFFFF"/>
                </a:solidFill>
              </a:defRPr>
            </a:pPr>
            <a:r>
              <a:t>Handle unresponsive app dependencies robustly</a:t>
            </a:r>
          </a:p>
          <a:p>
            <a:pPr marL="504216" indent="-504216">
              <a:buSzPct val="100000"/>
              <a:buAutoNum type="arabicPeriod" startAt="1"/>
              <a:defRPr sz="3100">
                <a:solidFill>
                  <a:srgbClr val="FFFFFF"/>
                </a:solidFill>
              </a:defRPr>
            </a:pPr>
            <a:r>
              <a:t>Strictly separate build, release, &amp; run steps</a:t>
            </a:r>
          </a:p>
          <a:p>
            <a:pPr lvl="1" marL="905377" indent="-448192">
              <a:buSzPct val="100000"/>
              <a:buFont typeface="Arial"/>
              <a:buChar char="•"/>
              <a:defRPr sz="2700">
                <a:solidFill>
                  <a:srgbClr val="FFFFFF"/>
                </a:solidFill>
              </a:defRPr>
            </a:pPr>
            <a:r>
              <a:t>Build: Builds a version of the code repo &amp; gathers dependencies</a:t>
            </a:r>
          </a:p>
          <a:p>
            <a:pPr lvl="1" marL="905377" indent="-448192">
              <a:buSzPct val="100000"/>
              <a:buFont typeface="Arial"/>
              <a:buChar char="•"/>
              <a:defRPr sz="2700">
                <a:solidFill>
                  <a:srgbClr val="FFFFFF"/>
                </a:solidFill>
              </a:defRPr>
            </a:pPr>
            <a:r>
              <a:t>Release: Combines build with config ReleaseId (immutable)</a:t>
            </a:r>
          </a:p>
          <a:p>
            <a:pPr lvl="1" marL="905377" indent="-448192">
              <a:buSzPct val="100000"/>
              <a:buFont typeface="Arial"/>
              <a:buChar char="•"/>
              <a:defRPr sz="2700">
                <a:solidFill>
                  <a:srgbClr val="FFFFFF"/>
                </a:solidFill>
              </a:defRPr>
            </a:pPr>
            <a:r>
              <a:t>Run: Runs app in execution environment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38" name="Title 2"/>
          <p:cNvSpPr txBox="1"/>
          <p:nvPr>
            <p:ph type="title"/>
          </p:nvPr>
        </p:nvSpPr>
        <p:spPr>
          <a:prstGeom prst="rect">
            <a:avLst/>
          </a:prstGeom>
        </p:spPr>
        <p:txBody>
          <a:bodyPr/>
          <a:lstStyle>
            <a:lvl1pPr defTabSz="868680">
              <a:defRPr sz="4180"/>
            </a:lvl1pPr>
          </a:lstStyle>
          <a:p>
            <a:pPr/>
            <a:r>
              <a:t>12-Factor Apps (6-12)</a:t>
            </a:r>
          </a:p>
        </p:txBody>
      </p:sp>
      <p:sp>
        <p:nvSpPr>
          <p:cNvPr id="14939" name="Rectangle 4"/>
          <p:cNvSpPr txBox="1"/>
          <p:nvPr/>
        </p:nvSpPr>
        <p:spPr>
          <a:xfrm>
            <a:off x="363966" y="1412043"/>
            <a:ext cx="10961180" cy="329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04216" indent="-504216">
              <a:buSzPct val="100000"/>
              <a:buAutoNum type="arabicPeriod" startAt="6"/>
              <a:defRPr sz="3100">
                <a:solidFill>
                  <a:srgbClr val="FFFFFF"/>
                </a:solidFill>
              </a:defRPr>
            </a:pPr>
            <a:r>
              <a:t>App executes as 1+ stateless process &amp; shares nothing</a:t>
            </a:r>
          </a:p>
          <a:p>
            <a:pPr marL="504216" indent="-504216">
              <a:buSzPct val="100000"/>
              <a:buAutoNum type="arabicPeriod" startAt="6"/>
              <a:defRPr sz="3100">
                <a:solidFill>
                  <a:srgbClr val="FFFFFF"/>
                </a:solidFill>
              </a:defRPr>
            </a:pPr>
            <a:r>
              <a:t>App listens on ports; avoid using (web) host</a:t>
            </a:r>
          </a:p>
          <a:p>
            <a:pPr marL="504216" indent="-504216">
              <a:buSzPct val="100000"/>
              <a:buAutoNum type="arabicPeriod" startAt="6"/>
              <a:defRPr sz="3100">
                <a:solidFill>
                  <a:srgbClr val="FFFFFF"/>
                </a:solidFill>
              </a:defRPr>
            </a:pPr>
            <a:r>
              <a:t>Use processes for isolation; multiple for concurrency</a:t>
            </a:r>
          </a:p>
          <a:p>
            <a:pPr marL="504216" indent="-504216">
              <a:buSzPct val="100000"/>
              <a:buAutoNum type="arabicPeriod" startAt="6"/>
              <a:defRPr sz="3100">
                <a:solidFill>
                  <a:srgbClr val="FFFFFF"/>
                </a:solidFill>
              </a:defRPr>
            </a:pPr>
            <a:r>
              <a:t>Processes can crash/be killed quickly &amp; start fast</a:t>
            </a:r>
          </a:p>
          <a:p>
            <a:pPr marL="504216" indent="-504216">
              <a:buSzPct val="100000"/>
              <a:buAutoNum type="arabicPeriod" startAt="6"/>
              <a:defRPr sz="3100">
                <a:solidFill>
                  <a:srgbClr val="FFFFFF"/>
                </a:solidFill>
              </a:defRPr>
            </a:pPr>
            <a:r>
              <a:t>Keep dev, staging, &amp; prod environments similar</a:t>
            </a:r>
          </a:p>
          <a:p>
            <a:pPr marL="504216" indent="-504216">
              <a:buSzPct val="100000"/>
              <a:buAutoNum type="arabicPeriod" startAt="6"/>
              <a:defRPr sz="3100">
                <a:solidFill>
                  <a:srgbClr val="FFFFFF"/>
                </a:solidFill>
              </a:defRPr>
            </a:pPr>
            <a:r>
              <a:t>Log to stdout (dev=console; prod=file &amp; archived)</a:t>
            </a:r>
          </a:p>
          <a:p>
            <a:pPr marL="504216" indent="-504216">
              <a:buSzPct val="100000"/>
              <a:buAutoNum type="arabicPeriod" startAt="6"/>
              <a:defRPr sz="3100">
                <a:solidFill>
                  <a:srgbClr val="FFFFFF"/>
                </a:solidFill>
              </a:defRPr>
            </a:pPr>
            <a:r>
              <a:t>Deploy &amp; run admin tasks (scripts) as processes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43" name="Title 1"/>
          <p:cNvSpPr txBox="1"/>
          <p:nvPr>
            <p:ph type="title"/>
          </p:nvPr>
        </p:nvSpPr>
        <p:spPr>
          <a:xfrm>
            <a:off x="269239" y="2084172"/>
            <a:ext cx="11653523" cy="1158794"/>
          </a:xfrm>
          <a:prstGeom prst="rect">
            <a:avLst/>
          </a:prstGeom>
        </p:spPr>
        <p:txBody>
          <a:bodyPr/>
          <a:lstStyle>
            <a:lvl1pPr defTabSz="822930">
              <a:defRPr spc="-90" sz="6300"/>
            </a:lvl1pPr>
          </a:lstStyle>
          <a:p>
            <a:pPr/>
            <a:r>
              <a:t>Managing Storage and State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45" name="Title 1"/>
          <p:cNvSpPr txBox="1"/>
          <p:nvPr>
            <p:ph type="title"/>
          </p:nvPr>
        </p:nvSpPr>
        <p:spPr>
          <a:xfrm>
            <a:off x="269239" y="289510"/>
            <a:ext cx="11655842" cy="899667"/>
          </a:xfrm>
          <a:prstGeom prst="rect">
            <a:avLst/>
          </a:prstGeom>
        </p:spPr>
        <p:txBody>
          <a:bodyPr/>
          <a:lstStyle/>
          <a:p>
            <a:pPr/>
            <a:r>
              <a:t>Managing State For Containers</a:t>
            </a:r>
          </a:p>
        </p:txBody>
      </p:sp>
      <p:sp>
        <p:nvSpPr>
          <p:cNvPr id="14946" name="Text Placeholder 2"/>
          <p:cNvSpPr txBox="1"/>
          <p:nvPr>
            <p:ph type="body" sz="quarter" idx="1"/>
          </p:nvPr>
        </p:nvSpPr>
        <p:spPr>
          <a:xfrm>
            <a:off x="269302" y="1187643"/>
            <a:ext cx="11655080" cy="673455"/>
          </a:xfrm>
          <a:prstGeom prst="rect">
            <a:avLst/>
          </a:prstGeom>
        </p:spPr>
        <p:txBody>
          <a:bodyPr/>
          <a:lstStyle/>
          <a:p>
            <a:pPr marL="0" indent="0" defTabSz="850361">
              <a:spcBef>
                <a:spcPts val="700"/>
              </a:spcBef>
              <a:buSzTx/>
              <a:buFont typeface="Wingdings"/>
              <a:buNone/>
              <a:defRPr sz="3255"/>
            </a:pPr>
          </a:p>
        </p:txBody>
      </p:sp>
      <p:pic>
        <p:nvPicPr>
          <p:cNvPr id="14947" name="Picture 3" descr="Picture 3"/>
          <p:cNvPicPr>
            <a:picLocks noChangeAspect="1"/>
          </p:cNvPicPr>
          <p:nvPr/>
        </p:nvPicPr>
        <p:blipFill>
          <a:blip r:embed="rId2">
            <a:extLst/>
          </a:blip>
          <a:stretch>
            <a:fillRect/>
          </a:stretch>
        </p:blipFill>
        <p:spPr>
          <a:xfrm>
            <a:off x="527782" y="3469747"/>
            <a:ext cx="2743201" cy="946151"/>
          </a:xfrm>
          <a:prstGeom prst="rect">
            <a:avLst/>
          </a:prstGeom>
          <a:ln w="12700">
            <a:miter lim="400000"/>
          </a:ln>
        </p:spPr>
      </p:pic>
      <p:grpSp>
        <p:nvGrpSpPr>
          <p:cNvPr id="14950" name="Oval 4"/>
          <p:cNvGrpSpPr/>
          <p:nvPr/>
        </p:nvGrpSpPr>
        <p:grpSpPr>
          <a:xfrm>
            <a:off x="876399" y="3159654"/>
            <a:ext cx="800101" cy="657227"/>
            <a:chOff x="0" y="0"/>
            <a:chExt cx="800100" cy="657226"/>
          </a:xfrm>
        </p:grpSpPr>
        <p:sp>
          <p:nvSpPr>
            <p:cNvPr id="14948"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4949"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pic>
        <p:nvPicPr>
          <p:cNvPr id="14951" name="Picture 6" descr="Picture 6"/>
          <p:cNvPicPr>
            <a:picLocks noChangeAspect="1"/>
          </p:cNvPicPr>
          <p:nvPr/>
        </p:nvPicPr>
        <p:blipFill>
          <a:blip r:embed="rId2">
            <a:extLst/>
          </a:blip>
          <a:stretch>
            <a:fillRect/>
          </a:stretch>
        </p:blipFill>
        <p:spPr>
          <a:xfrm>
            <a:off x="4613059" y="3469747"/>
            <a:ext cx="2743201" cy="946151"/>
          </a:xfrm>
          <a:prstGeom prst="rect">
            <a:avLst/>
          </a:prstGeom>
          <a:ln w="12700">
            <a:miter lim="400000"/>
          </a:ln>
        </p:spPr>
      </p:pic>
      <p:grpSp>
        <p:nvGrpSpPr>
          <p:cNvPr id="14954" name="Oval 7"/>
          <p:cNvGrpSpPr/>
          <p:nvPr/>
        </p:nvGrpSpPr>
        <p:grpSpPr>
          <a:xfrm>
            <a:off x="5584609" y="3159654"/>
            <a:ext cx="800101" cy="657227"/>
            <a:chOff x="0" y="0"/>
            <a:chExt cx="800100" cy="657226"/>
          </a:xfrm>
        </p:grpSpPr>
        <p:sp>
          <p:nvSpPr>
            <p:cNvPr id="14952"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4953"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pic>
        <p:nvPicPr>
          <p:cNvPr id="14955" name="Picture 9" descr="Picture 9"/>
          <p:cNvPicPr>
            <a:picLocks noChangeAspect="1"/>
          </p:cNvPicPr>
          <p:nvPr/>
        </p:nvPicPr>
        <p:blipFill>
          <a:blip r:embed="rId2">
            <a:extLst/>
          </a:blip>
          <a:stretch>
            <a:fillRect/>
          </a:stretch>
        </p:blipFill>
        <p:spPr>
          <a:xfrm>
            <a:off x="9089067" y="3459693"/>
            <a:ext cx="2743201" cy="946151"/>
          </a:xfrm>
          <a:prstGeom prst="rect">
            <a:avLst/>
          </a:prstGeom>
          <a:ln w="12700">
            <a:miter lim="400000"/>
          </a:ln>
        </p:spPr>
      </p:pic>
      <p:grpSp>
        <p:nvGrpSpPr>
          <p:cNvPr id="14958" name="Oval 10"/>
          <p:cNvGrpSpPr/>
          <p:nvPr/>
        </p:nvGrpSpPr>
        <p:grpSpPr>
          <a:xfrm>
            <a:off x="10060617" y="3141135"/>
            <a:ext cx="800101" cy="657227"/>
            <a:chOff x="0" y="0"/>
            <a:chExt cx="800100" cy="657226"/>
          </a:xfrm>
        </p:grpSpPr>
        <p:sp>
          <p:nvSpPr>
            <p:cNvPr id="14956"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4957"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4961" name="Can 12"/>
          <p:cNvGrpSpPr/>
          <p:nvPr/>
        </p:nvGrpSpPr>
        <p:grpSpPr>
          <a:xfrm>
            <a:off x="2083855" y="3244425"/>
            <a:ext cx="934721" cy="487682"/>
            <a:chOff x="0" y="0"/>
            <a:chExt cx="934719" cy="487680"/>
          </a:xfrm>
        </p:grpSpPr>
        <p:sp>
          <p:nvSpPr>
            <p:cNvPr id="14959" name="Shape"/>
            <p:cNvSpPr/>
            <p:nvPr/>
          </p:nvSpPr>
          <p:spPr>
            <a:xfrm>
              <a:off x="0" y="-1"/>
              <a:ext cx="934720" cy="48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4960" name="Oval"/>
            <p:cNvSpPr/>
            <p:nvPr/>
          </p:nvSpPr>
          <p:spPr>
            <a:xfrm>
              <a:off x="0" y="-1"/>
              <a:ext cx="934720" cy="121921"/>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grpSp>
      <p:pic>
        <p:nvPicPr>
          <p:cNvPr id="14962" name="Picture 14" descr="Picture 14"/>
          <p:cNvPicPr>
            <a:picLocks noChangeAspect="1"/>
          </p:cNvPicPr>
          <p:nvPr/>
        </p:nvPicPr>
        <p:blipFill>
          <a:blip r:embed="rId3">
            <a:extLst/>
          </a:blip>
          <a:stretch>
            <a:fillRect/>
          </a:stretch>
        </p:blipFill>
        <p:spPr>
          <a:xfrm>
            <a:off x="9528386" y="4724401"/>
            <a:ext cx="2070022" cy="1083312"/>
          </a:xfrm>
          <a:prstGeom prst="rect">
            <a:avLst/>
          </a:prstGeom>
          <a:ln w="12700">
            <a:miter lim="400000"/>
          </a:ln>
        </p:spPr>
      </p:pic>
      <p:grpSp>
        <p:nvGrpSpPr>
          <p:cNvPr id="14965" name="Can 15"/>
          <p:cNvGrpSpPr/>
          <p:nvPr/>
        </p:nvGrpSpPr>
        <p:grpSpPr>
          <a:xfrm>
            <a:off x="6720409" y="5156832"/>
            <a:ext cx="934721" cy="487681"/>
            <a:chOff x="0" y="0"/>
            <a:chExt cx="934719" cy="487680"/>
          </a:xfrm>
        </p:grpSpPr>
        <p:sp>
          <p:nvSpPr>
            <p:cNvPr id="14963" name="Shape"/>
            <p:cNvSpPr/>
            <p:nvPr/>
          </p:nvSpPr>
          <p:spPr>
            <a:xfrm>
              <a:off x="0" y="-1"/>
              <a:ext cx="934720" cy="48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4964" name="Oval"/>
            <p:cNvSpPr/>
            <p:nvPr/>
          </p:nvSpPr>
          <p:spPr>
            <a:xfrm>
              <a:off x="0" y="-1"/>
              <a:ext cx="934720" cy="121921"/>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grpSp>
      <p:grpSp>
        <p:nvGrpSpPr>
          <p:cNvPr id="14968" name="Can 16"/>
          <p:cNvGrpSpPr/>
          <p:nvPr/>
        </p:nvGrpSpPr>
        <p:grpSpPr>
          <a:xfrm>
            <a:off x="5603864" y="5155248"/>
            <a:ext cx="934721" cy="487681"/>
            <a:chOff x="0" y="0"/>
            <a:chExt cx="934719" cy="487680"/>
          </a:xfrm>
        </p:grpSpPr>
        <p:sp>
          <p:nvSpPr>
            <p:cNvPr id="14966" name="Shape"/>
            <p:cNvSpPr/>
            <p:nvPr/>
          </p:nvSpPr>
          <p:spPr>
            <a:xfrm>
              <a:off x="0" y="-1"/>
              <a:ext cx="934720" cy="48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4967" name="Oval"/>
            <p:cNvSpPr/>
            <p:nvPr/>
          </p:nvSpPr>
          <p:spPr>
            <a:xfrm>
              <a:off x="0" y="-1"/>
              <a:ext cx="934720" cy="121921"/>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grpSp>
      <p:grpSp>
        <p:nvGrpSpPr>
          <p:cNvPr id="14971" name="Can 17"/>
          <p:cNvGrpSpPr/>
          <p:nvPr/>
        </p:nvGrpSpPr>
        <p:grpSpPr>
          <a:xfrm>
            <a:off x="4487321" y="5156832"/>
            <a:ext cx="934721" cy="487681"/>
            <a:chOff x="0" y="0"/>
            <a:chExt cx="934719" cy="487680"/>
          </a:xfrm>
        </p:grpSpPr>
        <p:sp>
          <p:nvSpPr>
            <p:cNvPr id="14969" name="Shape"/>
            <p:cNvSpPr/>
            <p:nvPr/>
          </p:nvSpPr>
          <p:spPr>
            <a:xfrm>
              <a:off x="0" y="-1"/>
              <a:ext cx="934720" cy="48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4970" name="Oval"/>
            <p:cNvSpPr/>
            <p:nvPr/>
          </p:nvSpPr>
          <p:spPr>
            <a:xfrm>
              <a:off x="0" y="-1"/>
              <a:ext cx="934720" cy="121921"/>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grpSp>
      <p:sp>
        <p:nvSpPr>
          <p:cNvPr id="14972" name="Rounded Rectangle 18"/>
          <p:cNvSpPr/>
          <p:nvPr/>
        </p:nvSpPr>
        <p:spPr>
          <a:xfrm>
            <a:off x="4396737" y="4911318"/>
            <a:ext cx="3332480" cy="1049868"/>
          </a:xfrm>
          <a:prstGeom prst="roundRect">
            <a:avLst>
              <a:gd name="adj" fmla="val 16667"/>
            </a:avLst>
          </a:prstGeom>
          <a:ln w="28575">
            <a:solidFill>
              <a:srgbClr val="0078D7"/>
            </a:solidFill>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4973" name="TextBox 19"/>
          <p:cNvSpPr txBox="1"/>
          <p:nvPr/>
        </p:nvSpPr>
        <p:spPr>
          <a:xfrm>
            <a:off x="731251" y="2346462"/>
            <a:ext cx="2336264" cy="6609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gn="ctr">
              <a:lnSpc>
                <a:spcPct val="90000"/>
              </a:lnSpc>
              <a:spcBef>
                <a:spcPts val="600"/>
              </a:spcBef>
              <a:defRPr sz="2400">
                <a:solidFill>
                  <a:srgbClr val="FFFFFF"/>
                </a:solidFill>
                <a:latin typeface="Segoe UI Semilight"/>
                <a:ea typeface="Segoe UI Semilight"/>
                <a:cs typeface="Segoe UI Semilight"/>
                <a:sym typeface="Segoe UI Semilight"/>
              </a:defRPr>
            </a:lvl1pPr>
          </a:lstStyle>
          <a:p>
            <a:pPr/>
            <a:r>
              <a:t>Local Storage</a:t>
            </a:r>
          </a:p>
        </p:txBody>
      </p:sp>
      <p:sp>
        <p:nvSpPr>
          <p:cNvPr id="14974" name="TextBox 20"/>
          <p:cNvSpPr txBox="1"/>
          <p:nvPr/>
        </p:nvSpPr>
        <p:spPr>
          <a:xfrm>
            <a:off x="4816526" y="2346462"/>
            <a:ext cx="2376754" cy="99237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gn="ctr">
              <a:lnSpc>
                <a:spcPct val="90000"/>
              </a:lnSpc>
              <a:spcBef>
                <a:spcPts val="600"/>
              </a:spcBef>
              <a:defRPr sz="2400">
                <a:solidFill>
                  <a:srgbClr val="FFFFFF"/>
                </a:solidFill>
                <a:latin typeface="Segoe UI Semilight"/>
                <a:ea typeface="Segoe UI Semilight"/>
                <a:cs typeface="Segoe UI Semilight"/>
                <a:sym typeface="Segoe UI Semilight"/>
              </a:defRPr>
            </a:lvl1pPr>
          </a:lstStyle>
          <a:p>
            <a:pPr/>
            <a:r>
              <a:t>Remote Storage </a:t>
            </a:r>
          </a:p>
        </p:txBody>
      </p:sp>
      <p:sp>
        <p:nvSpPr>
          <p:cNvPr id="14975" name="TextBox 21"/>
          <p:cNvSpPr txBox="1"/>
          <p:nvPr/>
        </p:nvSpPr>
        <p:spPr>
          <a:xfrm>
            <a:off x="9272290" y="2141790"/>
            <a:ext cx="2376754" cy="106857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p>
            <a:pPr algn="ctr">
              <a:lnSpc>
                <a:spcPct val="90000"/>
              </a:lnSpc>
              <a:spcBef>
                <a:spcPts val="600"/>
              </a:spcBef>
              <a:defRPr sz="2400">
                <a:solidFill>
                  <a:srgbClr val="FFFFFF"/>
                </a:solidFill>
                <a:latin typeface="Segoe UI Semilight"/>
                <a:ea typeface="Segoe UI Semilight"/>
                <a:cs typeface="Segoe UI Semilight"/>
                <a:sym typeface="Segoe UI Semilight"/>
              </a:defRPr>
            </a:pPr>
            <a:r>
              <a:t>Azure </a:t>
            </a:r>
          </a:p>
          <a:p>
            <a:pPr algn="ctr">
              <a:lnSpc>
                <a:spcPct val="90000"/>
              </a:lnSpc>
              <a:spcBef>
                <a:spcPts val="600"/>
              </a:spcBef>
              <a:defRPr sz="2400">
                <a:solidFill>
                  <a:srgbClr val="FFFFFF"/>
                </a:solidFill>
                <a:latin typeface="Segoe UI Semilight"/>
                <a:ea typeface="Segoe UI Semilight"/>
                <a:cs typeface="Segoe UI Semilight"/>
                <a:sym typeface="Segoe UI Semilight"/>
              </a:defRPr>
            </a:pPr>
            <a:r>
              <a:t>Data Service</a:t>
            </a:r>
          </a:p>
        </p:txBody>
      </p:sp>
      <p:sp>
        <p:nvSpPr>
          <p:cNvPr id="14976" name="Straight Connector 23"/>
          <p:cNvSpPr/>
          <p:nvPr/>
        </p:nvSpPr>
        <p:spPr>
          <a:xfrm flipV="1">
            <a:off x="1676499" y="3535676"/>
            <a:ext cx="407357" cy="2"/>
          </a:xfrm>
          <a:prstGeom prst="line">
            <a:avLst/>
          </a:prstGeom>
          <a:ln w="38100">
            <a:solidFill>
              <a:srgbClr val="0078D7"/>
            </a:solidFill>
            <a:prstDash val="sysDot"/>
          </a:ln>
        </p:spPr>
        <p:txBody>
          <a:bodyPr lIns="45719" rIns="45719"/>
          <a:lstStyle/>
          <a:p>
            <a:pPr>
              <a:defRPr>
                <a:solidFill>
                  <a:srgbClr val="FFFFFF"/>
                </a:solidFill>
              </a:defRPr>
            </a:pPr>
          </a:p>
        </p:txBody>
      </p:sp>
      <p:sp>
        <p:nvSpPr>
          <p:cNvPr id="14977" name="Straight Connector 24"/>
          <p:cNvSpPr/>
          <p:nvPr/>
        </p:nvSpPr>
        <p:spPr>
          <a:xfrm flipH="1">
            <a:off x="5975342" y="4415897"/>
            <a:ext cx="9317" cy="495422"/>
          </a:xfrm>
          <a:prstGeom prst="line">
            <a:avLst/>
          </a:prstGeom>
          <a:ln w="38100">
            <a:solidFill>
              <a:srgbClr val="0078D7"/>
            </a:solidFill>
            <a:prstDash val="sysDot"/>
          </a:ln>
        </p:spPr>
        <p:txBody>
          <a:bodyPr lIns="45719" rIns="45719"/>
          <a:lstStyle/>
          <a:p>
            <a:pPr>
              <a:defRPr>
                <a:solidFill>
                  <a:srgbClr val="FFFFFF"/>
                </a:solidFill>
              </a:defRPr>
            </a:pPr>
          </a:p>
        </p:txBody>
      </p:sp>
      <p:sp>
        <p:nvSpPr>
          <p:cNvPr id="14978" name="Straight Connector 27"/>
          <p:cNvSpPr/>
          <p:nvPr/>
        </p:nvSpPr>
        <p:spPr>
          <a:xfrm>
            <a:off x="10460667" y="4405842"/>
            <a:ext cx="4649" cy="486956"/>
          </a:xfrm>
          <a:prstGeom prst="line">
            <a:avLst/>
          </a:prstGeom>
          <a:ln w="38100">
            <a:solidFill>
              <a:srgbClr val="0078D7"/>
            </a:solidFill>
            <a:prstDash val="sysDot"/>
          </a:ln>
        </p:spPr>
        <p:txBody>
          <a:bodyPr lIns="45719" rIns="45719"/>
          <a:lstStyle/>
          <a:p>
            <a:pPr>
              <a:defRPr>
                <a:solidFill>
                  <a:srgbClr val="FFFFFF"/>
                </a:solidFill>
              </a:defRPr>
            </a:pPr>
          </a:p>
        </p:txBody>
      </p:sp>
      <p:sp>
        <p:nvSpPr>
          <p:cNvPr id="14979" name="TextBox 30"/>
          <p:cNvSpPr txBox="1"/>
          <p:nvPr/>
        </p:nvSpPr>
        <p:spPr>
          <a:xfrm>
            <a:off x="9375020" y="5642928"/>
            <a:ext cx="2376753" cy="6609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gn="ctr">
              <a:lnSpc>
                <a:spcPct val="90000"/>
              </a:lnSpc>
              <a:spcBef>
                <a:spcPts val="600"/>
              </a:spcBef>
              <a:defRPr sz="2400">
                <a:solidFill>
                  <a:srgbClr val="FFFFFF"/>
                </a:solidFill>
                <a:latin typeface="Segoe UI Semilight"/>
                <a:ea typeface="Segoe UI Semilight"/>
                <a:cs typeface="Segoe UI Semilight"/>
                <a:sym typeface="Segoe UI Semilight"/>
              </a:defRPr>
            </a:lvl1pPr>
          </a:lstStyle>
          <a:p>
            <a:pPr/>
            <a:r>
              <a:t>CosmosDB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49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495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49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495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49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50" grpId="2"/>
      <p:bldP build="whole" bldLvl="1" animBg="1" rev="0" advAuto="0" spid="14954" grpId="4"/>
      <p:bldP build="whole" bldLvl="1" animBg="1" rev="0" advAuto="0" spid="14958" grpId="6"/>
      <p:bldP build="whole" bldLvl="1" animBg="1" rev="0" advAuto="0" spid="14947" grpId="1"/>
      <p:bldP build="whole" bldLvl="1" animBg="1" rev="0" advAuto="0" spid="14955" grpId="5"/>
      <p:bldP build="whole" bldLvl="1" animBg="1" rev="0" advAuto="0" spid="14951" grpId="3"/>
    </p:bld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81" name="Title 1"/>
          <p:cNvSpPr txBox="1"/>
          <p:nvPr>
            <p:ph type="title"/>
          </p:nvPr>
        </p:nvSpPr>
        <p:spPr>
          <a:xfrm>
            <a:off x="269239" y="2084172"/>
            <a:ext cx="11653523" cy="1158794"/>
          </a:xfrm>
          <a:prstGeom prst="rect">
            <a:avLst/>
          </a:prstGeom>
        </p:spPr>
        <p:txBody>
          <a:bodyPr/>
          <a:lstStyle>
            <a:lvl1pPr defTabSz="822930">
              <a:defRPr spc="-90" sz="6300"/>
            </a:lvl1pPr>
          </a:lstStyle>
          <a:p>
            <a:pPr/>
            <a:r>
              <a:t>Kubernetes Concepts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2" name="TextBox 5"/>
          <p:cNvSpPr txBox="1"/>
          <p:nvPr/>
        </p:nvSpPr>
        <p:spPr>
          <a:xfrm>
            <a:off x="1" y="2569579"/>
            <a:ext cx="12192001"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defRPr sz="4400">
                <a:solidFill>
                  <a:srgbClr val="666666"/>
                </a:solidFill>
                <a:latin typeface="Segoe UI Light"/>
                <a:ea typeface="Segoe UI Light"/>
                <a:cs typeface="Segoe UI Light"/>
                <a:sym typeface="Segoe UI Light"/>
              </a:defRPr>
            </a:pPr>
            <a:r>
              <a:t>In reality, they shouldn’t</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83" name="Title 1"/>
          <p:cNvSpPr txBox="1"/>
          <p:nvPr>
            <p:ph type="title"/>
          </p:nvPr>
        </p:nvSpPr>
        <p:spPr>
          <a:xfrm>
            <a:off x="269239" y="289510"/>
            <a:ext cx="11655842" cy="899667"/>
          </a:xfrm>
          <a:prstGeom prst="rect">
            <a:avLst/>
          </a:prstGeom>
        </p:spPr>
        <p:txBody>
          <a:bodyPr/>
          <a:lstStyle/>
          <a:p>
            <a:pPr/>
            <a:r>
              <a:t>Kubernetes Architecture Components</a:t>
            </a:r>
          </a:p>
        </p:txBody>
      </p:sp>
      <p:grpSp>
        <p:nvGrpSpPr>
          <p:cNvPr id="14986" name="Group 3"/>
          <p:cNvGrpSpPr/>
          <p:nvPr/>
        </p:nvGrpSpPr>
        <p:grpSpPr>
          <a:xfrm>
            <a:off x="440966" y="1189175"/>
            <a:ext cx="4693742" cy="1134821"/>
            <a:chOff x="0" y="0"/>
            <a:chExt cx="4693741" cy="1134819"/>
          </a:xfrm>
        </p:grpSpPr>
        <p:sp>
          <p:nvSpPr>
            <p:cNvPr id="14984" name="Rounded Rectangle 4"/>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4985" name="TextBox 5"/>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api-server</a:t>
              </a:r>
            </a:p>
          </p:txBody>
        </p:sp>
      </p:grpSp>
      <p:grpSp>
        <p:nvGrpSpPr>
          <p:cNvPr id="14989" name="Group 6"/>
          <p:cNvGrpSpPr/>
          <p:nvPr/>
        </p:nvGrpSpPr>
        <p:grpSpPr>
          <a:xfrm>
            <a:off x="5306433" y="1189175"/>
            <a:ext cx="4693742" cy="1134821"/>
            <a:chOff x="0" y="0"/>
            <a:chExt cx="4693741" cy="1134819"/>
          </a:xfrm>
        </p:grpSpPr>
        <p:sp>
          <p:nvSpPr>
            <p:cNvPr id="14987" name="Rounded Rectangle 7"/>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4988" name="TextBox 8"/>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etcd</a:t>
              </a:r>
            </a:p>
          </p:txBody>
        </p:sp>
      </p:grpSp>
      <p:grpSp>
        <p:nvGrpSpPr>
          <p:cNvPr id="14992" name="Group 12"/>
          <p:cNvGrpSpPr/>
          <p:nvPr/>
        </p:nvGrpSpPr>
        <p:grpSpPr>
          <a:xfrm>
            <a:off x="440966" y="2455364"/>
            <a:ext cx="4693742" cy="1134821"/>
            <a:chOff x="0" y="0"/>
            <a:chExt cx="4693741" cy="1134819"/>
          </a:xfrm>
        </p:grpSpPr>
        <p:sp>
          <p:nvSpPr>
            <p:cNvPr id="14990" name="Rounded Rectangle 13"/>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4991" name="TextBox 14"/>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controller-manager</a:t>
              </a:r>
            </a:p>
          </p:txBody>
        </p:sp>
      </p:grpSp>
      <p:grpSp>
        <p:nvGrpSpPr>
          <p:cNvPr id="14995" name="Group 15"/>
          <p:cNvGrpSpPr/>
          <p:nvPr/>
        </p:nvGrpSpPr>
        <p:grpSpPr>
          <a:xfrm>
            <a:off x="5306433" y="2455364"/>
            <a:ext cx="4693742" cy="1134821"/>
            <a:chOff x="0" y="0"/>
            <a:chExt cx="4693741" cy="1134819"/>
          </a:xfrm>
        </p:grpSpPr>
        <p:sp>
          <p:nvSpPr>
            <p:cNvPr id="14993" name="Rounded Rectangle 16"/>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4994" name="TextBox 17"/>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scheduler</a:t>
              </a:r>
            </a:p>
          </p:txBody>
        </p:sp>
      </p:grpSp>
      <p:grpSp>
        <p:nvGrpSpPr>
          <p:cNvPr id="14998" name="Group 18"/>
          <p:cNvGrpSpPr/>
          <p:nvPr/>
        </p:nvGrpSpPr>
        <p:grpSpPr>
          <a:xfrm>
            <a:off x="440966" y="3982809"/>
            <a:ext cx="4693742" cy="1134821"/>
            <a:chOff x="0" y="0"/>
            <a:chExt cx="4693741" cy="1134819"/>
          </a:xfrm>
        </p:grpSpPr>
        <p:sp>
          <p:nvSpPr>
            <p:cNvPr id="14996" name="Rounded Rectangle 19"/>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4997" name="TextBox 20"/>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kubelet</a:t>
              </a:r>
            </a:p>
          </p:txBody>
        </p:sp>
      </p:grpSp>
      <p:grpSp>
        <p:nvGrpSpPr>
          <p:cNvPr id="15001" name="Group 21"/>
          <p:cNvGrpSpPr/>
          <p:nvPr/>
        </p:nvGrpSpPr>
        <p:grpSpPr>
          <a:xfrm>
            <a:off x="5306433" y="3982809"/>
            <a:ext cx="4693742" cy="1134821"/>
            <a:chOff x="0" y="0"/>
            <a:chExt cx="4693741" cy="1134819"/>
          </a:xfrm>
        </p:grpSpPr>
        <p:sp>
          <p:nvSpPr>
            <p:cNvPr id="14999" name="Rounded Rectangle 22"/>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5000" name="TextBox 23"/>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kube-proxy</a:t>
              </a:r>
            </a:p>
          </p:txBody>
        </p:sp>
      </p:grpSp>
      <p:grpSp>
        <p:nvGrpSpPr>
          <p:cNvPr id="15004" name="Group 24"/>
          <p:cNvGrpSpPr/>
          <p:nvPr/>
        </p:nvGrpSpPr>
        <p:grpSpPr>
          <a:xfrm>
            <a:off x="440966" y="5248997"/>
            <a:ext cx="4693742" cy="1134821"/>
            <a:chOff x="0" y="0"/>
            <a:chExt cx="4693741" cy="1134819"/>
          </a:xfrm>
        </p:grpSpPr>
        <p:sp>
          <p:nvSpPr>
            <p:cNvPr id="15002" name="Rounded Rectangle 25"/>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5003" name="TextBox 26"/>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docker</a:t>
              </a:r>
            </a:p>
          </p:txBody>
        </p:sp>
      </p:grpSp>
      <p:grpSp>
        <p:nvGrpSpPr>
          <p:cNvPr id="15007" name="Group 27"/>
          <p:cNvGrpSpPr/>
          <p:nvPr/>
        </p:nvGrpSpPr>
        <p:grpSpPr>
          <a:xfrm>
            <a:off x="5306433" y="5248997"/>
            <a:ext cx="4693742" cy="1134821"/>
            <a:chOff x="0" y="0"/>
            <a:chExt cx="4693741" cy="1134819"/>
          </a:xfrm>
        </p:grpSpPr>
        <p:sp>
          <p:nvSpPr>
            <p:cNvPr id="15005" name="Rounded Rectangle 28"/>
            <p:cNvSpPr/>
            <p:nvPr/>
          </p:nvSpPr>
          <p:spPr>
            <a:xfrm>
              <a:off x="0" y="0"/>
              <a:ext cx="4693742" cy="1134820"/>
            </a:xfrm>
            <a:prstGeom prst="roundRect">
              <a:avLst>
                <a:gd name="adj" fmla="val 16667"/>
              </a:avLst>
            </a:prstGeom>
            <a:solidFill>
              <a:srgbClr val="0078D7"/>
            </a:solidFill>
            <a:ln w="38100" cap="flat">
              <a:solidFill>
                <a:srgbClr val="0078D7"/>
              </a:solidFill>
              <a:prstDash val="solid"/>
              <a:round/>
            </a:ln>
            <a:effectLst/>
          </p:spPr>
          <p:txBody>
            <a:bodyPr wrap="square" lIns="45719" tIns="45719" rIns="45719" bIns="45719" numCol="1" anchor="t">
              <a:noAutofit/>
            </a:bodyPr>
            <a:lstStyle/>
            <a:p>
              <a:pPr algn="ctr" defTabSz="914101">
                <a:lnSpc>
                  <a:spcPct val="90000"/>
                </a:lnSpc>
                <a:defRPr sz="2300">
                  <a:solidFill>
                    <a:srgbClr val="FFFFFF"/>
                  </a:solidFill>
                  <a:latin typeface="Segoe UI Semilight"/>
                  <a:ea typeface="Segoe UI Semilight"/>
                  <a:cs typeface="Segoe UI Semilight"/>
                  <a:sym typeface="Segoe UI Semilight"/>
                </a:defRPr>
              </a:pPr>
            </a:p>
          </p:txBody>
        </p:sp>
        <p:sp>
          <p:nvSpPr>
            <p:cNvPr id="15006" name="TextBox 29"/>
            <p:cNvSpPr txBox="1"/>
            <p:nvPr/>
          </p:nvSpPr>
          <p:spPr>
            <a:xfrm>
              <a:off x="-1" y="296157"/>
              <a:ext cx="4693743" cy="651982"/>
            </a:xfrm>
            <a:prstGeom prst="rect">
              <a:avLst/>
            </a:prstGeom>
            <a:noFill/>
            <a:ln w="9525" cap="flat">
              <a:solidFill>
                <a:srgbClr val="0078D7"/>
              </a:solidFill>
              <a:prstDash val="solid"/>
              <a:round/>
            </a:ln>
            <a:effectLst/>
            <a:extLst>
              <a:ext uri="{C572A759-6A51-4108-AA02-DFA0A04FC94B}">
                <ma14:wrappingTextBoxFlag xmlns:ma14="http://schemas.microsoft.com/office/mac/drawingml/2011/main" val="1"/>
              </a:ext>
            </a:extLst>
          </p:spPr>
          <p:txBody>
            <a:bodyPr wrap="square" lIns="143427" tIns="143427" rIns="143427" bIns="143427" numCol="1" anchor="t">
              <a:spAutoFit/>
            </a:bodyPr>
            <a:lstStyle>
              <a:lvl1pPr algn="ctr">
                <a:lnSpc>
                  <a:spcPct val="90000"/>
                </a:lnSpc>
                <a:spcBef>
                  <a:spcPts val="500"/>
                </a:spcBef>
                <a:defRPr sz="2300">
                  <a:solidFill>
                    <a:srgbClr val="FFFFFF"/>
                  </a:solidFill>
                  <a:latin typeface="Segoe UI Semilight"/>
                  <a:ea typeface="Segoe UI Semilight"/>
                  <a:cs typeface="Segoe UI Semilight"/>
                  <a:sym typeface="Segoe UI Semilight"/>
                </a:defRPr>
              </a:lvl1pPr>
            </a:lstStyle>
            <a:p>
              <a:pPr/>
              <a:r>
                <a:t>dns</a:t>
              </a:r>
            </a:p>
          </p:txBody>
        </p:sp>
      </p:grpSp>
      <p:sp>
        <p:nvSpPr>
          <p:cNvPr id="15008" name="Right Brace 30"/>
          <p:cNvSpPr/>
          <p:nvPr/>
        </p:nvSpPr>
        <p:spPr>
          <a:xfrm>
            <a:off x="10056344" y="1189175"/>
            <a:ext cx="231113" cy="2401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78"/>
                  <a:pt x="10800" y="173"/>
                </a:cubicBezTo>
                <a:lnTo>
                  <a:pt x="10800" y="10627"/>
                </a:lnTo>
                <a:cubicBezTo>
                  <a:pt x="10800" y="10722"/>
                  <a:pt x="15635" y="10800"/>
                  <a:pt x="21600" y="10800"/>
                </a:cubicBezTo>
                <a:cubicBezTo>
                  <a:pt x="15635" y="10800"/>
                  <a:pt x="10800" y="10878"/>
                  <a:pt x="10800" y="10973"/>
                </a:cubicBezTo>
                <a:lnTo>
                  <a:pt x="10800" y="21427"/>
                </a:lnTo>
                <a:cubicBezTo>
                  <a:pt x="10800" y="21522"/>
                  <a:pt x="5965" y="21600"/>
                  <a:pt x="0" y="21600"/>
                </a:cubicBezTo>
              </a:path>
            </a:pathLst>
          </a:custGeom>
          <a:ln>
            <a:solidFill>
              <a:srgbClr val="FFFFFF"/>
            </a:solidFill>
          </a:ln>
        </p:spPr>
        <p:txBody>
          <a:bodyPr lIns="45719" rIns="45719" anchor="ctr"/>
          <a:lstStyle/>
          <a:p>
            <a:pPr algn="ctr">
              <a:defRPr>
                <a:solidFill>
                  <a:srgbClr val="FFFFFF"/>
                </a:solidFill>
                <a:latin typeface="Segoe UI Semilight"/>
                <a:ea typeface="Segoe UI Semilight"/>
                <a:cs typeface="Segoe UI Semilight"/>
                <a:sym typeface="Segoe UI Semilight"/>
              </a:defRPr>
            </a:pPr>
          </a:p>
        </p:txBody>
      </p:sp>
      <p:sp>
        <p:nvSpPr>
          <p:cNvPr id="15009" name="Right Brace 31"/>
          <p:cNvSpPr/>
          <p:nvPr/>
        </p:nvSpPr>
        <p:spPr>
          <a:xfrm>
            <a:off x="10056344" y="3982809"/>
            <a:ext cx="231113" cy="2401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78"/>
                  <a:pt x="10800" y="173"/>
                </a:cubicBezTo>
                <a:lnTo>
                  <a:pt x="10800" y="10627"/>
                </a:lnTo>
                <a:cubicBezTo>
                  <a:pt x="10800" y="10722"/>
                  <a:pt x="15635" y="10800"/>
                  <a:pt x="21600" y="10800"/>
                </a:cubicBezTo>
                <a:cubicBezTo>
                  <a:pt x="15635" y="10800"/>
                  <a:pt x="10800" y="10878"/>
                  <a:pt x="10800" y="10973"/>
                </a:cubicBezTo>
                <a:lnTo>
                  <a:pt x="10800" y="21427"/>
                </a:lnTo>
                <a:cubicBezTo>
                  <a:pt x="10800" y="21522"/>
                  <a:pt x="5965" y="21600"/>
                  <a:pt x="0" y="21600"/>
                </a:cubicBezTo>
              </a:path>
            </a:pathLst>
          </a:custGeom>
          <a:ln>
            <a:solidFill>
              <a:srgbClr val="FFFFFF"/>
            </a:solidFill>
          </a:ln>
        </p:spPr>
        <p:txBody>
          <a:bodyPr lIns="45719" rIns="45719" anchor="ctr"/>
          <a:lstStyle/>
          <a:p>
            <a:pPr algn="ctr">
              <a:defRPr>
                <a:solidFill>
                  <a:srgbClr val="FFFFFF"/>
                </a:solidFill>
                <a:latin typeface="Segoe UI Semilight"/>
                <a:ea typeface="Segoe UI Semilight"/>
                <a:cs typeface="Segoe UI Semilight"/>
                <a:sym typeface="Segoe UI Semilight"/>
              </a:defRPr>
            </a:pPr>
          </a:p>
        </p:txBody>
      </p:sp>
      <p:sp>
        <p:nvSpPr>
          <p:cNvPr id="15010" name="TextBox 32"/>
          <p:cNvSpPr txBox="1"/>
          <p:nvPr/>
        </p:nvSpPr>
        <p:spPr>
          <a:xfrm>
            <a:off x="10287455" y="1953604"/>
            <a:ext cx="1750469" cy="875501"/>
          </a:xfrm>
          <a:prstGeom prst="rect">
            <a:avLst/>
          </a:prstGeom>
          <a:ln>
            <a:solidFill>
              <a:srgbClr val="FFFFFF"/>
            </a:solidFill>
          </a:ln>
          <a:extLst>
            <a:ext uri="{C572A759-6A51-4108-AA02-DFA0A04FC94B}">
              <ma14:wrappingTextBoxFlag xmlns:ma14="http://schemas.microsoft.com/office/mac/drawingml/2011/main" val="1"/>
            </a:ext>
          </a:extLst>
        </p:spPr>
        <p:txBody>
          <a:bodyPr lIns="143427" tIns="143427" rIns="143427" bIns="143427">
            <a:spAutoFit/>
          </a:bodyPr>
          <a:lstStyle/>
          <a:p>
            <a:pPr algn="ctr">
              <a:lnSpc>
                <a:spcPct val="90000"/>
              </a:lnSpc>
              <a:spcBef>
                <a:spcPts val="500"/>
              </a:spcBef>
              <a:defRPr sz="2000">
                <a:solidFill>
                  <a:srgbClr val="FFFFFF"/>
                </a:solidFill>
                <a:latin typeface="Segoe UI Semilight"/>
                <a:ea typeface="Segoe UI Semilight"/>
                <a:cs typeface="Segoe UI Semilight"/>
                <a:sym typeface="Segoe UI Semilight"/>
              </a:defRPr>
            </a:pPr>
            <a:r>
              <a:t>master</a:t>
            </a:r>
            <a:br/>
            <a:r>
              <a:t>components</a:t>
            </a:r>
          </a:p>
        </p:txBody>
      </p:sp>
      <p:sp>
        <p:nvSpPr>
          <p:cNvPr id="15011" name="TextBox 33"/>
          <p:cNvSpPr txBox="1"/>
          <p:nvPr/>
        </p:nvSpPr>
        <p:spPr>
          <a:xfrm>
            <a:off x="10287455" y="4695802"/>
            <a:ext cx="1750468" cy="875502"/>
          </a:xfrm>
          <a:prstGeom prst="rect">
            <a:avLst/>
          </a:prstGeom>
          <a:ln>
            <a:solidFill>
              <a:srgbClr val="FFFFFF"/>
            </a:solidFill>
          </a:ln>
          <a:extLst>
            <a:ext uri="{C572A759-6A51-4108-AA02-DFA0A04FC94B}">
              <ma14:wrappingTextBoxFlag xmlns:ma14="http://schemas.microsoft.com/office/mac/drawingml/2011/main" val="1"/>
            </a:ext>
          </a:extLst>
        </p:spPr>
        <p:txBody>
          <a:bodyPr lIns="143427" tIns="143427" rIns="143427" bIns="143427">
            <a:spAutoFit/>
          </a:bodyPr>
          <a:lstStyle/>
          <a:p>
            <a:pPr algn="ctr">
              <a:lnSpc>
                <a:spcPct val="90000"/>
              </a:lnSpc>
              <a:spcBef>
                <a:spcPts val="500"/>
              </a:spcBef>
              <a:defRPr sz="2000">
                <a:solidFill>
                  <a:srgbClr val="FFFFFF"/>
                </a:solidFill>
                <a:latin typeface="Segoe UI Semilight"/>
                <a:ea typeface="Segoe UI Semilight"/>
                <a:cs typeface="Segoe UI Semilight"/>
                <a:sym typeface="Segoe UI Semilight"/>
              </a:defRPr>
            </a:pPr>
            <a:r>
              <a:t>node</a:t>
            </a:r>
            <a:br/>
            <a:r>
              <a:t>components</a:t>
            </a:r>
          </a:p>
        </p:txBody>
      </p:sp>
      <p:sp>
        <p:nvSpPr>
          <p:cNvPr id="15012" name="TextBox 2"/>
          <p:cNvSpPr txBox="1"/>
          <p:nvPr/>
        </p:nvSpPr>
        <p:spPr>
          <a:xfrm>
            <a:off x="10287455" y="2843035"/>
            <a:ext cx="1750468" cy="5085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1400">
                <a:solidFill>
                  <a:srgbClr val="FFFFFF"/>
                </a:solidFill>
                <a:latin typeface="Segoe UI Semilight"/>
                <a:ea typeface="Segoe UI Semilight"/>
                <a:cs typeface="Segoe UI Semilight"/>
                <a:sym typeface="Segoe UI Semilight"/>
              </a:defRPr>
            </a:lvl1pPr>
          </a:lstStyle>
          <a:p>
            <a:pPr/>
            <a:r>
              <a:t>* Azure Managed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14" name="Oval 3"/>
          <p:cNvSpPr/>
          <p:nvPr/>
        </p:nvSpPr>
        <p:spPr>
          <a:xfrm>
            <a:off x="2825962" y="489721"/>
            <a:ext cx="6457951" cy="5925592"/>
          </a:xfrm>
          <a:prstGeom prst="ellipse">
            <a:avLst/>
          </a:prstGeom>
          <a:solidFill>
            <a:schemeClr val="accent3">
              <a:lumOff val="17647"/>
            </a:schemeClr>
          </a:solidFill>
          <a:ln w="28575">
            <a:solidFill>
              <a:srgbClr val="353535"/>
            </a:solidFill>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15" name="TextBox 4"/>
          <p:cNvSpPr txBox="1"/>
          <p:nvPr/>
        </p:nvSpPr>
        <p:spPr>
          <a:xfrm>
            <a:off x="5079207" y="757237"/>
            <a:ext cx="2462434" cy="13848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7200">
                <a:solidFill>
                  <a:srgbClr val="353535"/>
                </a:solidFill>
                <a:latin typeface="Segoe UI Semilight"/>
                <a:ea typeface="Segoe UI Semilight"/>
                <a:cs typeface="Segoe UI Semilight"/>
                <a:sym typeface="Segoe UI Semilight"/>
              </a:defRPr>
            </a:lvl1pPr>
          </a:lstStyle>
          <a:p>
            <a:pPr/>
            <a:r>
              <a:t>Pod</a:t>
            </a:r>
          </a:p>
        </p:txBody>
      </p:sp>
      <p:pic>
        <p:nvPicPr>
          <p:cNvPr id="15016" name="Picture 5" descr="Picture 5"/>
          <p:cNvPicPr>
            <a:picLocks noChangeAspect="1"/>
          </p:cNvPicPr>
          <p:nvPr/>
        </p:nvPicPr>
        <p:blipFill>
          <a:blip r:embed="rId2">
            <a:extLst/>
          </a:blip>
          <a:stretch>
            <a:fillRect/>
          </a:stretch>
        </p:blipFill>
        <p:spPr>
          <a:xfrm>
            <a:off x="4016743" y="1954285"/>
            <a:ext cx="1498232" cy="1498232"/>
          </a:xfrm>
          <a:prstGeom prst="rect">
            <a:avLst/>
          </a:prstGeom>
          <a:ln w="12700">
            <a:miter lim="400000"/>
          </a:ln>
        </p:spPr>
      </p:pic>
      <p:pic>
        <p:nvPicPr>
          <p:cNvPr id="15017" name="Picture 6" descr="Picture 6"/>
          <p:cNvPicPr>
            <a:picLocks noChangeAspect="1"/>
          </p:cNvPicPr>
          <p:nvPr/>
        </p:nvPicPr>
        <p:blipFill>
          <a:blip r:embed="rId2">
            <a:extLst/>
          </a:blip>
          <a:stretch>
            <a:fillRect/>
          </a:stretch>
        </p:blipFill>
        <p:spPr>
          <a:xfrm>
            <a:off x="6577438" y="2049898"/>
            <a:ext cx="1498232" cy="1498232"/>
          </a:xfrm>
          <a:prstGeom prst="rect">
            <a:avLst/>
          </a:prstGeom>
          <a:ln w="12700">
            <a:miter lim="400000"/>
          </a:ln>
        </p:spPr>
      </p:pic>
      <p:pic>
        <p:nvPicPr>
          <p:cNvPr id="15018" name="Picture 7" descr="Picture 7"/>
          <p:cNvPicPr>
            <a:picLocks noChangeAspect="1"/>
          </p:cNvPicPr>
          <p:nvPr/>
        </p:nvPicPr>
        <p:blipFill>
          <a:blip r:embed="rId2">
            <a:extLst/>
          </a:blip>
          <a:stretch>
            <a:fillRect/>
          </a:stretch>
        </p:blipFill>
        <p:spPr>
          <a:xfrm>
            <a:off x="4016742" y="3991804"/>
            <a:ext cx="1498232" cy="1498232"/>
          </a:xfrm>
          <a:prstGeom prst="rect">
            <a:avLst/>
          </a:prstGeom>
          <a:ln w="12700">
            <a:miter lim="400000"/>
          </a:ln>
        </p:spPr>
      </p:pic>
      <p:pic>
        <p:nvPicPr>
          <p:cNvPr id="15019" name="Picture 8" descr="Picture 8"/>
          <p:cNvPicPr>
            <a:picLocks noChangeAspect="1"/>
          </p:cNvPicPr>
          <p:nvPr/>
        </p:nvPicPr>
        <p:blipFill>
          <a:blip r:embed="rId2">
            <a:extLst/>
          </a:blip>
          <a:stretch>
            <a:fillRect/>
          </a:stretch>
        </p:blipFill>
        <p:spPr>
          <a:xfrm>
            <a:off x="6759940" y="3991802"/>
            <a:ext cx="1498232" cy="1498232"/>
          </a:xfrm>
          <a:prstGeom prst="rect">
            <a:avLst/>
          </a:prstGeom>
          <a:ln w="12700">
            <a:miter lim="400000"/>
          </a:ln>
        </p:spPr>
      </p:pic>
      <p:sp>
        <p:nvSpPr>
          <p:cNvPr id="15020" name="Snip Same Side Corner Rectangle 12"/>
          <p:cNvSpPr/>
          <p:nvPr/>
        </p:nvSpPr>
        <p:spPr>
          <a:xfrm>
            <a:off x="4765857" y="2534047"/>
            <a:ext cx="449118" cy="529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lnTo>
                  <a:pt x="21600" y="3051"/>
                </a:lnTo>
                <a:lnTo>
                  <a:pt x="21600" y="21600"/>
                </a:lnTo>
                <a:lnTo>
                  <a:pt x="0" y="21600"/>
                </a:lnTo>
                <a:lnTo>
                  <a:pt x="0" y="3051"/>
                </a:lnTo>
                <a:close/>
              </a:path>
            </a:pathLst>
          </a:custGeom>
          <a:solidFill>
            <a:srgbClr val="FFE220"/>
          </a:solidFill>
          <a:ln w="12700">
            <a:miter lim="400000"/>
          </a:ln>
        </p:spPr>
        <p:txBody>
          <a:bodyPr lIns="45719" rIns="45719"/>
          <a:lstStyle/>
          <a:p>
            <a:pPr algn="ctr" defTabSz="932471">
              <a:lnSpc>
                <a:spcPct val="90000"/>
              </a:lnSpc>
              <a:defRPr sz="2400">
                <a:solidFill>
                  <a:srgbClr val="353535"/>
                </a:solidFill>
                <a:latin typeface="Segoe UI Semilight"/>
                <a:ea typeface="Segoe UI Semilight"/>
                <a:cs typeface="Segoe UI Semilight"/>
                <a:sym typeface="Segoe UI Semilight"/>
              </a:defRPr>
            </a:pPr>
          </a:p>
        </p:txBody>
      </p:sp>
      <p:grpSp>
        <p:nvGrpSpPr>
          <p:cNvPr id="15023" name="Can 14"/>
          <p:cNvGrpSpPr/>
          <p:nvPr/>
        </p:nvGrpSpPr>
        <p:grpSpPr>
          <a:xfrm>
            <a:off x="5631866" y="3202988"/>
            <a:ext cx="828678" cy="793646"/>
            <a:chOff x="-1" y="0"/>
            <a:chExt cx="828677" cy="793645"/>
          </a:xfrm>
        </p:grpSpPr>
        <p:sp>
          <p:nvSpPr>
            <p:cNvPr id="15021" name="Shape"/>
            <p:cNvSpPr/>
            <p:nvPr/>
          </p:nvSpPr>
          <p:spPr>
            <a:xfrm>
              <a:off x="-2" y="-1"/>
              <a:ext cx="828679" cy="793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22" name="Oval"/>
            <p:cNvSpPr/>
            <p:nvPr/>
          </p:nvSpPr>
          <p:spPr>
            <a:xfrm>
              <a:off x="0" y="-1"/>
              <a:ext cx="828676" cy="198413"/>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grpSp>
      <p:pic>
        <p:nvPicPr>
          <p:cNvPr id="15024" name="Picture 18" descr="Picture 18"/>
          <p:cNvPicPr>
            <a:picLocks noChangeAspect="1"/>
          </p:cNvPicPr>
          <p:nvPr/>
        </p:nvPicPr>
        <p:blipFill>
          <a:blip r:embed="rId3">
            <a:extLst/>
          </a:blip>
          <a:stretch>
            <a:fillRect/>
          </a:stretch>
        </p:blipFill>
        <p:spPr>
          <a:xfrm>
            <a:off x="6897814" y="2260895"/>
            <a:ext cx="1222482" cy="1222482"/>
          </a:xfrm>
          <a:prstGeom prst="rect">
            <a:avLst/>
          </a:prstGeom>
          <a:ln w="12700">
            <a:miter lim="400000"/>
          </a:ln>
        </p:spPr>
      </p:pic>
      <p:pic>
        <p:nvPicPr>
          <p:cNvPr id="15025" name="Picture 20" descr="Picture 20"/>
          <p:cNvPicPr>
            <a:picLocks noChangeAspect="1"/>
          </p:cNvPicPr>
          <p:nvPr/>
        </p:nvPicPr>
        <p:blipFill>
          <a:blip r:embed="rId4">
            <a:extLst/>
          </a:blip>
          <a:stretch>
            <a:fillRect/>
          </a:stretch>
        </p:blipFill>
        <p:spPr>
          <a:xfrm>
            <a:off x="7498774" y="4603712"/>
            <a:ext cx="576895" cy="474160"/>
          </a:xfrm>
          <a:prstGeom prst="rect">
            <a:avLst/>
          </a:prstGeom>
          <a:ln w="12700">
            <a:miter lim="400000"/>
          </a:ln>
        </p:spPr>
      </p:pic>
      <p:pic>
        <p:nvPicPr>
          <p:cNvPr id="15026" name="Picture 24" descr="Picture 24"/>
          <p:cNvPicPr>
            <a:picLocks noChangeAspect="1"/>
          </p:cNvPicPr>
          <p:nvPr/>
        </p:nvPicPr>
        <p:blipFill>
          <a:blip r:embed="rId5">
            <a:extLst/>
          </a:blip>
          <a:stretch>
            <a:fillRect/>
          </a:stretch>
        </p:blipFill>
        <p:spPr>
          <a:xfrm>
            <a:off x="4613109" y="4550312"/>
            <a:ext cx="601869" cy="5537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016"/>
                                        </p:tgtEl>
                                        <p:attrNameLst>
                                          <p:attrName>style.visibility</p:attrName>
                                        </p:attrNameLst>
                                      </p:cBhvr>
                                      <p:to>
                                        <p:strVal val="visible"/>
                                      </p:to>
                                    </p:set>
                                    <p:animEffect filter="dissolve" transition="in">
                                      <p:cBhvr>
                                        <p:cTn id="7" dur="500"/>
                                        <p:tgtEl>
                                          <p:spTgt spid="15016"/>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5020"/>
                                        </p:tgtEl>
                                        <p:attrNameLst>
                                          <p:attrName>style.visibility</p:attrName>
                                        </p:attrNameLst>
                                      </p:cBhvr>
                                      <p:to>
                                        <p:strVal val="visible"/>
                                      </p:to>
                                    </p:set>
                                    <p:animEffect filter="dissolve" transition="in">
                                      <p:cBhvr>
                                        <p:cTn id="11" dur="500"/>
                                        <p:tgtEl>
                                          <p:spTgt spid="15020"/>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5024"/>
                                        </p:tgtEl>
                                        <p:attrNameLst>
                                          <p:attrName>style.visibility</p:attrName>
                                        </p:attrNameLst>
                                      </p:cBhvr>
                                      <p:to>
                                        <p:strVal val="visible"/>
                                      </p:to>
                                    </p:set>
                                    <p:animEffect filter="dissolve" transition="in">
                                      <p:cBhvr>
                                        <p:cTn id="16" dur="500"/>
                                        <p:tgtEl>
                                          <p:spTgt spid="15024"/>
                                        </p:tgtEl>
                                      </p:cBhvr>
                                    </p:animEffect>
                                  </p:childTnLst>
                                </p:cTn>
                              </p:par>
                            </p:childTnLst>
                          </p:cTn>
                        </p:par>
                        <p:par>
                          <p:cTn id="17" fill="hold">
                            <p:stCondLst>
                              <p:cond delay="500"/>
                            </p:stCondLst>
                            <p:childTnLst>
                              <p:par>
                                <p:cTn id="18" presetClass="entr" nodeType="afterEffect" presetID="9" grpId="4" fill="hold">
                                  <p:stCondLst>
                                    <p:cond delay="0"/>
                                  </p:stCondLst>
                                  <p:iterate type="el" backwards="0">
                                    <p:tmAbs val="0"/>
                                  </p:iterate>
                                  <p:childTnLst>
                                    <p:set>
                                      <p:cBhvr>
                                        <p:cTn id="19" fill="hold"/>
                                        <p:tgtEl>
                                          <p:spTgt spid="15017"/>
                                        </p:tgtEl>
                                        <p:attrNameLst>
                                          <p:attrName>style.visibility</p:attrName>
                                        </p:attrNameLst>
                                      </p:cBhvr>
                                      <p:to>
                                        <p:strVal val="visible"/>
                                      </p:to>
                                    </p:set>
                                    <p:animEffect filter="dissolve" transition="in">
                                      <p:cBhvr>
                                        <p:cTn id="20" dur="500"/>
                                        <p:tgtEl>
                                          <p:spTgt spid="15017"/>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15019"/>
                                        </p:tgtEl>
                                        <p:attrNameLst>
                                          <p:attrName>style.visibility</p:attrName>
                                        </p:attrNameLst>
                                      </p:cBhvr>
                                      <p:to>
                                        <p:strVal val="visible"/>
                                      </p:to>
                                    </p:set>
                                    <p:animEffect filter="dissolve" transition="in">
                                      <p:cBhvr>
                                        <p:cTn id="25" dur="500"/>
                                        <p:tgtEl>
                                          <p:spTgt spid="15019"/>
                                        </p:tgtEl>
                                      </p:cBhvr>
                                    </p:animEffect>
                                  </p:childTnLst>
                                </p:cTn>
                              </p:par>
                            </p:childTnLst>
                          </p:cTn>
                        </p:par>
                        <p:par>
                          <p:cTn id="26" fill="hold">
                            <p:stCondLst>
                              <p:cond delay="500"/>
                            </p:stCondLst>
                            <p:childTnLst>
                              <p:par>
                                <p:cTn id="27" presetClass="entr" nodeType="afterEffect" presetID="9" grpId="6" fill="hold">
                                  <p:stCondLst>
                                    <p:cond delay="0"/>
                                  </p:stCondLst>
                                  <p:iterate type="el" backwards="0">
                                    <p:tmAbs val="0"/>
                                  </p:iterate>
                                  <p:childTnLst>
                                    <p:set>
                                      <p:cBhvr>
                                        <p:cTn id="28" fill="hold"/>
                                        <p:tgtEl>
                                          <p:spTgt spid="15025"/>
                                        </p:tgtEl>
                                        <p:attrNameLst>
                                          <p:attrName>style.visibility</p:attrName>
                                        </p:attrNameLst>
                                      </p:cBhvr>
                                      <p:to>
                                        <p:strVal val="visible"/>
                                      </p:to>
                                    </p:set>
                                    <p:animEffect filter="dissolve" transition="in">
                                      <p:cBhvr>
                                        <p:cTn id="29" dur="500"/>
                                        <p:tgtEl>
                                          <p:spTgt spid="15025"/>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15018"/>
                                        </p:tgtEl>
                                        <p:attrNameLst>
                                          <p:attrName>style.visibility</p:attrName>
                                        </p:attrNameLst>
                                      </p:cBhvr>
                                      <p:to>
                                        <p:strVal val="visible"/>
                                      </p:to>
                                    </p:set>
                                    <p:animEffect filter="dissolve" transition="in">
                                      <p:cBhvr>
                                        <p:cTn id="34" dur="500"/>
                                        <p:tgtEl>
                                          <p:spTgt spid="15018"/>
                                        </p:tgtEl>
                                      </p:cBhvr>
                                    </p:animEffect>
                                  </p:childTnLst>
                                </p:cTn>
                              </p:par>
                            </p:childTnLst>
                          </p:cTn>
                        </p:par>
                        <p:par>
                          <p:cTn id="35" fill="hold">
                            <p:stCondLst>
                              <p:cond delay="500"/>
                            </p:stCondLst>
                            <p:childTnLst>
                              <p:par>
                                <p:cTn id="36" presetClass="entr" nodeType="afterEffect" presetID="9" grpId="8" fill="hold">
                                  <p:stCondLst>
                                    <p:cond delay="0"/>
                                  </p:stCondLst>
                                  <p:iterate type="el" backwards="0">
                                    <p:tmAbs val="0"/>
                                  </p:iterate>
                                  <p:childTnLst>
                                    <p:set>
                                      <p:cBhvr>
                                        <p:cTn id="37" fill="hold"/>
                                        <p:tgtEl>
                                          <p:spTgt spid="15026"/>
                                        </p:tgtEl>
                                        <p:attrNameLst>
                                          <p:attrName>style.visibility</p:attrName>
                                        </p:attrNameLst>
                                      </p:cBhvr>
                                      <p:to>
                                        <p:strVal val="visible"/>
                                      </p:to>
                                    </p:set>
                                    <p:animEffect filter="dissolve" transition="in">
                                      <p:cBhvr>
                                        <p:cTn id="38" dur="500"/>
                                        <p:tgtEl>
                                          <p:spTgt spid="15026"/>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9" grpId="9" fill="hold">
                                  <p:stCondLst>
                                    <p:cond delay="0"/>
                                  </p:stCondLst>
                                  <p:iterate type="el" backwards="0">
                                    <p:tmAbs val="0"/>
                                  </p:iterate>
                                  <p:childTnLst>
                                    <p:set>
                                      <p:cBhvr>
                                        <p:cTn id="42" fill="hold"/>
                                        <p:tgtEl>
                                          <p:spTgt spid="15023"/>
                                        </p:tgtEl>
                                        <p:attrNameLst>
                                          <p:attrName>style.visibility</p:attrName>
                                        </p:attrNameLst>
                                      </p:cBhvr>
                                      <p:to>
                                        <p:strVal val="visible"/>
                                      </p:to>
                                    </p:set>
                                    <p:animEffect filter="dissolve" transition="in">
                                      <p:cBhvr>
                                        <p:cTn id="43" dur="500"/>
                                        <p:tgtEl>
                                          <p:spTgt spid="15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023" grpId="9"/>
      <p:bldP build="whole" bldLvl="1" animBg="1" rev="0" advAuto="0" spid="15024" grpId="3"/>
      <p:bldP build="whole" bldLvl="1" animBg="1" rev="0" advAuto="0" spid="15025" grpId="6"/>
      <p:bldP build="whole" bldLvl="1" animBg="1" rev="0" advAuto="0" spid="15019" grpId="5"/>
      <p:bldP build="whole" bldLvl="1" animBg="1" rev="0" advAuto="0" spid="15017" grpId="4"/>
      <p:bldP build="whole" bldLvl="1" animBg="1" rev="0" advAuto="0" spid="15020" grpId="2"/>
      <p:bldP build="whole" bldLvl="1" animBg="1" rev="0" advAuto="0" spid="15016" grpId="1"/>
      <p:bldP build="whole" bldLvl="1" animBg="1" rev="0" advAuto="0" spid="15018" grpId="7"/>
      <p:bldP build="whole" bldLvl="1" animBg="1" rev="0" advAuto="0" spid="15026" grpId="8"/>
    </p:bldLst>
  </p:timing>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5037" name="Group 48"/>
          <p:cNvGrpSpPr/>
          <p:nvPr/>
        </p:nvGrpSpPr>
        <p:grpSpPr>
          <a:xfrm>
            <a:off x="1255217" y="1786301"/>
            <a:ext cx="3918387" cy="2135257"/>
            <a:chOff x="0" y="0"/>
            <a:chExt cx="3918385" cy="2135256"/>
          </a:xfrm>
        </p:grpSpPr>
        <p:grpSp>
          <p:nvGrpSpPr>
            <p:cNvPr id="15030" name="Rectangle 39"/>
            <p:cNvGrpSpPr/>
            <p:nvPr/>
          </p:nvGrpSpPr>
          <p:grpSpPr>
            <a:xfrm>
              <a:off x="90454" y="0"/>
              <a:ext cx="3827932" cy="830333"/>
              <a:chOff x="0" y="0"/>
              <a:chExt cx="3827931" cy="830332"/>
            </a:xfrm>
          </p:grpSpPr>
          <p:sp>
            <p:nvSpPr>
              <p:cNvPr id="15028" name="Rectangle"/>
              <p:cNvSpPr/>
              <p:nvPr/>
            </p:nvSpPr>
            <p:spPr>
              <a:xfrm>
                <a:off x="-1" y="0"/>
                <a:ext cx="3827933" cy="830333"/>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29" name="pod"/>
              <p:cNvSpPr txBox="1"/>
              <p:nvPr/>
            </p:nvSpPr>
            <p:spPr>
              <a:xfrm>
                <a:off x="-1" y="0"/>
                <a:ext cx="3827933"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031" name="Rectangle 40"/>
            <p:cNvSpPr/>
            <p:nvPr/>
          </p:nvSpPr>
          <p:spPr>
            <a:xfrm>
              <a:off x="90454" y="853305"/>
              <a:ext cx="3827932" cy="1262313"/>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32" name="Straight Connector 42"/>
            <p:cNvSpPr/>
            <p:nvPr/>
          </p:nvSpPr>
          <p:spPr>
            <a:xfrm>
              <a:off x="90454" y="1484462"/>
              <a:ext cx="3827932"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33" name="TextBox 43"/>
            <p:cNvSpPr txBox="1"/>
            <p:nvPr/>
          </p:nvSpPr>
          <p:spPr>
            <a:xfrm>
              <a:off x="0" y="952593"/>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rating-api</a:t>
              </a:r>
            </a:p>
          </p:txBody>
        </p:sp>
        <p:sp>
          <p:nvSpPr>
            <p:cNvPr id="15034" name="Straight Connector 45"/>
            <p:cNvSpPr/>
            <p:nvPr/>
          </p:nvSpPr>
          <p:spPr>
            <a:xfrm flipH="1">
              <a:off x="2004421" y="1484462"/>
              <a:ext cx="14395" cy="631156"/>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35" name="TextBox 46"/>
            <p:cNvSpPr txBox="1"/>
            <p:nvPr/>
          </p:nvSpPr>
          <p:spPr>
            <a:xfrm>
              <a:off x="2076" y="1498107"/>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36" name="TextBox 47"/>
            <p:cNvSpPr txBox="1"/>
            <p:nvPr/>
          </p:nvSpPr>
          <p:spPr>
            <a:xfrm>
              <a:off x="1967374" y="1537848"/>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3000</a:t>
              </a:r>
            </a:p>
          </p:txBody>
        </p:sp>
      </p:grpSp>
      <p:grpSp>
        <p:nvGrpSpPr>
          <p:cNvPr id="15047" name="Group 50"/>
          <p:cNvGrpSpPr/>
          <p:nvPr/>
        </p:nvGrpSpPr>
        <p:grpSpPr>
          <a:xfrm>
            <a:off x="6972320" y="1792199"/>
            <a:ext cx="3918387" cy="2135258"/>
            <a:chOff x="0" y="0"/>
            <a:chExt cx="3918385" cy="2135256"/>
          </a:xfrm>
        </p:grpSpPr>
        <p:grpSp>
          <p:nvGrpSpPr>
            <p:cNvPr id="15040" name="Rectangle 51"/>
            <p:cNvGrpSpPr/>
            <p:nvPr/>
          </p:nvGrpSpPr>
          <p:grpSpPr>
            <a:xfrm>
              <a:off x="90454" y="0"/>
              <a:ext cx="3827932" cy="830333"/>
              <a:chOff x="0" y="0"/>
              <a:chExt cx="3827931" cy="830332"/>
            </a:xfrm>
          </p:grpSpPr>
          <p:sp>
            <p:nvSpPr>
              <p:cNvPr id="15038" name="Rectangle"/>
              <p:cNvSpPr/>
              <p:nvPr/>
            </p:nvSpPr>
            <p:spPr>
              <a:xfrm>
                <a:off x="-1" y="0"/>
                <a:ext cx="3827933" cy="830333"/>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39" name="pod"/>
              <p:cNvSpPr txBox="1"/>
              <p:nvPr/>
            </p:nvSpPr>
            <p:spPr>
              <a:xfrm>
                <a:off x="-1" y="0"/>
                <a:ext cx="3827933"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041" name="Rectangle 52"/>
            <p:cNvSpPr/>
            <p:nvPr/>
          </p:nvSpPr>
          <p:spPr>
            <a:xfrm>
              <a:off x="90454" y="853305"/>
              <a:ext cx="3827932" cy="1262313"/>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42" name="Straight Connector 53"/>
            <p:cNvSpPr/>
            <p:nvPr/>
          </p:nvSpPr>
          <p:spPr>
            <a:xfrm>
              <a:off x="90454" y="1484462"/>
              <a:ext cx="3827932"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43" name="TextBox 54"/>
            <p:cNvSpPr txBox="1"/>
            <p:nvPr/>
          </p:nvSpPr>
          <p:spPr>
            <a:xfrm>
              <a:off x="0" y="952593"/>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rating-web</a:t>
              </a:r>
            </a:p>
          </p:txBody>
        </p:sp>
        <p:sp>
          <p:nvSpPr>
            <p:cNvPr id="15044" name="Straight Connector 55"/>
            <p:cNvSpPr/>
            <p:nvPr/>
          </p:nvSpPr>
          <p:spPr>
            <a:xfrm flipH="1">
              <a:off x="2004421" y="1484462"/>
              <a:ext cx="14395" cy="631156"/>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45" name="TextBox 56"/>
            <p:cNvSpPr txBox="1"/>
            <p:nvPr/>
          </p:nvSpPr>
          <p:spPr>
            <a:xfrm>
              <a:off x="2076" y="1498107"/>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46" name="TextBox 57"/>
            <p:cNvSpPr txBox="1"/>
            <p:nvPr/>
          </p:nvSpPr>
          <p:spPr>
            <a:xfrm>
              <a:off x="1967374" y="1537848"/>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a:t>
              </a:r>
            </a:p>
          </p:txBody>
        </p:sp>
      </p:grpSp>
      <p:grpSp>
        <p:nvGrpSpPr>
          <p:cNvPr id="15057" name="Group 58"/>
          <p:cNvGrpSpPr/>
          <p:nvPr/>
        </p:nvGrpSpPr>
        <p:grpSpPr>
          <a:xfrm>
            <a:off x="4105569" y="3840867"/>
            <a:ext cx="3918386" cy="2135257"/>
            <a:chOff x="0" y="0"/>
            <a:chExt cx="3918385" cy="2135256"/>
          </a:xfrm>
        </p:grpSpPr>
        <p:grpSp>
          <p:nvGrpSpPr>
            <p:cNvPr id="15050" name="Rectangle 59"/>
            <p:cNvGrpSpPr/>
            <p:nvPr/>
          </p:nvGrpSpPr>
          <p:grpSpPr>
            <a:xfrm>
              <a:off x="90454" y="0"/>
              <a:ext cx="3827932" cy="830333"/>
              <a:chOff x="0" y="0"/>
              <a:chExt cx="3827931" cy="830332"/>
            </a:xfrm>
          </p:grpSpPr>
          <p:sp>
            <p:nvSpPr>
              <p:cNvPr id="15048" name="Rectangle"/>
              <p:cNvSpPr/>
              <p:nvPr/>
            </p:nvSpPr>
            <p:spPr>
              <a:xfrm>
                <a:off x="-1" y="0"/>
                <a:ext cx="3827933" cy="830333"/>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49" name="pod"/>
              <p:cNvSpPr txBox="1"/>
              <p:nvPr/>
            </p:nvSpPr>
            <p:spPr>
              <a:xfrm>
                <a:off x="-1" y="0"/>
                <a:ext cx="3827933"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051" name="Rectangle 60"/>
            <p:cNvSpPr/>
            <p:nvPr/>
          </p:nvSpPr>
          <p:spPr>
            <a:xfrm>
              <a:off x="90454" y="853305"/>
              <a:ext cx="3827932" cy="1262313"/>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52" name="Straight Connector 61"/>
            <p:cNvSpPr/>
            <p:nvPr/>
          </p:nvSpPr>
          <p:spPr>
            <a:xfrm>
              <a:off x="90454" y="1484462"/>
              <a:ext cx="3827932"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53" name="TextBox 62"/>
            <p:cNvSpPr txBox="1"/>
            <p:nvPr/>
          </p:nvSpPr>
          <p:spPr>
            <a:xfrm>
              <a:off x="0" y="952593"/>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rating-db </a:t>
              </a:r>
            </a:p>
          </p:txBody>
        </p:sp>
        <p:sp>
          <p:nvSpPr>
            <p:cNvPr id="15054" name="Straight Connector 63"/>
            <p:cNvSpPr/>
            <p:nvPr/>
          </p:nvSpPr>
          <p:spPr>
            <a:xfrm flipH="1">
              <a:off x="2004421" y="1484462"/>
              <a:ext cx="14395" cy="631156"/>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55" name="TextBox 64"/>
            <p:cNvSpPr txBox="1"/>
            <p:nvPr/>
          </p:nvSpPr>
          <p:spPr>
            <a:xfrm>
              <a:off x="2076" y="1498107"/>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56" name="TextBox 65"/>
            <p:cNvSpPr txBox="1"/>
            <p:nvPr/>
          </p:nvSpPr>
          <p:spPr>
            <a:xfrm>
              <a:off x="1967374" y="1537848"/>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27017</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5037"/>
                                        </p:tgtEl>
                                        <p:attrNameLst>
                                          <p:attrName>style.visibility</p:attrName>
                                        </p:attrNameLst>
                                      </p:cBhvr>
                                      <p:to>
                                        <p:strVal val="visible"/>
                                      </p:to>
                                    </p:set>
                                    <p:anim calcmode="lin" valueType="num">
                                      <p:cBhvr>
                                        <p:cTn id="7" dur="500" fill="hold"/>
                                        <p:tgtEl>
                                          <p:spTgt spid="15037"/>
                                        </p:tgtEl>
                                        <p:attrNameLst>
                                          <p:attrName>ppt_x</p:attrName>
                                        </p:attrNameLst>
                                      </p:cBhvr>
                                      <p:tavLst>
                                        <p:tav tm="0">
                                          <p:val>
                                            <p:strVal val="#ppt_x"/>
                                          </p:val>
                                        </p:tav>
                                        <p:tav tm="100000">
                                          <p:val>
                                            <p:strVal val="#ppt_x"/>
                                          </p:val>
                                        </p:tav>
                                      </p:tavLst>
                                    </p:anim>
                                    <p:anim calcmode="lin" valueType="num">
                                      <p:cBhvr>
                                        <p:cTn id="8" dur="500" fill="hold"/>
                                        <p:tgtEl>
                                          <p:spTgt spid="150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5047"/>
                                        </p:tgtEl>
                                        <p:attrNameLst>
                                          <p:attrName>style.visibility</p:attrName>
                                        </p:attrNameLst>
                                      </p:cBhvr>
                                      <p:to>
                                        <p:strVal val="visible"/>
                                      </p:to>
                                    </p:set>
                                    <p:anim calcmode="lin" valueType="num">
                                      <p:cBhvr>
                                        <p:cTn id="13" dur="500" fill="hold"/>
                                        <p:tgtEl>
                                          <p:spTgt spid="15047"/>
                                        </p:tgtEl>
                                        <p:attrNameLst>
                                          <p:attrName>ppt_x</p:attrName>
                                        </p:attrNameLst>
                                      </p:cBhvr>
                                      <p:tavLst>
                                        <p:tav tm="0">
                                          <p:val>
                                            <p:strVal val="#ppt_x"/>
                                          </p:val>
                                        </p:tav>
                                        <p:tav tm="100000">
                                          <p:val>
                                            <p:strVal val="#ppt_x"/>
                                          </p:val>
                                        </p:tav>
                                      </p:tavLst>
                                    </p:anim>
                                    <p:anim calcmode="lin" valueType="num">
                                      <p:cBhvr>
                                        <p:cTn id="14" dur="500" fill="hold"/>
                                        <p:tgtEl>
                                          <p:spTgt spid="150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el" backwards="0">
                                    <p:tmAbs val="0"/>
                                  </p:iterate>
                                  <p:childTnLst>
                                    <p:set>
                                      <p:cBhvr>
                                        <p:cTn id="18" fill="hold"/>
                                        <p:tgtEl>
                                          <p:spTgt spid="15057"/>
                                        </p:tgtEl>
                                        <p:attrNameLst>
                                          <p:attrName>style.visibility</p:attrName>
                                        </p:attrNameLst>
                                      </p:cBhvr>
                                      <p:to>
                                        <p:strVal val="visible"/>
                                      </p:to>
                                    </p:set>
                                    <p:anim calcmode="lin" valueType="num">
                                      <p:cBhvr>
                                        <p:cTn id="19" dur="500" fill="hold"/>
                                        <p:tgtEl>
                                          <p:spTgt spid="15057"/>
                                        </p:tgtEl>
                                        <p:attrNameLst>
                                          <p:attrName>ppt_x</p:attrName>
                                        </p:attrNameLst>
                                      </p:cBhvr>
                                      <p:tavLst>
                                        <p:tav tm="0">
                                          <p:val>
                                            <p:strVal val="#ppt_x"/>
                                          </p:val>
                                        </p:tav>
                                        <p:tav tm="100000">
                                          <p:val>
                                            <p:strVal val="#ppt_x"/>
                                          </p:val>
                                        </p:tav>
                                      </p:tavLst>
                                    </p:anim>
                                    <p:anim calcmode="lin" valueType="num">
                                      <p:cBhvr>
                                        <p:cTn id="20" dur="500" fill="hold"/>
                                        <p:tgtEl>
                                          <p:spTgt spid="1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057" grpId="3"/>
      <p:bldP build="whole" bldLvl="1" animBg="1" rev="0" advAuto="0" spid="15037" grpId="1"/>
      <p:bldP build="whole" bldLvl="1" animBg="1" rev="0" advAuto="0" spid="15047" grpId="2"/>
    </p:bldLst>
  </p:timing>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5061" name="Rectangle 4"/>
          <p:cNvGrpSpPr/>
          <p:nvPr/>
        </p:nvGrpSpPr>
        <p:grpSpPr>
          <a:xfrm>
            <a:off x="2545822" y="381046"/>
            <a:ext cx="6455305" cy="660910"/>
            <a:chOff x="0" y="0"/>
            <a:chExt cx="6455303" cy="660908"/>
          </a:xfrm>
        </p:grpSpPr>
        <p:sp>
          <p:nvSpPr>
            <p:cNvPr id="15059" name="Rectangle"/>
            <p:cNvSpPr/>
            <p:nvPr/>
          </p:nvSpPr>
          <p:spPr>
            <a:xfrm>
              <a:off x="0" y="0"/>
              <a:ext cx="6455304" cy="629600"/>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60" name="Deployment"/>
            <p:cNvSpPr txBox="1"/>
            <p:nvPr/>
          </p:nvSpPr>
          <p:spPr>
            <a:xfrm>
              <a:off x="0" y="0"/>
              <a:ext cx="6455304"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Deployment</a:t>
              </a:r>
            </a:p>
          </p:txBody>
        </p:sp>
      </p:grpSp>
      <p:sp>
        <p:nvSpPr>
          <p:cNvPr id="15062" name="Rectangle 5"/>
          <p:cNvSpPr/>
          <p:nvPr/>
        </p:nvSpPr>
        <p:spPr>
          <a:xfrm>
            <a:off x="2545822" y="1010646"/>
            <a:ext cx="6455305" cy="4838996"/>
          </a:xfrm>
          <a:prstGeom prst="rect">
            <a:avLst/>
          </a:prstGeom>
          <a:solidFill>
            <a:srgbClr val="FFFFFF"/>
          </a:solidFill>
          <a:ln>
            <a:solidFill>
              <a:srgbClr val="353535"/>
            </a:solidFill>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63" name="Straight Connector 6"/>
          <p:cNvSpPr/>
          <p:nvPr/>
        </p:nvSpPr>
        <p:spPr>
          <a:xfrm>
            <a:off x="2545819" y="1922665"/>
            <a:ext cx="6455306" cy="1"/>
          </a:xfrm>
          <a:prstGeom prst="line">
            <a:avLst/>
          </a:prstGeom>
          <a:ln>
            <a:solidFill>
              <a:srgbClr val="353535"/>
            </a:solidFill>
          </a:ln>
        </p:spPr>
        <p:txBody>
          <a:bodyPr lIns="45719" rIns="45719"/>
          <a:lstStyle/>
          <a:p>
            <a:pPr>
              <a:defRPr>
                <a:solidFill>
                  <a:srgbClr val="FFFFFF"/>
                </a:solidFill>
              </a:defRPr>
            </a:pPr>
          </a:p>
        </p:txBody>
      </p:sp>
      <p:sp>
        <p:nvSpPr>
          <p:cNvPr id="15064" name="TextBox 7"/>
          <p:cNvSpPr txBox="1"/>
          <p:nvPr/>
        </p:nvSpPr>
        <p:spPr>
          <a:xfrm>
            <a:off x="3985805" y="982069"/>
            <a:ext cx="4147011" cy="597410"/>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app=heroes-web , tier=web</a:t>
            </a:r>
          </a:p>
        </p:txBody>
      </p:sp>
      <p:sp>
        <p:nvSpPr>
          <p:cNvPr id="15065" name="Straight Connector 8"/>
          <p:cNvSpPr/>
          <p:nvPr/>
        </p:nvSpPr>
        <p:spPr>
          <a:xfrm>
            <a:off x="3974974" y="1045778"/>
            <a:ext cx="1" cy="876887"/>
          </a:xfrm>
          <a:prstGeom prst="line">
            <a:avLst/>
          </a:prstGeom>
          <a:ln>
            <a:solidFill>
              <a:srgbClr val="353535"/>
            </a:solidFill>
          </a:ln>
        </p:spPr>
        <p:txBody>
          <a:bodyPr lIns="45719" rIns="45719"/>
          <a:lstStyle/>
          <a:p>
            <a:pPr>
              <a:defRPr>
                <a:solidFill>
                  <a:srgbClr val="FFFFFF"/>
                </a:solidFill>
              </a:defRPr>
            </a:pPr>
          </a:p>
        </p:txBody>
      </p:sp>
      <p:sp>
        <p:nvSpPr>
          <p:cNvPr id="15066" name="TextBox 9"/>
          <p:cNvSpPr txBox="1"/>
          <p:nvPr/>
        </p:nvSpPr>
        <p:spPr>
          <a:xfrm>
            <a:off x="1257294" y="3965128"/>
            <a:ext cx="1833758"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67" name="TextBox 10"/>
          <p:cNvSpPr txBox="1"/>
          <p:nvPr/>
        </p:nvSpPr>
        <p:spPr>
          <a:xfrm>
            <a:off x="2545817" y="985715"/>
            <a:ext cx="1439990" cy="597410"/>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label</a:t>
            </a:r>
          </a:p>
        </p:txBody>
      </p:sp>
      <p:sp>
        <p:nvSpPr>
          <p:cNvPr id="15068" name="Rectangle 11"/>
          <p:cNvSpPr/>
          <p:nvPr/>
        </p:nvSpPr>
        <p:spPr>
          <a:xfrm>
            <a:off x="2545821" y="5849641"/>
            <a:ext cx="6455304" cy="590504"/>
          </a:xfrm>
          <a:prstGeom prst="rect">
            <a:avLst/>
          </a:prstGeom>
          <a:solidFill>
            <a:srgbClr val="0078D7"/>
          </a:solidFill>
          <a:ln w="12700">
            <a:miter lim="400000"/>
          </a:ln>
        </p:spPr>
        <p:txBody>
          <a:bodyPr lIns="45719" rIns="45719"/>
          <a:lstStyle/>
          <a:p>
            <a:pPr algn="ctr" defTabSz="932471">
              <a:lnSpc>
                <a:spcPct val="90000"/>
              </a:lnSpc>
              <a:defRPr sz="2400">
                <a:solidFill>
                  <a:srgbClr val="353535"/>
                </a:solidFill>
                <a:latin typeface="Segoe UI Semilight"/>
                <a:ea typeface="Segoe UI Semilight"/>
                <a:cs typeface="Segoe UI Semilight"/>
                <a:sym typeface="Segoe UI Semilight"/>
              </a:defRPr>
            </a:pPr>
          </a:p>
        </p:txBody>
      </p:sp>
      <p:sp>
        <p:nvSpPr>
          <p:cNvPr id="15069" name="Rounded Rectangle 17"/>
          <p:cNvSpPr/>
          <p:nvPr/>
        </p:nvSpPr>
        <p:spPr>
          <a:xfrm>
            <a:off x="4357687" y="5912175"/>
            <a:ext cx="2643188" cy="465435"/>
          </a:xfrm>
          <a:prstGeom prst="roundRect">
            <a:avLst>
              <a:gd name="adj" fmla="val 16667"/>
            </a:avLst>
          </a:prstGeom>
          <a:solidFill>
            <a:srgbClr val="FFFFFF"/>
          </a:solidFill>
          <a:ln w="12700">
            <a:miter lim="400000"/>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70" name="Straight Connector 14"/>
          <p:cNvSpPr/>
          <p:nvPr/>
        </p:nvSpPr>
        <p:spPr>
          <a:xfrm>
            <a:off x="2545818" y="1484221"/>
            <a:ext cx="6455307" cy="1"/>
          </a:xfrm>
          <a:prstGeom prst="line">
            <a:avLst/>
          </a:prstGeom>
          <a:ln>
            <a:solidFill>
              <a:srgbClr val="353535"/>
            </a:solidFill>
          </a:ln>
        </p:spPr>
        <p:txBody>
          <a:bodyPr lIns="45719" rIns="45719"/>
          <a:lstStyle/>
          <a:p>
            <a:pPr>
              <a:defRPr>
                <a:solidFill>
                  <a:srgbClr val="FFFFFF"/>
                </a:solidFill>
              </a:defRPr>
            </a:pPr>
          </a:p>
        </p:txBody>
      </p:sp>
      <p:sp>
        <p:nvSpPr>
          <p:cNvPr id="15071" name="TextBox 15"/>
          <p:cNvSpPr txBox="1"/>
          <p:nvPr/>
        </p:nvSpPr>
        <p:spPr>
          <a:xfrm>
            <a:off x="2545817" y="1429177"/>
            <a:ext cx="1439990"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image</a:t>
            </a:r>
          </a:p>
        </p:txBody>
      </p:sp>
      <p:sp>
        <p:nvSpPr>
          <p:cNvPr id="15072" name="TextBox 16"/>
          <p:cNvSpPr txBox="1"/>
          <p:nvPr/>
        </p:nvSpPr>
        <p:spPr>
          <a:xfrm>
            <a:off x="3996637" y="1429177"/>
            <a:ext cx="4147011"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azurecr.io/rating-web:v1</a:t>
            </a:r>
          </a:p>
        </p:txBody>
      </p:sp>
      <p:sp>
        <p:nvSpPr>
          <p:cNvPr id="15073" name="TextBox 18"/>
          <p:cNvSpPr txBox="1"/>
          <p:nvPr/>
        </p:nvSpPr>
        <p:spPr>
          <a:xfrm>
            <a:off x="4873449" y="5849641"/>
            <a:ext cx="2085976" cy="6609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400">
                <a:solidFill>
                  <a:srgbClr val="353535"/>
                </a:solidFill>
                <a:latin typeface="Segoe UI Semilight"/>
                <a:ea typeface="Segoe UI Semilight"/>
                <a:cs typeface="Segoe UI Semilight"/>
                <a:sym typeface="Segoe UI Semilight"/>
              </a:defRPr>
            </a:lvl1pPr>
          </a:lstStyle>
          <a:p>
            <a:pPr/>
            <a:r>
              <a:t>heroes-web</a:t>
            </a:r>
          </a:p>
        </p:txBody>
      </p:sp>
      <p:grpSp>
        <p:nvGrpSpPr>
          <p:cNvPr id="15083" name="Group 19"/>
          <p:cNvGrpSpPr/>
          <p:nvPr/>
        </p:nvGrpSpPr>
        <p:grpSpPr>
          <a:xfrm>
            <a:off x="3974972" y="2049888"/>
            <a:ext cx="3487682" cy="1876503"/>
            <a:chOff x="0" y="0"/>
            <a:chExt cx="3487680" cy="1876502"/>
          </a:xfrm>
        </p:grpSpPr>
        <p:grpSp>
          <p:nvGrpSpPr>
            <p:cNvPr id="15076" name="Rectangle 20"/>
            <p:cNvGrpSpPr/>
            <p:nvPr/>
          </p:nvGrpSpPr>
          <p:grpSpPr>
            <a:xfrm>
              <a:off x="80513" y="0"/>
              <a:ext cx="3407168" cy="690625"/>
              <a:chOff x="0" y="0"/>
              <a:chExt cx="3407167" cy="690624"/>
            </a:xfrm>
          </p:grpSpPr>
          <p:sp>
            <p:nvSpPr>
              <p:cNvPr id="15074" name="Rectangle"/>
              <p:cNvSpPr/>
              <p:nvPr/>
            </p:nvSpPr>
            <p:spPr>
              <a:xfrm>
                <a:off x="-1" y="-1"/>
                <a:ext cx="3407169" cy="690626"/>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75" name="pod"/>
              <p:cNvSpPr txBox="1"/>
              <p:nvPr/>
            </p:nvSpPr>
            <p:spPr>
              <a:xfrm>
                <a:off x="-1" y="-1"/>
                <a:ext cx="3407169"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077" name="Rectangle 21"/>
            <p:cNvSpPr/>
            <p:nvPr/>
          </p:nvSpPr>
          <p:spPr>
            <a:xfrm>
              <a:off x="80513" y="709730"/>
              <a:ext cx="3407168" cy="1049920"/>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78" name="Straight Connector 22"/>
            <p:cNvSpPr/>
            <p:nvPr/>
          </p:nvSpPr>
          <p:spPr>
            <a:xfrm>
              <a:off x="80513" y="1234690"/>
              <a:ext cx="3407168"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79" name="TextBox 23"/>
            <p:cNvSpPr txBox="1"/>
            <p:nvPr/>
          </p:nvSpPr>
          <p:spPr>
            <a:xfrm>
              <a:off x="0" y="792312"/>
              <a:ext cx="2137960"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heroes-web-1</a:t>
              </a:r>
            </a:p>
          </p:txBody>
        </p:sp>
        <p:sp>
          <p:nvSpPr>
            <p:cNvPr id="15080" name="Straight Connector 24"/>
            <p:cNvSpPr/>
            <p:nvPr/>
          </p:nvSpPr>
          <p:spPr>
            <a:xfrm flipH="1">
              <a:off x="1784097" y="1234690"/>
              <a:ext cx="12813" cy="524960"/>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81" name="TextBox 25"/>
            <p:cNvSpPr txBox="1"/>
            <p:nvPr/>
          </p:nvSpPr>
          <p:spPr>
            <a:xfrm>
              <a:off x="1849" y="1246039"/>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82" name="TextBox 26"/>
            <p:cNvSpPr txBox="1"/>
            <p:nvPr/>
          </p:nvSpPr>
          <p:spPr>
            <a:xfrm>
              <a:off x="1751122" y="1279094"/>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a:t>
              </a:r>
            </a:p>
          </p:txBody>
        </p:sp>
      </p:grpSp>
      <p:grpSp>
        <p:nvGrpSpPr>
          <p:cNvPr id="15093" name="Group 35"/>
          <p:cNvGrpSpPr/>
          <p:nvPr/>
        </p:nvGrpSpPr>
        <p:grpSpPr>
          <a:xfrm>
            <a:off x="3974974" y="3862730"/>
            <a:ext cx="3487680" cy="1876504"/>
            <a:chOff x="0" y="0"/>
            <a:chExt cx="3487679" cy="1876502"/>
          </a:xfrm>
        </p:grpSpPr>
        <p:grpSp>
          <p:nvGrpSpPr>
            <p:cNvPr id="15086" name="Rectangle 36"/>
            <p:cNvGrpSpPr/>
            <p:nvPr/>
          </p:nvGrpSpPr>
          <p:grpSpPr>
            <a:xfrm>
              <a:off x="80511" y="0"/>
              <a:ext cx="3407169" cy="690625"/>
              <a:chOff x="0" y="0"/>
              <a:chExt cx="3407167" cy="690624"/>
            </a:xfrm>
          </p:grpSpPr>
          <p:sp>
            <p:nvSpPr>
              <p:cNvPr id="15084" name="Rectangle"/>
              <p:cNvSpPr/>
              <p:nvPr/>
            </p:nvSpPr>
            <p:spPr>
              <a:xfrm>
                <a:off x="-1" y="-1"/>
                <a:ext cx="3407169" cy="690626"/>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85" name="pod"/>
              <p:cNvSpPr txBox="1"/>
              <p:nvPr/>
            </p:nvSpPr>
            <p:spPr>
              <a:xfrm>
                <a:off x="-1" y="-1"/>
                <a:ext cx="3407169"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087" name="Rectangle 37"/>
            <p:cNvSpPr/>
            <p:nvPr/>
          </p:nvSpPr>
          <p:spPr>
            <a:xfrm>
              <a:off x="80511" y="709730"/>
              <a:ext cx="3407169" cy="1049920"/>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088" name="Straight Connector 38"/>
            <p:cNvSpPr/>
            <p:nvPr/>
          </p:nvSpPr>
          <p:spPr>
            <a:xfrm>
              <a:off x="80511" y="1234690"/>
              <a:ext cx="3407169"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89" name="TextBox 39"/>
            <p:cNvSpPr txBox="1"/>
            <p:nvPr/>
          </p:nvSpPr>
          <p:spPr>
            <a:xfrm>
              <a:off x="0" y="792312"/>
              <a:ext cx="2137958"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heroes-web-2</a:t>
              </a:r>
            </a:p>
          </p:txBody>
        </p:sp>
        <p:sp>
          <p:nvSpPr>
            <p:cNvPr id="15090" name="Straight Connector 40"/>
            <p:cNvSpPr/>
            <p:nvPr/>
          </p:nvSpPr>
          <p:spPr>
            <a:xfrm flipH="1">
              <a:off x="1784096" y="1234690"/>
              <a:ext cx="12813" cy="524960"/>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091" name="TextBox 41"/>
            <p:cNvSpPr txBox="1"/>
            <p:nvPr/>
          </p:nvSpPr>
          <p:spPr>
            <a:xfrm>
              <a:off x="1848" y="1246039"/>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092" name="TextBox 42"/>
            <p:cNvSpPr txBox="1"/>
            <p:nvPr/>
          </p:nvSpPr>
          <p:spPr>
            <a:xfrm>
              <a:off x="1751121" y="1279094"/>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8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083" grpId="1"/>
      <p:bldP build="whole" bldLvl="1" animBg="1" rev="0" advAuto="0" spid="15093" grpId="2"/>
    </p:bldLst>
  </p:timing>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95" name="TextBox 9"/>
          <p:cNvSpPr txBox="1"/>
          <p:nvPr/>
        </p:nvSpPr>
        <p:spPr>
          <a:xfrm>
            <a:off x="1257294" y="3965128"/>
            <a:ext cx="1833758"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grpSp>
        <p:nvGrpSpPr>
          <p:cNvPr id="15130" name="Group 1"/>
          <p:cNvGrpSpPr/>
          <p:nvPr/>
        </p:nvGrpSpPr>
        <p:grpSpPr>
          <a:xfrm>
            <a:off x="4988978" y="395334"/>
            <a:ext cx="6455310" cy="6129503"/>
            <a:chOff x="0" y="0"/>
            <a:chExt cx="6455308" cy="6129502"/>
          </a:xfrm>
        </p:grpSpPr>
        <p:grpSp>
          <p:nvGrpSpPr>
            <p:cNvPr id="15098" name="Rectangle 4"/>
            <p:cNvGrpSpPr/>
            <p:nvPr/>
          </p:nvGrpSpPr>
          <p:grpSpPr>
            <a:xfrm>
              <a:off x="6" y="0"/>
              <a:ext cx="6455303" cy="660909"/>
              <a:chOff x="0" y="0"/>
              <a:chExt cx="6455302" cy="660908"/>
            </a:xfrm>
          </p:grpSpPr>
          <p:sp>
            <p:nvSpPr>
              <p:cNvPr id="15096" name="Rectangle"/>
              <p:cNvSpPr/>
              <p:nvPr/>
            </p:nvSpPr>
            <p:spPr>
              <a:xfrm>
                <a:off x="0" y="0"/>
                <a:ext cx="6455303" cy="629600"/>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097" name="Deployment"/>
              <p:cNvSpPr txBox="1"/>
              <p:nvPr/>
            </p:nvSpPr>
            <p:spPr>
              <a:xfrm>
                <a:off x="0" y="0"/>
                <a:ext cx="6455303"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Deployment</a:t>
                </a:r>
              </a:p>
            </p:txBody>
          </p:sp>
        </p:grpSp>
        <p:sp>
          <p:nvSpPr>
            <p:cNvPr id="15099" name="Rectangle 5"/>
            <p:cNvSpPr/>
            <p:nvPr/>
          </p:nvSpPr>
          <p:spPr>
            <a:xfrm>
              <a:off x="6" y="629599"/>
              <a:ext cx="6455303" cy="4838996"/>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00" name="Straight Connector 6"/>
            <p:cNvSpPr/>
            <p:nvPr/>
          </p:nvSpPr>
          <p:spPr>
            <a:xfrm>
              <a:off x="2" y="1541618"/>
              <a:ext cx="6455307"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01" name="TextBox 7"/>
            <p:cNvSpPr txBox="1"/>
            <p:nvPr/>
          </p:nvSpPr>
          <p:spPr>
            <a:xfrm>
              <a:off x="1439989" y="601023"/>
              <a:ext cx="414701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app=heroes-web, tier=web</a:t>
              </a:r>
            </a:p>
          </p:txBody>
        </p:sp>
        <p:sp>
          <p:nvSpPr>
            <p:cNvPr id="15102" name="Straight Connector 8"/>
            <p:cNvSpPr/>
            <p:nvPr/>
          </p:nvSpPr>
          <p:spPr>
            <a:xfrm flipH="1">
              <a:off x="1429157" y="664731"/>
              <a:ext cx="1" cy="876887"/>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03" name="TextBox 10"/>
            <p:cNvSpPr txBox="1"/>
            <p:nvPr/>
          </p:nvSpPr>
          <p:spPr>
            <a:xfrm>
              <a:off x="0" y="604669"/>
              <a:ext cx="1439990"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label</a:t>
              </a:r>
            </a:p>
          </p:txBody>
        </p:sp>
        <p:sp>
          <p:nvSpPr>
            <p:cNvPr id="15104" name="Rectangle 11"/>
            <p:cNvSpPr/>
            <p:nvPr/>
          </p:nvSpPr>
          <p:spPr>
            <a:xfrm>
              <a:off x="5" y="5468594"/>
              <a:ext cx="6455303" cy="590504"/>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353535"/>
                  </a:solidFill>
                  <a:latin typeface="Segoe UI Semilight"/>
                  <a:ea typeface="Segoe UI Semilight"/>
                  <a:cs typeface="Segoe UI Semilight"/>
                  <a:sym typeface="Segoe UI Semilight"/>
                </a:defRPr>
              </a:pPr>
            </a:p>
          </p:txBody>
        </p:sp>
        <p:sp>
          <p:nvSpPr>
            <p:cNvPr id="15105" name="Rounded Rectangle 17"/>
            <p:cNvSpPr/>
            <p:nvPr/>
          </p:nvSpPr>
          <p:spPr>
            <a:xfrm>
              <a:off x="1811870" y="5531128"/>
              <a:ext cx="2643189" cy="465435"/>
            </a:xfrm>
            <a:prstGeom prst="roundRect">
              <a:avLst>
                <a:gd name="adj" fmla="val 16667"/>
              </a:avLst>
            </a:prstGeom>
            <a:solidFill>
              <a:srgbClr val="FFFFFF"/>
            </a:solidFill>
            <a:ln w="12700" cap="flat">
              <a:noFill/>
              <a:miter lim="400000"/>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06" name="Straight Connector 14"/>
            <p:cNvSpPr/>
            <p:nvPr/>
          </p:nvSpPr>
          <p:spPr>
            <a:xfrm>
              <a:off x="1" y="1103174"/>
              <a:ext cx="6455307"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07" name="TextBox 15"/>
            <p:cNvSpPr txBox="1"/>
            <p:nvPr/>
          </p:nvSpPr>
          <p:spPr>
            <a:xfrm>
              <a:off x="0" y="1048131"/>
              <a:ext cx="1439990"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image</a:t>
              </a:r>
            </a:p>
          </p:txBody>
        </p:sp>
        <p:sp>
          <p:nvSpPr>
            <p:cNvPr id="15108" name="TextBox 16"/>
            <p:cNvSpPr txBox="1"/>
            <p:nvPr/>
          </p:nvSpPr>
          <p:spPr>
            <a:xfrm>
              <a:off x="1450820" y="1048131"/>
              <a:ext cx="414701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azurecr.io/rating-web:v1</a:t>
              </a:r>
            </a:p>
          </p:txBody>
        </p:sp>
        <p:sp>
          <p:nvSpPr>
            <p:cNvPr id="15109" name="TextBox 18"/>
            <p:cNvSpPr txBox="1"/>
            <p:nvPr/>
          </p:nvSpPr>
          <p:spPr>
            <a:xfrm>
              <a:off x="2327632" y="5468594"/>
              <a:ext cx="2085976"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400">
                  <a:solidFill>
                    <a:srgbClr val="353535"/>
                  </a:solidFill>
                  <a:latin typeface="Segoe UI Semilight"/>
                  <a:ea typeface="Segoe UI Semilight"/>
                  <a:cs typeface="Segoe UI Semilight"/>
                  <a:sym typeface="Segoe UI Semilight"/>
                </a:defRPr>
              </a:lvl1pPr>
            </a:lstStyle>
            <a:p>
              <a:pPr/>
              <a:r>
                <a:t>heroes-web</a:t>
              </a:r>
            </a:p>
          </p:txBody>
        </p:sp>
        <p:grpSp>
          <p:nvGrpSpPr>
            <p:cNvPr id="15119" name="Group 19"/>
            <p:cNvGrpSpPr/>
            <p:nvPr/>
          </p:nvGrpSpPr>
          <p:grpSpPr>
            <a:xfrm>
              <a:off x="1429157" y="1668840"/>
              <a:ext cx="3487680" cy="1876504"/>
              <a:chOff x="0" y="0"/>
              <a:chExt cx="3487679" cy="1876502"/>
            </a:xfrm>
          </p:grpSpPr>
          <p:grpSp>
            <p:nvGrpSpPr>
              <p:cNvPr id="15112" name="Rectangle 20"/>
              <p:cNvGrpSpPr/>
              <p:nvPr/>
            </p:nvGrpSpPr>
            <p:grpSpPr>
              <a:xfrm>
                <a:off x="80511" y="0"/>
                <a:ext cx="3407169" cy="690625"/>
                <a:chOff x="0" y="0"/>
                <a:chExt cx="3407167" cy="690624"/>
              </a:xfrm>
            </p:grpSpPr>
            <p:sp>
              <p:nvSpPr>
                <p:cNvPr id="15110" name="Rectangle"/>
                <p:cNvSpPr/>
                <p:nvPr/>
              </p:nvSpPr>
              <p:spPr>
                <a:xfrm>
                  <a:off x="-1" y="-1"/>
                  <a:ext cx="3407169" cy="690626"/>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11" name="pod"/>
                <p:cNvSpPr txBox="1"/>
                <p:nvPr/>
              </p:nvSpPr>
              <p:spPr>
                <a:xfrm>
                  <a:off x="-1" y="-1"/>
                  <a:ext cx="3407169"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113" name="Rectangle 21"/>
              <p:cNvSpPr/>
              <p:nvPr/>
            </p:nvSpPr>
            <p:spPr>
              <a:xfrm>
                <a:off x="80511" y="709730"/>
                <a:ext cx="3407169" cy="1049920"/>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14" name="Straight Connector 22"/>
              <p:cNvSpPr/>
              <p:nvPr/>
            </p:nvSpPr>
            <p:spPr>
              <a:xfrm>
                <a:off x="80511" y="1234690"/>
                <a:ext cx="3407169"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15" name="TextBox 23"/>
              <p:cNvSpPr txBox="1"/>
              <p:nvPr/>
            </p:nvSpPr>
            <p:spPr>
              <a:xfrm>
                <a:off x="0" y="792312"/>
                <a:ext cx="2471865"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heroes-web-1</a:t>
                </a:r>
              </a:p>
            </p:txBody>
          </p:sp>
          <p:sp>
            <p:nvSpPr>
              <p:cNvPr id="15116" name="Straight Connector 24"/>
              <p:cNvSpPr/>
              <p:nvPr/>
            </p:nvSpPr>
            <p:spPr>
              <a:xfrm flipH="1">
                <a:off x="1784096" y="1234690"/>
                <a:ext cx="12813" cy="524960"/>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17" name="TextBox 25"/>
              <p:cNvSpPr txBox="1"/>
              <p:nvPr/>
            </p:nvSpPr>
            <p:spPr>
              <a:xfrm>
                <a:off x="1848" y="1246039"/>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118" name="TextBox 26"/>
              <p:cNvSpPr txBox="1"/>
              <p:nvPr/>
            </p:nvSpPr>
            <p:spPr>
              <a:xfrm>
                <a:off x="1751121" y="1279094"/>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a:t>
                </a:r>
              </a:p>
            </p:txBody>
          </p:sp>
        </p:grpSp>
        <p:grpSp>
          <p:nvGrpSpPr>
            <p:cNvPr id="15129" name="Group 35"/>
            <p:cNvGrpSpPr/>
            <p:nvPr/>
          </p:nvGrpSpPr>
          <p:grpSpPr>
            <a:xfrm>
              <a:off x="1429157" y="3481683"/>
              <a:ext cx="3487680" cy="1876504"/>
              <a:chOff x="0" y="0"/>
              <a:chExt cx="3487678" cy="1876502"/>
            </a:xfrm>
          </p:grpSpPr>
          <p:grpSp>
            <p:nvGrpSpPr>
              <p:cNvPr id="15122" name="Rectangle 36"/>
              <p:cNvGrpSpPr/>
              <p:nvPr/>
            </p:nvGrpSpPr>
            <p:grpSpPr>
              <a:xfrm>
                <a:off x="80511" y="0"/>
                <a:ext cx="3407168" cy="690625"/>
                <a:chOff x="0" y="0"/>
                <a:chExt cx="3407167" cy="690624"/>
              </a:xfrm>
            </p:grpSpPr>
            <p:sp>
              <p:nvSpPr>
                <p:cNvPr id="15120" name="Rectangle"/>
                <p:cNvSpPr/>
                <p:nvPr/>
              </p:nvSpPr>
              <p:spPr>
                <a:xfrm>
                  <a:off x="-1" y="-1"/>
                  <a:ext cx="3407169" cy="690626"/>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21" name="pod"/>
                <p:cNvSpPr txBox="1"/>
                <p:nvPr/>
              </p:nvSpPr>
              <p:spPr>
                <a:xfrm>
                  <a:off x="-1" y="-1"/>
                  <a:ext cx="3407169"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pod</a:t>
                  </a:r>
                </a:p>
              </p:txBody>
            </p:sp>
          </p:grpSp>
          <p:sp>
            <p:nvSpPr>
              <p:cNvPr id="15123" name="Rectangle 37"/>
              <p:cNvSpPr/>
              <p:nvPr/>
            </p:nvSpPr>
            <p:spPr>
              <a:xfrm>
                <a:off x="80511" y="709730"/>
                <a:ext cx="3407168" cy="1049920"/>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24" name="Straight Connector 38"/>
              <p:cNvSpPr/>
              <p:nvPr/>
            </p:nvSpPr>
            <p:spPr>
              <a:xfrm>
                <a:off x="80511" y="1234690"/>
                <a:ext cx="3407168"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25" name="TextBox 39"/>
              <p:cNvSpPr txBox="1"/>
              <p:nvPr/>
            </p:nvSpPr>
            <p:spPr>
              <a:xfrm>
                <a:off x="0" y="792312"/>
                <a:ext cx="2199096"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heroes-web-2</a:t>
                </a:r>
              </a:p>
            </p:txBody>
          </p:sp>
          <p:sp>
            <p:nvSpPr>
              <p:cNvPr id="15126" name="Straight Connector 40"/>
              <p:cNvSpPr/>
              <p:nvPr/>
            </p:nvSpPr>
            <p:spPr>
              <a:xfrm flipH="1">
                <a:off x="1784096" y="1234690"/>
                <a:ext cx="12813" cy="524960"/>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27" name="TextBox 41"/>
              <p:cNvSpPr txBox="1"/>
              <p:nvPr/>
            </p:nvSpPr>
            <p:spPr>
              <a:xfrm>
                <a:off x="1848" y="1246039"/>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128" name="TextBox 42"/>
              <p:cNvSpPr txBox="1"/>
              <p:nvPr/>
            </p:nvSpPr>
            <p:spPr>
              <a:xfrm>
                <a:off x="1751121" y="1279094"/>
                <a:ext cx="1632191"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a:t>
                </a:r>
              </a:p>
            </p:txBody>
          </p:sp>
        </p:grpSp>
      </p:grpSp>
      <p:grpSp>
        <p:nvGrpSpPr>
          <p:cNvPr id="15140" name="Group 31"/>
          <p:cNvGrpSpPr/>
          <p:nvPr/>
        </p:nvGrpSpPr>
        <p:grpSpPr>
          <a:xfrm>
            <a:off x="355099" y="2892495"/>
            <a:ext cx="4452779" cy="3151118"/>
            <a:chOff x="0" y="0"/>
            <a:chExt cx="4452777" cy="3151116"/>
          </a:xfrm>
        </p:grpSpPr>
        <p:grpSp>
          <p:nvGrpSpPr>
            <p:cNvPr id="15133" name="Rectangle 32"/>
            <p:cNvGrpSpPr/>
            <p:nvPr/>
          </p:nvGrpSpPr>
          <p:grpSpPr>
            <a:xfrm>
              <a:off x="90454" y="-1"/>
              <a:ext cx="3827932" cy="666817"/>
              <a:chOff x="0" y="0"/>
              <a:chExt cx="3827931" cy="666815"/>
            </a:xfrm>
          </p:grpSpPr>
          <p:sp>
            <p:nvSpPr>
              <p:cNvPr id="15131" name="Rectangle"/>
              <p:cNvSpPr/>
              <p:nvPr/>
            </p:nvSpPr>
            <p:spPr>
              <a:xfrm>
                <a:off x="-1" y="0"/>
                <a:ext cx="3827933" cy="666816"/>
              </a:xfrm>
              <a:prstGeom prst="rect">
                <a:avLst/>
              </a:prstGeom>
              <a:solidFill>
                <a:srgbClr val="0078D7"/>
              </a:solidFill>
              <a:ln w="12700" cap="flat">
                <a:noFill/>
                <a:miter lim="400000"/>
              </a:ln>
              <a:effectLst/>
            </p:spPr>
            <p:txBody>
              <a:bodyPr wrap="square" lIns="45719" tIns="45719" rIns="45719" bIns="45719" numCol="1" anchor="t">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32" name="Service"/>
              <p:cNvSpPr txBox="1"/>
              <p:nvPr/>
            </p:nvSpPr>
            <p:spPr>
              <a:xfrm>
                <a:off x="-1" y="0"/>
                <a:ext cx="3827933" cy="660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gn="ctr" defTabSz="932471">
                  <a:lnSpc>
                    <a:spcPct val="90000"/>
                  </a:lnSpc>
                  <a:defRPr sz="2400">
                    <a:solidFill>
                      <a:srgbClr val="FFFFFF"/>
                    </a:solidFill>
                    <a:latin typeface="Segoe UI Semilight"/>
                    <a:ea typeface="Segoe UI Semilight"/>
                    <a:cs typeface="Segoe UI Semilight"/>
                    <a:sym typeface="Segoe UI Semilight"/>
                  </a:defRPr>
                </a:lvl1pPr>
              </a:lstStyle>
              <a:p>
                <a:pPr/>
                <a:r>
                  <a:t>Service</a:t>
                </a:r>
              </a:p>
            </p:txBody>
          </p:sp>
        </p:grpSp>
        <p:sp>
          <p:nvSpPr>
            <p:cNvPr id="15134" name="Rectangle 33"/>
            <p:cNvSpPr/>
            <p:nvPr/>
          </p:nvSpPr>
          <p:spPr>
            <a:xfrm>
              <a:off x="90454" y="684004"/>
              <a:ext cx="3827932" cy="2467113"/>
            </a:xfrm>
            <a:prstGeom prst="rect">
              <a:avLst/>
            </a:prstGeom>
            <a:solidFill>
              <a:srgbClr val="FFFFFF"/>
            </a:solidFill>
            <a:ln w="9525" cap="flat">
              <a:solidFill>
                <a:srgbClr val="353535"/>
              </a:solidFill>
              <a:prstDash val="solid"/>
              <a:round/>
            </a:ln>
            <a:effectLst/>
          </p:spPr>
          <p:txBody>
            <a:bodyPr wrap="square" lIns="45719" tIns="45719" rIns="45719" bIns="45719" numCol="1" anchor="t">
              <a:noAutofit/>
            </a:bodyPr>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35" name="Straight Connector 34"/>
            <p:cNvSpPr/>
            <p:nvPr/>
          </p:nvSpPr>
          <p:spPr>
            <a:xfrm>
              <a:off x="90454" y="1484462"/>
              <a:ext cx="3827932" cy="1"/>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36" name="TextBox 43"/>
            <p:cNvSpPr txBox="1"/>
            <p:nvPr/>
          </p:nvSpPr>
          <p:spPr>
            <a:xfrm>
              <a:off x="-1" y="952593"/>
              <a:ext cx="1833758"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Heroes-web</a:t>
              </a:r>
            </a:p>
          </p:txBody>
        </p:sp>
        <p:sp>
          <p:nvSpPr>
            <p:cNvPr id="15137" name="Straight Connector 44"/>
            <p:cNvSpPr/>
            <p:nvPr/>
          </p:nvSpPr>
          <p:spPr>
            <a:xfrm flipH="1">
              <a:off x="2004421" y="1484462"/>
              <a:ext cx="14395" cy="631156"/>
            </a:xfrm>
            <a:prstGeom prst="line">
              <a:avLst/>
            </a:prstGeom>
            <a:noFill/>
            <a:ln w="9525" cap="flat">
              <a:solidFill>
                <a:srgbClr val="353535"/>
              </a:solidFill>
              <a:prstDash val="solid"/>
              <a:round/>
            </a:ln>
            <a:effectLst/>
          </p:spPr>
          <p:txBody>
            <a:bodyPr wrap="square" lIns="45719" tIns="45719" rIns="45719" bIns="45719" numCol="1" anchor="t">
              <a:noAutofit/>
            </a:bodyPr>
            <a:lstStyle/>
            <a:p>
              <a:pPr>
                <a:defRPr>
                  <a:solidFill>
                    <a:srgbClr val="FFFFFF"/>
                  </a:solidFill>
                </a:defRPr>
              </a:pPr>
            </a:p>
          </p:txBody>
        </p:sp>
        <p:sp>
          <p:nvSpPr>
            <p:cNvPr id="15138" name="TextBox 45"/>
            <p:cNvSpPr txBox="1"/>
            <p:nvPr/>
          </p:nvSpPr>
          <p:spPr>
            <a:xfrm>
              <a:off x="2076" y="1498107"/>
              <a:ext cx="1833757"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selector</a:t>
              </a:r>
            </a:p>
          </p:txBody>
        </p:sp>
        <p:sp>
          <p:nvSpPr>
            <p:cNvPr id="15139" name="TextBox 46"/>
            <p:cNvSpPr txBox="1"/>
            <p:nvPr/>
          </p:nvSpPr>
          <p:spPr>
            <a:xfrm>
              <a:off x="1967372" y="1537848"/>
              <a:ext cx="2485406" cy="597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t">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app=heroes-web</a:t>
              </a:r>
            </a:p>
          </p:txBody>
        </p:sp>
      </p:grpSp>
      <p:sp>
        <p:nvSpPr>
          <p:cNvPr id="15141" name="Straight Connector 47"/>
          <p:cNvSpPr/>
          <p:nvPr/>
        </p:nvSpPr>
        <p:spPr>
          <a:xfrm>
            <a:off x="408506" y="5008336"/>
            <a:ext cx="3827933" cy="1"/>
          </a:xfrm>
          <a:prstGeom prst="line">
            <a:avLst/>
          </a:prstGeom>
          <a:ln>
            <a:solidFill>
              <a:srgbClr val="353535"/>
            </a:solidFill>
          </a:ln>
        </p:spPr>
        <p:txBody>
          <a:bodyPr lIns="45719" rIns="45719"/>
          <a:lstStyle/>
          <a:p>
            <a:pPr>
              <a:defRPr>
                <a:solidFill>
                  <a:srgbClr val="FFFFFF"/>
                </a:solidFill>
              </a:defRPr>
            </a:pPr>
          </a:p>
        </p:txBody>
      </p:sp>
      <p:sp>
        <p:nvSpPr>
          <p:cNvPr id="15142" name="Straight Connector 56"/>
          <p:cNvSpPr/>
          <p:nvPr/>
        </p:nvSpPr>
        <p:spPr>
          <a:xfrm>
            <a:off x="459947" y="5539601"/>
            <a:ext cx="3827933" cy="1"/>
          </a:xfrm>
          <a:prstGeom prst="line">
            <a:avLst/>
          </a:prstGeom>
          <a:ln>
            <a:solidFill>
              <a:srgbClr val="353535"/>
            </a:solidFill>
          </a:ln>
        </p:spPr>
        <p:txBody>
          <a:bodyPr lIns="45719" rIns="45719"/>
          <a:lstStyle/>
          <a:p>
            <a:pPr>
              <a:defRPr>
                <a:solidFill>
                  <a:srgbClr val="FFFFFF"/>
                </a:solidFill>
              </a:defRPr>
            </a:pPr>
          </a:p>
        </p:txBody>
      </p:sp>
      <p:sp>
        <p:nvSpPr>
          <p:cNvPr id="15143" name="Straight Connector 3"/>
          <p:cNvSpPr/>
          <p:nvPr/>
        </p:nvSpPr>
        <p:spPr>
          <a:xfrm flipH="1">
            <a:off x="2345233" y="5008114"/>
            <a:ext cx="14393" cy="1035499"/>
          </a:xfrm>
          <a:prstGeom prst="line">
            <a:avLst/>
          </a:prstGeom>
          <a:ln>
            <a:solidFill>
              <a:srgbClr val="353535"/>
            </a:solidFill>
          </a:ln>
        </p:spPr>
        <p:txBody>
          <a:bodyPr lIns="45719" rIns="45719"/>
          <a:lstStyle/>
          <a:p>
            <a:pPr>
              <a:defRPr>
                <a:solidFill>
                  <a:srgbClr val="FFFFFF"/>
                </a:solidFill>
              </a:defRPr>
            </a:pPr>
          </a:p>
        </p:txBody>
      </p:sp>
      <p:sp>
        <p:nvSpPr>
          <p:cNvPr id="15144" name="TextBox 57"/>
          <p:cNvSpPr txBox="1"/>
          <p:nvPr/>
        </p:nvSpPr>
        <p:spPr>
          <a:xfrm>
            <a:off x="379145" y="5001960"/>
            <a:ext cx="1679281"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port</a:t>
            </a:r>
          </a:p>
        </p:txBody>
      </p:sp>
      <p:sp>
        <p:nvSpPr>
          <p:cNvPr id="15145" name="TextBox 58"/>
          <p:cNvSpPr txBox="1"/>
          <p:nvPr/>
        </p:nvSpPr>
        <p:spPr>
          <a:xfrm>
            <a:off x="360926" y="5528485"/>
            <a:ext cx="1679281"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IP</a:t>
            </a:r>
          </a:p>
        </p:txBody>
      </p:sp>
      <p:sp>
        <p:nvSpPr>
          <p:cNvPr id="15146" name="TextBox 59"/>
          <p:cNvSpPr txBox="1"/>
          <p:nvPr/>
        </p:nvSpPr>
        <p:spPr>
          <a:xfrm>
            <a:off x="2332930" y="5012280"/>
            <a:ext cx="1833757"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8080:8080</a:t>
            </a:r>
          </a:p>
        </p:txBody>
      </p:sp>
      <p:sp>
        <p:nvSpPr>
          <p:cNvPr id="15147" name="TextBox 60"/>
          <p:cNvSpPr txBox="1"/>
          <p:nvPr/>
        </p:nvSpPr>
        <p:spPr>
          <a:xfrm>
            <a:off x="2332928" y="5562155"/>
            <a:ext cx="1833758" cy="59740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2000">
                <a:solidFill>
                  <a:srgbClr val="353535"/>
                </a:solidFill>
                <a:latin typeface="Segoe UI Semilight"/>
                <a:ea typeface="Segoe UI Semilight"/>
                <a:cs typeface="Segoe UI Semilight"/>
                <a:sym typeface="Segoe UI Semilight"/>
              </a:defRPr>
            </a:lvl1pPr>
          </a:lstStyle>
          <a:p>
            <a:pPr/>
            <a:r>
              <a:t>10.0.2.20</a:t>
            </a:r>
          </a:p>
        </p:txBody>
      </p:sp>
      <p:sp>
        <p:nvSpPr>
          <p:cNvPr id="15148" name="Right Arrow 12"/>
          <p:cNvSpPr/>
          <p:nvPr/>
        </p:nvSpPr>
        <p:spPr>
          <a:xfrm rot="20738188">
            <a:off x="4281713" y="3017805"/>
            <a:ext cx="2142329" cy="666817"/>
          </a:xfrm>
          <a:prstGeom prst="rightArrow">
            <a:avLst>
              <a:gd name="adj1" fmla="val 50000"/>
              <a:gd name="adj2" fmla="val 50000"/>
            </a:avLst>
          </a:prstGeom>
          <a:solidFill>
            <a:srgbClr val="0078D7"/>
          </a:solidFill>
          <a:ln w="12700">
            <a:miter lim="400000"/>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
        <p:nvSpPr>
          <p:cNvPr id="15149" name="Right Arrow 61"/>
          <p:cNvSpPr/>
          <p:nvPr/>
        </p:nvSpPr>
        <p:spPr>
          <a:xfrm rot="673171">
            <a:off x="4279843" y="3853065"/>
            <a:ext cx="2246403" cy="666817"/>
          </a:xfrm>
          <a:prstGeom prst="rightArrow">
            <a:avLst>
              <a:gd name="adj1" fmla="val 50000"/>
              <a:gd name="adj2" fmla="val 50000"/>
            </a:avLst>
          </a:prstGeom>
          <a:solidFill>
            <a:srgbClr val="0078D7"/>
          </a:solidFill>
          <a:ln w="12700">
            <a:miter lim="400000"/>
          </a:ln>
        </p:spPr>
        <p:txBody>
          <a:bodyPr lIns="45719" rIns="45719"/>
          <a:lstStyle/>
          <a:p>
            <a:pPr algn="ctr" defTabSz="932471">
              <a:lnSpc>
                <a:spcPct val="90000"/>
              </a:lnSpc>
              <a:defRPr sz="2400">
                <a:solidFill>
                  <a:srgbClr val="FFFFFF"/>
                </a:solidFill>
                <a:latin typeface="Segoe UI Semilight"/>
                <a:ea typeface="Segoe UI Semilight"/>
                <a:cs typeface="Segoe UI Semilight"/>
                <a:sym typeface="Segoe UI Semilight"/>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4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14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49" grpId="3"/>
      <p:bldP build="whole" bldLvl="1" animBg="1" rev="0" advAuto="0" spid="15140" grpId="1"/>
      <p:bldP build="whole" bldLvl="1" animBg="1" rev="0" advAuto="0" spid="15148" grpId="2"/>
    </p:bldLst>
  </p:timing>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51" name="Title 1"/>
          <p:cNvSpPr txBox="1"/>
          <p:nvPr>
            <p:ph type="title"/>
          </p:nvPr>
        </p:nvSpPr>
        <p:spPr>
          <a:xfrm>
            <a:off x="269239" y="2084172"/>
            <a:ext cx="11653523" cy="1158794"/>
          </a:xfrm>
          <a:prstGeom prst="rect">
            <a:avLst/>
          </a:prstGeom>
        </p:spPr>
        <p:txBody>
          <a:bodyPr/>
          <a:lstStyle>
            <a:lvl1pPr defTabSz="822930">
              <a:defRPr spc="-90" sz="6300"/>
            </a:lvl1pPr>
          </a:lstStyle>
          <a:p>
            <a:pPr/>
            <a:r>
              <a:t>Scaling Applications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53" name="Title 1"/>
          <p:cNvSpPr txBox="1"/>
          <p:nvPr>
            <p:ph type="title"/>
          </p:nvPr>
        </p:nvSpPr>
        <p:spPr>
          <a:xfrm>
            <a:off x="269239" y="289510"/>
            <a:ext cx="11655842" cy="899667"/>
          </a:xfrm>
          <a:prstGeom prst="rect">
            <a:avLst/>
          </a:prstGeom>
        </p:spPr>
        <p:txBody>
          <a:bodyPr/>
          <a:lstStyle/>
          <a:p>
            <a:pPr/>
            <a:r>
              <a:t>Scaling Pods =&gt; Application Level</a:t>
            </a:r>
          </a:p>
        </p:txBody>
      </p:sp>
      <p:pic>
        <p:nvPicPr>
          <p:cNvPr id="15154" name="Picture 4" descr="Picture 4"/>
          <p:cNvPicPr>
            <a:picLocks noChangeAspect="1"/>
          </p:cNvPicPr>
          <p:nvPr/>
        </p:nvPicPr>
        <p:blipFill>
          <a:blip r:embed="rId2">
            <a:extLst/>
          </a:blip>
          <a:stretch>
            <a:fillRect/>
          </a:stretch>
        </p:blipFill>
        <p:spPr>
          <a:xfrm>
            <a:off x="692882" y="3449637"/>
            <a:ext cx="2743201" cy="946151"/>
          </a:xfrm>
          <a:prstGeom prst="rect">
            <a:avLst/>
          </a:prstGeom>
          <a:ln w="12700">
            <a:miter lim="400000"/>
          </a:ln>
        </p:spPr>
      </p:pic>
      <p:pic>
        <p:nvPicPr>
          <p:cNvPr id="15155" name="Picture 5" descr="Picture 5"/>
          <p:cNvPicPr>
            <a:picLocks noChangeAspect="1"/>
          </p:cNvPicPr>
          <p:nvPr/>
        </p:nvPicPr>
        <p:blipFill>
          <a:blip r:embed="rId2">
            <a:extLst/>
          </a:blip>
          <a:stretch>
            <a:fillRect/>
          </a:stretch>
        </p:blipFill>
        <p:spPr>
          <a:xfrm>
            <a:off x="4725560" y="3449637"/>
            <a:ext cx="2743201" cy="946151"/>
          </a:xfrm>
          <a:prstGeom prst="rect">
            <a:avLst/>
          </a:prstGeom>
          <a:ln w="12700">
            <a:miter lim="400000"/>
          </a:ln>
        </p:spPr>
      </p:pic>
      <p:pic>
        <p:nvPicPr>
          <p:cNvPr id="15156" name="Picture 6" descr="Picture 6"/>
          <p:cNvPicPr>
            <a:picLocks noChangeAspect="1"/>
          </p:cNvPicPr>
          <p:nvPr/>
        </p:nvPicPr>
        <p:blipFill>
          <a:blip r:embed="rId2">
            <a:extLst/>
          </a:blip>
          <a:stretch>
            <a:fillRect/>
          </a:stretch>
        </p:blipFill>
        <p:spPr>
          <a:xfrm>
            <a:off x="8758236" y="3449637"/>
            <a:ext cx="2743201" cy="946151"/>
          </a:xfrm>
          <a:prstGeom prst="rect">
            <a:avLst/>
          </a:prstGeom>
          <a:ln w="12700">
            <a:miter lim="400000"/>
          </a:ln>
        </p:spPr>
      </p:pic>
      <p:grpSp>
        <p:nvGrpSpPr>
          <p:cNvPr id="15159" name="Oval 9"/>
          <p:cNvGrpSpPr/>
          <p:nvPr/>
        </p:nvGrpSpPr>
        <p:grpSpPr>
          <a:xfrm>
            <a:off x="1096534" y="3149599"/>
            <a:ext cx="800101" cy="657227"/>
            <a:chOff x="0" y="0"/>
            <a:chExt cx="800100" cy="657226"/>
          </a:xfrm>
        </p:grpSpPr>
        <p:sp>
          <p:nvSpPr>
            <p:cNvPr id="15157"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58"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62" name="Oval 10"/>
          <p:cNvGrpSpPr/>
          <p:nvPr/>
        </p:nvGrpSpPr>
        <p:grpSpPr>
          <a:xfrm>
            <a:off x="9130872" y="3160711"/>
            <a:ext cx="800101" cy="657227"/>
            <a:chOff x="0" y="0"/>
            <a:chExt cx="800100" cy="657226"/>
          </a:xfrm>
        </p:grpSpPr>
        <p:sp>
          <p:nvSpPr>
            <p:cNvPr id="15160"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61"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65" name="Oval 11"/>
          <p:cNvGrpSpPr/>
          <p:nvPr/>
        </p:nvGrpSpPr>
        <p:grpSpPr>
          <a:xfrm>
            <a:off x="6387670" y="3149599"/>
            <a:ext cx="800101" cy="657228"/>
            <a:chOff x="0" y="0"/>
            <a:chExt cx="800100" cy="657226"/>
          </a:xfrm>
        </p:grpSpPr>
        <p:sp>
          <p:nvSpPr>
            <p:cNvPr id="15163"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64"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68" name="Oval 12"/>
          <p:cNvGrpSpPr/>
          <p:nvPr/>
        </p:nvGrpSpPr>
        <p:grpSpPr>
          <a:xfrm>
            <a:off x="5100637" y="3149599"/>
            <a:ext cx="800101" cy="657228"/>
            <a:chOff x="0" y="0"/>
            <a:chExt cx="800100" cy="657226"/>
          </a:xfrm>
        </p:grpSpPr>
        <p:sp>
          <p:nvSpPr>
            <p:cNvPr id="15166"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67"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71" name="Oval 13"/>
          <p:cNvGrpSpPr/>
          <p:nvPr/>
        </p:nvGrpSpPr>
        <p:grpSpPr>
          <a:xfrm>
            <a:off x="2300284" y="3149599"/>
            <a:ext cx="800101" cy="657227"/>
            <a:chOff x="0" y="0"/>
            <a:chExt cx="800100" cy="657226"/>
          </a:xfrm>
        </p:grpSpPr>
        <p:sp>
          <p:nvSpPr>
            <p:cNvPr id="15169"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70"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74" name="Oval 14"/>
          <p:cNvGrpSpPr/>
          <p:nvPr/>
        </p:nvGrpSpPr>
        <p:grpSpPr>
          <a:xfrm>
            <a:off x="10303606" y="3160710"/>
            <a:ext cx="800101" cy="657227"/>
            <a:chOff x="0" y="0"/>
            <a:chExt cx="800100" cy="657226"/>
          </a:xfrm>
        </p:grpSpPr>
        <p:sp>
          <p:nvSpPr>
            <p:cNvPr id="15172"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73"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15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17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516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515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51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1" presetID="2" grpId="7" fill="hold">
                                  <p:stCondLst>
                                    <p:cond delay="0"/>
                                  </p:stCondLst>
                                  <p:iterate type="el" backwards="0">
                                    <p:tmAbs val="0"/>
                                  </p:iterate>
                                  <p:childTnLst>
                                    <p:set>
                                      <p:cBhvr>
                                        <p:cTn id="25" fill="hold"/>
                                        <p:tgtEl>
                                          <p:spTgt spid="15165"/>
                                        </p:tgtEl>
                                        <p:attrNameLst>
                                          <p:attrName>style.visibility</p:attrName>
                                        </p:attrNameLst>
                                      </p:cBhvr>
                                      <p:to>
                                        <p:strVal val="visible"/>
                                      </p:to>
                                    </p:set>
                                    <p:anim calcmode="lin" valueType="num">
                                      <p:cBhvr>
                                        <p:cTn id="26" dur="500" fill="hold"/>
                                        <p:tgtEl>
                                          <p:spTgt spid="15165"/>
                                        </p:tgtEl>
                                        <p:attrNameLst>
                                          <p:attrName>ppt_x</p:attrName>
                                        </p:attrNameLst>
                                      </p:cBhvr>
                                      <p:tavLst>
                                        <p:tav tm="0">
                                          <p:val>
                                            <p:strVal val="#ppt_x"/>
                                          </p:val>
                                        </p:tav>
                                        <p:tav tm="100000">
                                          <p:val>
                                            <p:strVal val="#ppt_x"/>
                                          </p:val>
                                        </p:tav>
                                      </p:tavLst>
                                    </p:anim>
                                    <p:anim calcmode="lin" valueType="num">
                                      <p:cBhvr>
                                        <p:cTn id="27" dur="500" fill="hold"/>
                                        <p:tgtEl>
                                          <p:spTgt spid="15165"/>
                                        </p:tgtEl>
                                        <p:attrNameLst>
                                          <p:attrName>ppt_y</p:attrName>
                                        </p:attrNameLst>
                                      </p:cBhvr>
                                      <p:tavLst>
                                        <p:tav tm="0">
                                          <p:val>
                                            <p:strVal val="0-#ppt_h/2"/>
                                          </p:val>
                                        </p:tav>
                                        <p:tav tm="100000">
                                          <p:val>
                                            <p:strVal val="#ppt_y"/>
                                          </p:val>
                                        </p:tav>
                                      </p:tavLst>
                                    </p:anim>
                                  </p:childTnLst>
                                </p:cTn>
                              </p:par>
                            </p:childTnLst>
                          </p:cTn>
                        </p:par>
                        <p:par>
                          <p:cTn id="28" fill="hold">
                            <p:stCondLst>
                              <p:cond delay="500"/>
                            </p:stCondLst>
                            <p:childTnLst>
                              <p:par>
                                <p:cTn id="29" presetClass="entr" nodeType="afterEffect" presetSubtype="1" presetID="2" grpId="8" fill="hold">
                                  <p:stCondLst>
                                    <p:cond delay="0"/>
                                  </p:stCondLst>
                                  <p:iterate type="el" backwards="0">
                                    <p:tmAbs val="0"/>
                                  </p:iterate>
                                  <p:childTnLst>
                                    <p:set>
                                      <p:cBhvr>
                                        <p:cTn id="30" fill="hold"/>
                                        <p:tgtEl>
                                          <p:spTgt spid="15162"/>
                                        </p:tgtEl>
                                        <p:attrNameLst>
                                          <p:attrName>style.visibility</p:attrName>
                                        </p:attrNameLst>
                                      </p:cBhvr>
                                      <p:to>
                                        <p:strVal val="visible"/>
                                      </p:to>
                                    </p:set>
                                    <p:anim calcmode="lin" valueType="num">
                                      <p:cBhvr>
                                        <p:cTn id="31" dur="500" fill="hold"/>
                                        <p:tgtEl>
                                          <p:spTgt spid="15162"/>
                                        </p:tgtEl>
                                        <p:attrNameLst>
                                          <p:attrName>ppt_x</p:attrName>
                                        </p:attrNameLst>
                                      </p:cBhvr>
                                      <p:tavLst>
                                        <p:tav tm="0">
                                          <p:val>
                                            <p:strVal val="#ppt_x"/>
                                          </p:val>
                                        </p:tav>
                                        <p:tav tm="100000">
                                          <p:val>
                                            <p:strVal val="#ppt_x"/>
                                          </p:val>
                                        </p:tav>
                                      </p:tavLst>
                                    </p:anim>
                                    <p:anim calcmode="lin" valueType="num">
                                      <p:cBhvr>
                                        <p:cTn id="32" dur="500" fill="hold"/>
                                        <p:tgtEl>
                                          <p:spTgt spid="15162"/>
                                        </p:tgtEl>
                                        <p:attrNameLst>
                                          <p:attrName>ppt_y</p:attrName>
                                        </p:attrNameLst>
                                      </p:cBhvr>
                                      <p:tavLst>
                                        <p:tav tm="0">
                                          <p:val>
                                            <p:strVal val="0-#ppt_h/2"/>
                                          </p:val>
                                        </p:tav>
                                        <p:tav tm="100000">
                                          <p:val>
                                            <p:strVal val="#ppt_y"/>
                                          </p:val>
                                        </p:tav>
                                      </p:tavLst>
                                    </p:anim>
                                  </p:childTnLst>
                                </p:cTn>
                              </p:par>
                            </p:childTnLst>
                          </p:cTn>
                        </p:par>
                        <p:par>
                          <p:cTn id="33" fill="hold">
                            <p:stCondLst>
                              <p:cond delay="1000"/>
                            </p:stCondLst>
                            <p:childTnLst>
                              <p:par>
                                <p:cTn id="34" presetClass="entr" nodeType="afterEffect" presetSubtype="1" presetID="2" grpId="9" fill="hold">
                                  <p:stCondLst>
                                    <p:cond delay="0"/>
                                  </p:stCondLst>
                                  <p:iterate type="el" backwards="0">
                                    <p:tmAbs val="0"/>
                                  </p:iterate>
                                  <p:childTnLst>
                                    <p:set>
                                      <p:cBhvr>
                                        <p:cTn id="35" fill="hold"/>
                                        <p:tgtEl>
                                          <p:spTgt spid="15174"/>
                                        </p:tgtEl>
                                        <p:attrNameLst>
                                          <p:attrName>style.visibility</p:attrName>
                                        </p:attrNameLst>
                                      </p:cBhvr>
                                      <p:to>
                                        <p:strVal val="visible"/>
                                      </p:to>
                                    </p:set>
                                    <p:anim calcmode="lin" valueType="num">
                                      <p:cBhvr>
                                        <p:cTn id="36" dur="500" fill="hold"/>
                                        <p:tgtEl>
                                          <p:spTgt spid="15174"/>
                                        </p:tgtEl>
                                        <p:attrNameLst>
                                          <p:attrName>ppt_x</p:attrName>
                                        </p:attrNameLst>
                                      </p:cBhvr>
                                      <p:tavLst>
                                        <p:tav tm="0">
                                          <p:val>
                                            <p:strVal val="#ppt_x"/>
                                          </p:val>
                                        </p:tav>
                                        <p:tav tm="100000">
                                          <p:val>
                                            <p:strVal val="#ppt_x"/>
                                          </p:val>
                                        </p:tav>
                                      </p:tavLst>
                                    </p:anim>
                                    <p:anim calcmode="lin" valueType="num">
                                      <p:cBhvr>
                                        <p:cTn id="37" dur="500" fill="hold"/>
                                        <p:tgtEl>
                                          <p:spTgt spid="15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55" grpId="5"/>
      <p:bldP build="whole" bldLvl="1" animBg="1" rev="0" advAuto="0" spid="15171" grpId="3"/>
      <p:bldP build="whole" bldLvl="1" animBg="1" rev="0" advAuto="0" spid="15165" grpId="7"/>
      <p:bldP build="whole" bldLvl="1" animBg="1" rev="0" advAuto="0" spid="15159" grpId="2"/>
      <p:bldP build="whole" bldLvl="1" animBg="1" rev="0" advAuto="0" spid="15174" grpId="9"/>
      <p:bldP build="whole" bldLvl="1" animBg="1" rev="0" advAuto="0" spid="15162" grpId="8"/>
      <p:bldP build="whole" bldLvl="1" animBg="1" rev="0" advAuto="0" spid="15168" grpId="4"/>
      <p:bldP build="whole" bldLvl="1" animBg="1" rev="0" advAuto="0" spid="15156" grpId="6"/>
      <p:bldP build="whole" bldLvl="1" animBg="1" rev="0" advAuto="0" spid="15154" grpId="1"/>
    </p:bldLst>
  </p:timing>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76" name="Title 1"/>
          <p:cNvSpPr txBox="1"/>
          <p:nvPr>
            <p:ph type="title"/>
          </p:nvPr>
        </p:nvSpPr>
        <p:spPr>
          <a:xfrm>
            <a:off x="269239" y="289510"/>
            <a:ext cx="11655842" cy="899667"/>
          </a:xfrm>
          <a:prstGeom prst="rect">
            <a:avLst/>
          </a:prstGeom>
        </p:spPr>
        <p:txBody>
          <a:bodyPr/>
          <a:lstStyle/>
          <a:p>
            <a:pPr/>
            <a:r>
              <a:t>Scaling Host =&gt; Infrastructure Level</a:t>
            </a:r>
          </a:p>
        </p:txBody>
      </p:sp>
      <p:pic>
        <p:nvPicPr>
          <p:cNvPr id="15177" name="Picture 2" descr="Picture 2"/>
          <p:cNvPicPr>
            <a:picLocks noChangeAspect="1"/>
          </p:cNvPicPr>
          <p:nvPr/>
        </p:nvPicPr>
        <p:blipFill>
          <a:blip r:embed="rId2">
            <a:extLst/>
          </a:blip>
          <a:stretch>
            <a:fillRect/>
          </a:stretch>
        </p:blipFill>
        <p:spPr>
          <a:xfrm>
            <a:off x="269240" y="3449637"/>
            <a:ext cx="2743201" cy="946151"/>
          </a:xfrm>
          <a:prstGeom prst="rect">
            <a:avLst/>
          </a:prstGeom>
          <a:ln w="12700">
            <a:miter lim="400000"/>
          </a:ln>
        </p:spPr>
      </p:pic>
      <p:pic>
        <p:nvPicPr>
          <p:cNvPr id="15178" name="Picture 3" descr="Picture 3"/>
          <p:cNvPicPr>
            <a:picLocks noChangeAspect="1"/>
          </p:cNvPicPr>
          <p:nvPr/>
        </p:nvPicPr>
        <p:blipFill>
          <a:blip r:embed="rId2">
            <a:extLst/>
          </a:blip>
          <a:stretch>
            <a:fillRect/>
          </a:stretch>
        </p:blipFill>
        <p:spPr>
          <a:xfrm>
            <a:off x="3313417" y="3449637"/>
            <a:ext cx="2743201" cy="946151"/>
          </a:xfrm>
          <a:prstGeom prst="rect">
            <a:avLst/>
          </a:prstGeom>
          <a:ln w="12700">
            <a:miter lim="400000"/>
          </a:ln>
        </p:spPr>
      </p:pic>
      <p:pic>
        <p:nvPicPr>
          <p:cNvPr id="15179" name="Picture 4" descr="Picture 4"/>
          <p:cNvPicPr>
            <a:picLocks noChangeAspect="1"/>
          </p:cNvPicPr>
          <p:nvPr/>
        </p:nvPicPr>
        <p:blipFill>
          <a:blip r:embed="rId2">
            <a:extLst/>
          </a:blip>
          <a:stretch>
            <a:fillRect/>
          </a:stretch>
        </p:blipFill>
        <p:spPr>
          <a:xfrm>
            <a:off x="6357596" y="3449637"/>
            <a:ext cx="2743201" cy="946151"/>
          </a:xfrm>
          <a:prstGeom prst="rect">
            <a:avLst/>
          </a:prstGeom>
          <a:ln w="12700">
            <a:miter lim="400000"/>
          </a:ln>
        </p:spPr>
      </p:pic>
      <p:pic>
        <p:nvPicPr>
          <p:cNvPr id="15180" name="Picture 5" descr="Picture 5"/>
          <p:cNvPicPr>
            <a:picLocks noChangeAspect="1"/>
          </p:cNvPicPr>
          <p:nvPr/>
        </p:nvPicPr>
        <p:blipFill>
          <a:blip r:embed="rId2">
            <a:extLst/>
          </a:blip>
          <a:stretch>
            <a:fillRect/>
          </a:stretch>
        </p:blipFill>
        <p:spPr>
          <a:xfrm>
            <a:off x="9401774" y="3449637"/>
            <a:ext cx="2743201" cy="946151"/>
          </a:xfrm>
          <a:prstGeom prst="rect">
            <a:avLst/>
          </a:prstGeom>
          <a:ln w="12700">
            <a:miter lim="400000"/>
          </a:ln>
        </p:spPr>
      </p:pic>
      <p:grpSp>
        <p:nvGrpSpPr>
          <p:cNvPr id="15183" name="Oval 6"/>
          <p:cNvGrpSpPr/>
          <p:nvPr/>
        </p:nvGrpSpPr>
        <p:grpSpPr>
          <a:xfrm>
            <a:off x="653621" y="3121024"/>
            <a:ext cx="800101" cy="657228"/>
            <a:chOff x="0" y="0"/>
            <a:chExt cx="800100" cy="657226"/>
          </a:xfrm>
        </p:grpSpPr>
        <p:sp>
          <p:nvSpPr>
            <p:cNvPr id="15181"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82"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86" name="Oval 7"/>
          <p:cNvGrpSpPr/>
          <p:nvPr/>
        </p:nvGrpSpPr>
        <p:grpSpPr>
          <a:xfrm>
            <a:off x="1833029" y="3121024"/>
            <a:ext cx="800101" cy="657228"/>
            <a:chOff x="0" y="0"/>
            <a:chExt cx="800100" cy="657226"/>
          </a:xfrm>
        </p:grpSpPr>
        <p:sp>
          <p:nvSpPr>
            <p:cNvPr id="15184"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85"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89" name="Oval 8"/>
          <p:cNvGrpSpPr/>
          <p:nvPr/>
        </p:nvGrpSpPr>
        <p:grpSpPr>
          <a:xfrm>
            <a:off x="3695262" y="3127374"/>
            <a:ext cx="800101" cy="657227"/>
            <a:chOff x="0" y="0"/>
            <a:chExt cx="800100" cy="657226"/>
          </a:xfrm>
        </p:grpSpPr>
        <p:sp>
          <p:nvSpPr>
            <p:cNvPr id="15187"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88"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92" name="Oval 9"/>
          <p:cNvGrpSpPr/>
          <p:nvPr/>
        </p:nvGrpSpPr>
        <p:grpSpPr>
          <a:xfrm>
            <a:off x="4626378" y="3141661"/>
            <a:ext cx="800101" cy="657227"/>
            <a:chOff x="0" y="0"/>
            <a:chExt cx="800100" cy="657226"/>
          </a:xfrm>
        </p:grpSpPr>
        <p:sp>
          <p:nvSpPr>
            <p:cNvPr id="15190"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91"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95" name="Oval 10"/>
          <p:cNvGrpSpPr/>
          <p:nvPr/>
        </p:nvGrpSpPr>
        <p:grpSpPr>
          <a:xfrm>
            <a:off x="6738484" y="3148010"/>
            <a:ext cx="800101" cy="657227"/>
            <a:chOff x="0" y="0"/>
            <a:chExt cx="800100" cy="657226"/>
          </a:xfrm>
        </p:grpSpPr>
        <p:sp>
          <p:nvSpPr>
            <p:cNvPr id="15193"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94"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198" name="Oval 11"/>
          <p:cNvGrpSpPr/>
          <p:nvPr/>
        </p:nvGrpSpPr>
        <p:grpSpPr>
          <a:xfrm>
            <a:off x="7919473" y="3162299"/>
            <a:ext cx="800101" cy="657227"/>
            <a:chOff x="0" y="0"/>
            <a:chExt cx="800100" cy="657226"/>
          </a:xfrm>
        </p:grpSpPr>
        <p:sp>
          <p:nvSpPr>
            <p:cNvPr id="15196"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197"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01" name="Oval 12"/>
          <p:cNvGrpSpPr/>
          <p:nvPr/>
        </p:nvGrpSpPr>
        <p:grpSpPr>
          <a:xfrm>
            <a:off x="9782663" y="3197223"/>
            <a:ext cx="800101" cy="657227"/>
            <a:chOff x="0" y="0"/>
            <a:chExt cx="800100" cy="657226"/>
          </a:xfrm>
        </p:grpSpPr>
        <p:sp>
          <p:nvSpPr>
            <p:cNvPr id="15199"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00"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04" name="Oval 13"/>
          <p:cNvGrpSpPr/>
          <p:nvPr/>
        </p:nvGrpSpPr>
        <p:grpSpPr>
          <a:xfrm>
            <a:off x="10882786" y="3197223"/>
            <a:ext cx="800101" cy="657227"/>
            <a:chOff x="0" y="0"/>
            <a:chExt cx="800100" cy="657226"/>
          </a:xfrm>
        </p:grpSpPr>
        <p:sp>
          <p:nvSpPr>
            <p:cNvPr id="15202"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03"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 presetID="2" grpId="3" fill="hold">
                                  <p:stCondLst>
                                    <p:cond delay="0"/>
                                  </p:stCondLst>
                                  <p:iterate type="el" backwards="0">
                                    <p:tmAbs val="0"/>
                                  </p:iterate>
                                  <p:childTnLst>
                                    <p:set>
                                      <p:cBhvr>
                                        <p:cTn id="14" fill="hold"/>
                                        <p:tgtEl>
                                          <p:spTgt spid="15195"/>
                                        </p:tgtEl>
                                        <p:attrNameLst>
                                          <p:attrName>style.visibility</p:attrName>
                                        </p:attrNameLst>
                                      </p:cBhvr>
                                      <p:to>
                                        <p:strVal val="visible"/>
                                      </p:to>
                                    </p:set>
                                    <p:anim calcmode="lin" valueType="num">
                                      <p:cBhvr>
                                        <p:cTn id="15" dur="500" fill="hold"/>
                                        <p:tgtEl>
                                          <p:spTgt spid="15195"/>
                                        </p:tgtEl>
                                        <p:attrNameLst>
                                          <p:attrName>ppt_x</p:attrName>
                                        </p:attrNameLst>
                                      </p:cBhvr>
                                      <p:tavLst>
                                        <p:tav tm="0">
                                          <p:val>
                                            <p:strVal val="#ppt_x"/>
                                          </p:val>
                                        </p:tav>
                                        <p:tav tm="100000">
                                          <p:val>
                                            <p:strVal val="#ppt_x"/>
                                          </p:val>
                                        </p:tav>
                                      </p:tavLst>
                                    </p:anim>
                                    <p:anim calcmode="lin" valueType="num">
                                      <p:cBhvr>
                                        <p:cTn id="16" dur="500" fill="hold"/>
                                        <p:tgtEl>
                                          <p:spTgt spid="15195"/>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Class="entr" nodeType="afterEffect" presetSubtype="1" presetID="2" grpId="4" fill="hold">
                                  <p:stCondLst>
                                    <p:cond delay="0"/>
                                  </p:stCondLst>
                                  <p:iterate type="el" backwards="0">
                                    <p:tmAbs val="0"/>
                                  </p:iterate>
                                  <p:childTnLst>
                                    <p:set>
                                      <p:cBhvr>
                                        <p:cTn id="19" fill="hold"/>
                                        <p:tgtEl>
                                          <p:spTgt spid="15198"/>
                                        </p:tgtEl>
                                        <p:attrNameLst>
                                          <p:attrName>style.visibility</p:attrName>
                                        </p:attrNameLst>
                                      </p:cBhvr>
                                      <p:to>
                                        <p:strVal val="visible"/>
                                      </p:to>
                                    </p:set>
                                    <p:anim calcmode="lin" valueType="num">
                                      <p:cBhvr>
                                        <p:cTn id="20" dur="500" fill="hold"/>
                                        <p:tgtEl>
                                          <p:spTgt spid="15198"/>
                                        </p:tgtEl>
                                        <p:attrNameLst>
                                          <p:attrName>ppt_x</p:attrName>
                                        </p:attrNameLst>
                                      </p:cBhvr>
                                      <p:tavLst>
                                        <p:tav tm="0">
                                          <p:val>
                                            <p:strVal val="#ppt_x"/>
                                          </p:val>
                                        </p:tav>
                                        <p:tav tm="100000">
                                          <p:val>
                                            <p:strVal val="#ppt_x"/>
                                          </p:val>
                                        </p:tav>
                                      </p:tavLst>
                                    </p:anim>
                                    <p:anim calcmode="lin" valueType="num">
                                      <p:cBhvr>
                                        <p:cTn id="21" dur="500" fill="hold"/>
                                        <p:tgtEl>
                                          <p:spTgt spid="15198"/>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1" presetID="2" grpId="5" fill="hold">
                                  <p:stCondLst>
                                    <p:cond delay="0"/>
                                  </p:stCondLst>
                                  <p:iterate type="el" backwards="0">
                                    <p:tmAbs val="0"/>
                                  </p:iterate>
                                  <p:childTnLst>
                                    <p:set>
                                      <p:cBhvr>
                                        <p:cTn id="25" fill="hold"/>
                                        <p:tgtEl>
                                          <p:spTgt spid="15201"/>
                                        </p:tgtEl>
                                        <p:attrNameLst>
                                          <p:attrName>style.visibility</p:attrName>
                                        </p:attrNameLst>
                                      </p:cBhvr>
                                      <p:to>
                                        <p:strVal val="visible"/>
                                      </p:to>
                                    </p:set>
                                    <p:anim calcmode="lin" valueType="num">
                                      <p:cBhvr>
                                        <p:cTn id="26" dur="500" fill="hold"/>
                                        <p:tgtEl>
                                          <p:spTgt spid="15201"/>
                                        </p:tgtEl>
                                        <p:attrNameLst>
                                          <p:attrName>ppt_x</p:attrName>
                                        </p:attrNameLst>
                                      </p:cBhvr>
                                      <p:tavLst>
                                        <p:tav tm="0">
                                          <p:val>
                                            <p:strVal val="#ppt_x"/>
                                          </p:val>
                                        </p:tav>
                                        <p:tav tm="100000">
                                          <p:val>
                                            <p:strVal val="#ppt_x"/>
                                          </p:val>
                                        </p:tav>
                                      </p:tavLst>
                                    </p:anim>
                                    <p:anim calcmode="lin" valueType="num">
                                      <p:cBhvr>
                                        <p:cTn id="27" dur="500" fill="hold"/>
                                        <p:tgtEl>
                                          <p:spTgt spid="15201"/>
                                        </p:tgtEl>
                                        <p:attrNameLst>
                                          <p:attrName>ppt_y</p:attrName>
                                        </p:attrNameLst>
                                      </p:cBhvr>
                                      <p:tavLst>
                                        <p:tav tm="0">
                                          <p:val>
                                            <p:strVal val="0-#ppt_h/2"/>
                                          </p:val>
                                        </p:tav>
                                        <p:tav tm="100000">
                                          <p:val>
                                            <p:strVal val="#ppt_y"/>
                                          </p:val>
                                        </p:tav>
                                      </p:tavLst>
                                    </p:anim>
                                  </p:childTnLst>
                                </p:cTn>
                              </p:par>
                            </p:childTnLst>
                          </p:cTn>
                        </p:par>
                        <p:par>
                          <p:cTn id="28" fill="hold">
                            <p:stCondLst>
                              <p:cond delay="500"/>
                            </p:stCondLst>
                            <p:childTnLst>
                              <p:par>
                                <p:cTn id="29" presetClass="entr" nodeType="afterEffect" presetSubtype="1" presetID="2" grpId="6" fill="hold">
                                  <p:stCondLst>
                                    <p:cond delay="0"/>
                                  </p:stCondLst>
                                  <p:iterate type="el" backwards="0">
                                    <p:tmAbs val="0"/>
                                  </p:iterate>
                                  <p:childTnLst>
                                    <p:set>
                                      <p:cBhvr>
                                        <p:cTn id="30" fill="hold"/>
                                        <p:tgtEl>
                                          <p:spTgt spid="15204"/>
                                        </p:tgtEl>
                                        <p:attrNameLst>
                                          <p:attrName>style.visibility</p:attrName>
                                        </p:attrNameLst>
                                      </p:cBhvr>
                                      <p:to>
                                        <p:strVal val="visible"/>
                                      </p:to>
                                    </p:set>
                                    <p:anim calcmode="lin" valueType="num">
                                      <p:cBhvr>
                                        <p:cTn id="31" dur="500" fill="hold"/>
                                        <p:tgtEl>
                                          <p:spTgt spid="15204"/>
                                        </p:tgtEl>
                                        <p:attrNameLst>
                                          <p:attrName>ppt_x</p:attrName>
                                        </p:attrNameLst>
                                      </p:cBhvr>
                                      <p:tavLst>
                                        <p:tav tm="0">
                                          <p:val>
                                            <p:strVal val="#ppt_x"/>
                                          </p:val>
                                        </p:tav>
                                        <p:tav tm="100000">
                                          <p:val>
                                            <p:strVal val="#ppt_x"/>
                                          </p:val>
                                        </p:tav>
                                      </p:tavLst>
                                    </p:anim>
                                    <p:anim calcmode="lin" valueType="num">
                                      <p:cBhvr>
                                        <p:cTn id="32" dur="500" fill="hold"/>
                                        <p:tgtEl>
                                          <p:spTgt spid="152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98" grpId="4"/>
      <p:bldP build="whole" bldLvl="1" animBg="1" rev="0" advAuto="0" spid="15179" grpId="1"/>
      <p:bldP build="whole" bldLvl="1" animBg="1" rev="0" advAuto="0" spid="15201" grpId="5"/>
      <p:bldP build="whole" bldLvl="1" animBg="1" rev="0" advAuto="0" spid="15204" grpId="6"/>
      <p:bldP build="whole" bldLvl="1" animBg="1" rev="0" advAuto="0" spid="15180" grpId="2"/>
      <p:bldP build="whole" bldLvl="1" animBg="1" rev="0" advAuto="0" spid="15195" grpId="3"/>
    </p:bldLst>
  </p:timing>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06" name="Title 1"/>
          <p:cNvSpPr txBox="1"/>
          <p:nvPr>
            <p:ph type="title"/>
          </p:nvPr>
        </p:nvSpPr>
        <p:spPr>
          <a:xfrm>
            <a:off x="269239" y="289510"/>
            <a:ext cx="11655842" cy="899667"/>
          </a:xfrm>
          <a:prstGeom prst="rect">
            <a:avLst/>
          </a:prstGeom>
        </p:spPr>
        <p:txBody>
          <a:bodyPr/>
          <a:lstStyle/>
          <a:p>
            <a:pPr/>
            <a:r>
              <a:t>Scaling the ACS Cluster</a:t>
            </a:r>
          </a:p>
        </p:txBody>
      </p:sp>
      <p:pic>
        <p:nvPicPr>
          <p:cNvPr id="15207" name="Picture 6" descr="Picture 6"/>
          <p:cNvPicPr>
            <a:picLocks noChangeAspect="1"/>
          </p:cNvPicPr>
          <p:nvPr/>
        </p:nvPicPr>
        <p:blipFill>
          <a:blip r:embed="rId2">
            <a:extLst/>
          </a:blip>
          <a:stretch>
            <a:fillRect/>
          </a:stretch>
        </p:blipFill>
        <p:spPr>
          <a:xfrm>
            <a:off x="779" y="2139141"/>
            <a:ext cx="12192001" cy="10816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09" name="Title 1"/>
          <p:cNvSpPr txBox="1"/>
          <p:nvPr>
            <p:ph type="title"/>
          </p:nvPr>
        </p:nvSpPr>
        <p:spPr>
          <a:xfrm>
            <a:off x="269239" y="2084172"/>
            <a:ext cx="11653523" cy="1158794"/>
          </a:xfrm>
          <a:prstGeom prst="rect">
            <a:avLst/>
          </a:prstGeom>
        </p:spPr>
        <p:txBody>
          <a:bodyPr/>
          <a:lstStyle>
            <a:lvl1pPr defTabSz="822930">
              <a:defRPr spc="-90" sz="6300"/>
            </a:lvl1pPr>
          </a:lstStyle>
          <a:p>
            <a:pPr/>
            <a:r>
              <a:t>Monitoring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4" name="TextBox 5"/>
          <p:cNvSpPr txBox="1"/>
          <p:nvPr/>
        </p:nvSpPr>
        <p:spPr>
          <a:xfrm>
            <a:off x="-11575" y="1868540"/>
            <a:ext cx="12192001"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defRPr sz="4400">
                <a:solidFill>
                  <a:srgbClr val="666666"/>
                </a:solidFill>
                <a:latin typeface="Segoe UI Light"/>
                <a:ea typeface="Segoe UI Light"/>
                <a:cs typeface="Segoe UI Light"/>
                <a:sym typeface="Segoe UI Light"/>
              </a:defRPr>
            </a:lvl1pPr>
          </a:lstStyle>
          <a:p>
            <a:pPr/>
            <a:r>
              <a:t>They do care about innovation</a:t>
            </a:r>
          </a:p>
        </p:txBody>
      </p:sp>
      <p:grpSp>
        <p:nvGrpSpPr>
          <p:cNvPr id="10021" name="Diagram 3"/>
          <p:cNvGrpSpPr/>
          <p:nvPr/>
        </p:nvGrpSpPr>
        <p:grpSpPr>
          <a:xfrm>
            <a:off x="2454219" y="3345991"/>
            <a:ext cx="7260410" cy="2142337"/>
            <a:chOff x="0" y="0"/>
            <a:chExt cx="7260408" cy="2142335"/>
          </a:xfrm>
        </p:grpSpPr>
        <p:sp>
          <p:nvSpPr>
            <p:cNvPr id="10015" name="Rounded Rectangle"/>
            <p:cNvSpPr/>
            <p:nvPr/>
          </p:nvSpPr>
          <p:spPr>
            <a:xfrm>
              <a:off x="0" y="0"/>
              <a:ext cx="2268818" cy="1563216"/>
            </a:xfrm>
            <a:prstGeom prst="roundRect">
              <a:avLst>
                <a:gd name="adj" fmla="val 16667"/>
              </a:avLst>
            </a:prstGeom>
            <a:blipFill rotWithShape="1">
              <a:blip r:embed="rId3"/>
              <a:srcRect l="0" t="0" r="0" b="0"/>
              <a:stretch>
                <a:fillRect/>
              </a:stretch>
            </a:blipFill>
            <a:ln w="17145" cap="flat">
              <a:solidFill>
                <a:srgbClr val="FFFFFF"/>
              </a:solidFill>
              <a:prstDash val="solid"/>
              <a:round/>
            </a:ln>
            <a:effectLst/>
          </p:spPr>
          <p:txBody>
            <a:bodyPr wrap="square" lIns="45719" tIns="45719" rIns="45719" bIns="45719" numCol="1" anchor="t">
              <a:noAutofit/>
            </a:bodyPr>
            <a:lstStyle/>
            <a:p>
              <a:pPr>
                <a:defRPr>
                  <a:solidFill>
                    <a:srgbClr val="505050"/>
                  </a:solidFill>
                  <a:latin typeface="Segoe UI"/>
                  <a:ea typeface="Segoe UI"/>
                  <a:cs typeface="Segoe UI"/>
                  <a:sym typeface="Segoe UI"/>
                </a:defRPr>
              </a:pPr>
            </a:p>
          </p:txBody>
        </p:sp>
        <p:sp>
          <p:nvSpPr>
            <p:cNvPr id="10016" name="“Unlimited” Scale"/>
            <p:cNvSpPr txBox="1"/>
            <p:nvPr/>
          </p:nvSpPr>
          <p:spPr>
            <a:xfrm>
              <a:off x="0" y="1563215"/>
              <a:ext cx="2268818"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889000">
                <a:lnSpc>
                  <a:spcPct val="90000"/>
                </a:lnSpc>
                <a:spcBef>
                  <a:spcPts val="800"/>
                </a:spcBef>
                <a:defRPr sz="2000">
                  <a:solidFill>
                    <a:srgbClr val="666666"/>
                  </a:solidFill>
                  <a:latin typeface="Segoe UI Light"/>
                  <a:ea typeface="Segoe UI Light"/>
                  <a:cs typeface="Segoe UI Light"/>
                  <a:sym typeface="Segoe UI Light"/>
                </a:defRPr>
              </a:lvl1pPr>
            </a:lstStyle>
            <a:p>
              <a:pPr/>
              <a:r>
                <a:t>“Unlimited” Scale</a:t>
              </a:r>
            </a:p>
          </p:txBody>
        </p:sp>
        <p:sp>
          <p:nvSpPr>
            <p:cNvPr id="10017" name="Rounded Rectangle"/>
            <p:cNvSpPr/>
            <p:nvPr/>
          </p:nvSpPr>
          <p:spPr>
            <a:xfrm>
              <a:off x="2495796" y="0"/>
              <a:ext cx="2268819" cy="1563216"/>
            </a:xfrm>
            <a:prstGeom prst="roundRect">
              <a:avLst>
                <a:gd name="adj" fmla="val 16667"/>
              </a:avLst>
            </a:prstGeom>
            <a:blipFill rotWithShape="1">
              <a:blip r:embed="rId4"/>
              <a:srcRect l="0" t="0" r="0" b="0"/>
              <a:stretch>
                <a:fillRect/>
              </a:stretch>
            </a:blipFill>
            <a:ln w="17145" cap="flat">
              <a:solidFill>
                <a:srgbClr val="FFFFFF"/>
              </a:solidFill>
              <a:prstDash val="solid"/>
              <a:round/>
            </a:ln>
            <a:effectLst/>
          </p:spPr>
          <p:txBody>
            <a:bodyPr wrap="square" lIns="45719" tIns="45719" rIns="45719" bIns="45719" numCol="1" anchor="t">
              <a:noAutofit/>
            </a:bodyPr>
            <a:lstStyle/>
            <a:p>
              <a:pPr>
                <a:defRPr>
                  <a:solidFill>
                    <a:srgbClr val="505050"/>
                  </a:solidFill>
                  <a:latin typeface="Segoe UI"/>
                  <a:ea typeface="Segoe UI"/>
                  <a:cs typeface="Segoe UI"/>
                  <a:sym typeface="Segoe UI"/>
                </a:defRPr>
              </a:pPr>
            </a:p>
          </p:txBody>
        </p:sp>
        <p:sp>
          <p:nvSpPr>
            <p:cNvPr id="10018" name="Global reach"/>
            <p:cNvSpPr txBox="1"/>
            <p:nvPr/>
          </p:nvSpPr>
          <p:spPr>
            <a:xfrm>
              <a:off x="2495796" y="1563215"/>
              <a:ext cx="2268819"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889000">
                <a:lnSpc>
                  <a:spcPct val="90000"/>
                </a:lnSpc>
                <a:spcBef>
                  <a:spcPts val="800"/>
                </a:spcBef>
                <a:defRPr sz="2000">
                  <a:solidFill>
                    <a:srgbClr val="666666"/>
                  </a:solidFill>
                  <a:latin typeface="Segoe UI Light"/>
                  <a:ea typeface="Segoe UI Light"/>
                  <a:cs typeface="Segoe UI Light"/>
                  <a:sym typeface="Segoe UI Light"/>
                </a:defRPr>
              </a:lvl1pPr>
            </a:lstStyle>
            <a:p>
              <a:pPr/>
              <a:r>
                <a:t>Global reach</a:t>
              </a:r>
            </a:p>
          </p:txBody>
        </p:sp>
        <p:sp>
          <p:nvSpPr>
            <p:cNvPr id="10019" name="Rounded Rectangle"/>
            <p:cNvSpPr/>
            <p:nvPr/>
          </p:nvSpPr>
          <p:spPr>
            <a:xfrm>
              <a:off x="4991591" y="0"/>
              <a:ext cx="2268818" cy="1563216"/>
            </a:xfrm>
            <a:prstGeom prst="roundRect">
              <a:avLst>
                <a:gd name="adj" fmla="val 16667"/>
              </a:avLst>
            </a:prstGeom>
            <a:blipFill rotWithShape="1">
              <a:blip r:embed="rId5"/>
              <a:srcRect l="0" t="0" r="0" b="0"/>
              <a:stretch>
                <a:fillRect/>
              </a:stretch>
            </a:blipFill>
            <a:ln w="17145" cap="flat">
              <a:solidFill>
                <a:srgbClr val="FFFFFF"/>
              </a:solidFill>
              <a:prstDash val="solid"/>
              <a:round/>
            </a:ln>
            <a:effectLst/>
          </p:spPr>
          <p:txBody>
            <a:bodyPr wrap="square" lIns="45719" tIns="45719" rIns="45719" bIns="45719" numCol="1" anchor="t">
              <a:noAutofit/>
            </a:bodyPr>
            <a:lstStyle/>
            <a:p>
              <a:pPr>
                <a:defRPr>
                  <a:solidFill>
                    <a:srgbClr val="505050"/>
                  </a:solidFill>
                  <a:latin typeface="Segoe UI"/>
                  <a:ea typeface="Segoe UI"/>
                  <a:cs typeface="Segoe UI"/>
                  <a:sym typeface="Segoe UI"/>
                </a:defRPr>
              </a:pPr>
            </a:p>
          </p:txBody>
        </p:sp>
        <p:sp>
          <p:nvSpPr>
            <p:cNvPr id="10020" name="Rapid innovation -&gt; time to market"/>
            <p:cNvSpPr txBox="1"/>
            <p:nvPr/>
          </p:nvSpPr>
          <p:spPr>
            <a:xfrm>
              <a:off x="4991591" y="1563215"/>
              <a:ext cx="2268818" cy="579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889000">
                <a:lnSpc>
                  <a:spcPct val="90000"/>
                </a:lnSpc>
                <a:spcBef>
                  <a:spcPts val="800"/>
                </a:spcBef>
                <a:defRPr sz="2000">
                  <a:solidFill>
                    <a:srgbClr val="666666"/>
                  </a:solidFill>
                  <a:latin typeface="Segoe UI Light"/>
                  <a:ea typeface="Segoe UI Light"/>
                  <a:cs typeface="Segoe UI Light"/>
                  <a:sym typeface="Segoe UI Light"/>
                </a:defRPr>
              </a:lvl1pPr>
            </a:lstStyle>
            <a:p>
              <a:pPr/>
              <a:r>
                <a:t>Rapid innovation -&gt; time to market</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11" name="Picture 2" descr="Picture 2"/>
          <p:cNvPicPr>
            <a:picLocks noChangeAspect="1"/>
          </p:cNvPicPr>
          <p:nvPr/>
        </p:nvPicPr>
        <p:blipFill>
          <a:blip r:embed="rId2">
            <a:extLst/>
          </a:blip>
          <a:stretch>
            <a:fillRect/>
          </a:stretch>
        </p:blipFill>
        <p:spPr>
          <a:xfrm>
            <a:off x="269240" y="3449637"/>
            <a:ext cx="2743201" cy="946151"/>
          </a:xfrm>
          <a:prstGeom prst="rect">
            <a:avLst/>
          </a:prstGeom>
          <a:ln w="12700">
            <a:miter lim="400000"/>
          </a:ln>
        </p:spPr>
      </p:pic>
      <p:pic>
        <p:nvPicPr>
          <p:cNvPr id="15212" name="Picture 3" descr="Picture 3"/>
          <p:cNvPicPr>
            <a:picLocks noChangeAspect="1"/>
          </p:cNvPicPr>
          <p:nvPr/>
        </p:nvPicPr>
        <p:blipFill>
          <a:blip r:embed="rId2">
            <a:extLst/>
          </a:blip>
          <a:stretch>
            <a:fillRect/>
          </a:stretch>
        </p:blipFill>
        <p:spPr>
          <a:xfrm>
            <a:off x="4622165" y="3449637"/>
            <a:ext cx="2743201" cy="946151"/>
          </a:xfrm>
          <a:prstGeom prst="rect">
            <a:avLst/>
          </a:prstGeom>
          <a:ln w="12700">
            <a:miter lim="400000"/>
          </a:ln>
        </p:spPr>
      </p:pic>
      <p:pic>
        <p:nvPicPr>
          <p:cNvPr id="15213" name="Picture 4" descr="Picture 4"/>
          <p:cNvPicPr>
            <a:picLocks noChangeAspect="1"/>
          </p:cNvPicPr>
          <p:nvPr/>
        </p:nvPicPr>
        <p:blipFill>
          <a:blip r:embed="rId2">
            <a:extLst/>
          </a:blip>
          <a:stretch>
            <a:fillRect/>
          </a:stretch>
        </p:blipFill>
        <p:spPr>
          <a:xfrm>
            <a:off x="8975090" y="3449637"/>
            <a:ext cx="2743201" cy="946151"/>
          </a:xfrm>
          <a:prstGeom prst="rect">
            <a:avLst/>
          </a:prstGeom>
          <a:ln w="12700">
            <a:miter lim="400000"/>
          </a:ln>
        </p:spPr>
      </p:pic>
      <p:sp>
        <p:nvSpPr>
          <p:cNvPr id="15214" name="TextBox 5"/>
          <p:cNvSpPr txBox="1"/>
          <p:nvPr/>
        </p:nvSpPr>
        <p:spPr>
          <a:xfrm>
            <a:off x="21590" y="1071562"/>
            <a:ext cx="11944351" cy="2029969"/>
          </a:xfrm>
          <a:prstGeom prst="rect">
            <a:avLst/>
          </a:prstGeom>
          <a:ln w="12700">
            <a:miter lim="400000"/>
          </a:ln>
          <a:extLst>
            <a:ext uri="{C572A759-6A51-4108-AA02-DFA0A04FC94B}">
              <ma14:wrappingTextBoxFlag xmlns:ma14="http://schemas.microsoft.com/office/mac/drawingml/2011/main" val="1"/>
            </a:ext>
          </a:extLst>
        </p:spPr>
        <p:txBody>
          <a:bodyPr lIns="146304" tIns="146304" rIns="146304" bIns="146304">
            <a:spAutoFit/>
          </a:bodyPr>
          <a:lstStyle>
            <a:lvl1pPr>
              <a:lnSpc>
                <a:spcPct val="90000"/>
              </a:lnSpc>
              <a:spcBef>
                <a:spcPts val="600"/>
              </a:spcBef>
              <a:defRPr sz="6000">
                <a:solidFill>
                  <a:srgbClr val="FFFFFF"/>
                </a:solidFill>
                <a:latin typeface="Segoe UI Semilight"/>
                <a:ea typeface="Segoe UI Semilight"/>
                <a:cs typeface="Segoe UI Semilight"/>
                <a:sym typeface="Segoe UI Semilight"/>
              </a:defRPr>
            </a:lvl1pPr>
          </a:lstStyle>
          <a:p>
            <a:pPr/>
            <a:r>
              <a:t>Monitoring is too often static in nature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16" name="Title 1"/>
          <p:cNvSpPr txBox="1"/>
          <p:nvPr>
            <p:ph type="title"/>
          </p:nvPr>
        </p:nvSpPr>
        <p:spPr>
          <a:xfrm>
            <a:off x="269239" y="852921"/>
            <a:ext cx="12246613" cy="899666"/>
          </a:xfrm>
          <a:prstGeom prst="rect">
            <a:avLst/>
          </a:prstGeom>
        </p:spPr>
        <p:txBody>
          <a:bodyPr/>
          <a:lstStyle>
            <a:lvl1pPr defTabSz="795499">
              <a:defRPr spc="-87" sz="4698"/>
            </a:lvl1pPr>
          </a:lstStyle>
          <a:p>
            <a:pPr/>
            <a:r>
              <a:t>Need to monitor for dynamic environments</a:t>
            </a:r>
          </a:p>
        </p:txBody>
      </p:sp>
      <p:pic>
        <p:nvPicPr>
          <p:cNvPr id="15217" name="Picture 2" descr="Picture 2"/>
          <p:cNvPicPr>
            <a:picLocks noChangeAspect="1"/>
          </p:cNvPicPr>
          <p:nvPr/>
        </p:nvPicPr>
        <p:blipFill>
          <a:blip r:embed="rId2">
            <a:extLst/>
          </a:blip>
          <a:stretch>
            <a:fillRect/>
          </a:stretch>
        </p:blipFill>
        <p:spPr>
          <a:xfrm>
            <a:off x="269240" y="3449637"/>
            <a:ext cx="2743201" cy="946151"/>
          </a:xfrm>
          <a:prstGeom prst="rect">
            <a:avLst/>
          </a:prstGeom>
          <a:ln w="12700">
            <a:miter lim="400000"/>
          </a:ln>
        </p:spPr>
      </p:pic>
      <p:pic>
        <p:nvPicPr>
          <p:cNvPr id="15218" name="Picture 3" descr="Picture 3"/>
          <p:cNvPicPr>
            <a:picLocks noChangeAspect="1"/>
          </p:cNvPicPr>
          <p:nvPr/>
        </p:nvPicPr>
        <p:blipFill>
          <a:blip r:embed="rId2">
            <a:extLst/>
          </a:blip>
          <a:stretch>
            <a:fillRect/>
          </a:stretch>
        </p:blipFill>
        <p:spPr>
          <a:xfrm>
            <a:off x="3313417" y="3449637"/>
            <a:ext cx="2743201" cy="946151"/>
          </a:xfrm>
          <a:prstGeom prst="rect">
            <a:avLst/>
          </a:prstGeom>
          <a:ln w="12700">
            <a:miter lim="400000"/>
          </a:ln>
        </p:spPr>
      </p:pic>
      <p:pic>
        <p:nvPicPr>
          <p:cNvPr id="15219" name="Picture 4" descr="Picture 4"/>
          <p:cNvPicPr>
            <a:picLocks noChangeAspect="1"/>
          </p:cNvPicPr>
          <p:nvPr/>
        </p:nvPicPr>
        <p:blipFill>
          <a:blip r:embed="rId2">
            <a:extLst/>
          </a:blip>
          <a:stretch>
            <a:fillRect/>
          </a:stretch>
        </p:blipFill>
        <p:spPr>
          <a:xfrm>
            <a:off x="6357596" y="3449637"/>
            <a:ext cx="2743201" cy="946151"/>
          </a:xfrm>
          <a:prstGeom prst="rect">
            <a:avLst/>
          </a:prstGeom>
          <a:ln w="12700">
            <a:miter lim="400000"/>
          </a:ln>
        </p:spPr>
      </p:pic>
      <p:pic>
        <p:nvPicPr>
          <p:cNvPr id="15220" name="Picture 5" descr="Picture 5"/>
          <p:cNvPicPr>
            <a:picLocks noChangeAspect="1"/>
          </p:cNvPicPr>
          <p:nvPr/>
        </p:nvPicPr>
        <p:blipFill>
          <a:blip r:embed="rId2">
            <a:extLst/>
          </a:blip>
          <a:stretch>
            <a:fillRect/>
          </a:stretch>
        </p:blipFill>
        <p:spPr>
          <a:xfrm>
            <a:off x="9401774" y="3449637"/>
            <a:ext cx="2743201" cy="946151"/>
          </a:xfrm>
          <a:prstGeom prst="rect">
            <a:avLst/>
          </a:prstGeom>
          <a:ln w="12700">
            <a:miter lim="400000"/>
          </a:ln>
        </p:spPr>
      </p:pic>
      <p:grpSp>
        <p:nvGrpSpPr>
          <p:cNvPr id="15223" name="Oval 6"/>
          <p:cNvGrpSpPr/>
          <p:nvPr/>
        </p:nvGrpSpPr>
        <p:grpSpPr>
          <a:xfrm>
            <a:off x="651085" y="3121024"/>
            <a:ext cx="800101" cy="657227"/>
            <a:chOff x="0" y="0"/>
            <a:chExt cx="800100" cy="657226"/>
          </a:xfrm>
        </p:grpSpPr>
        <p:sp>
          <p:nvSpPr>
            <p:cNvPr id="15221"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22"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26" name="Oval 7"/>
          <p:cNvGrpSpPr/>
          <p:nvPr/>
        </p:nvGrpSpPr>
        <p:grpSpPr>
          <a:xfrm>
            <a:off x="1833029" y="3121024"/>
            <a:ext cx="800101" cy="657228"/>
            <a:chOff x="0" y="0"/>
            <a:chExt cx="800100" cy="657226"/>
          </a:xfrm>
        </p:grpSpPr>
        <p:sp>
          <p:nvSpPr>
            <p:cNvPr id="15224" name="Oval"/>
            <p:cNvSpPr/>
            <p:nvPr/>
          </p:nvSpPr>
          <p:spPr>
            <a:xfrm>
              <a:off x="0" y="-1"/>
              <a:ext cx="800100" cy="657228"/>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25"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29" name="Oval 8"/>
          <p:cNvGrpSpPr/>
          <p:nvPr/>
        </p:nvGrpSpPr>
        <p:grpSpPr>
          <a:xfrm>
            <a:off x="3695262" y="3127374"/>
            <a:ext cx="800101" cy="657227"/>
            <a:chOff x="0" y="0"/>
            <a:chExt cx="800100" cy="657226"/>
          </a:xfrm>
        </p:grpSpPr>
        <p:sp>
          <p:nvSpPr>
            <p:cNvPr id="15227" name="Oval"/>
            <p:cNvSpPr/>
            <p:nvPr/>
          </p:nvSpPr>
          <p:spPr>
            <a:xfrm>
              <a:off x="0" y="-1"/>
              <a:ext cx="800100" cy="657228"/>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28"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32" name="Oval 9"/>
          <p:cNvGrpSpPr/>
          <p:nvPr/>
        </p:nvGrpSpPr>
        <p:grpSpPr>
          <a:xfrm>
            <a:off x="4956161" y="3148009"/>
            <a:ext cx="800101" cy="657227"/>
            <a:chOff x="0" y="0"/>
            <a:chExt cx="800100" cy="657226"/>
          </a:xfrm>
        </p:grpSpPr>
        <p:sp>
          <p:nvSpPr>
            <p:cNvPr id="15230"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31"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35" name="Oval 10"/>
          <p:cNvGrpSpPr/>
          <p:nvPr/>
        </p:nvGrpSpPr>
        <p:grpSpPr>
          <a:xfrm>
            <a:off x="6738484" y="3148010"/>
            <a:ext cx="800101" cy="657227"/>
            <a:chOff x="0" y="0"/>
            <a:chExt cx="800100" cy="657226"/>
          </a:xfrm>
        </p:grpSpPr>
        <p:sp>
          <p:nvSpPr>
            <p:cNvPr id="15233"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34"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38" name="Oval 11"/>
          <p:cNvGrpSpPr/>
          <p:nvPr/>
        </p:nvGrpSpPr>
        <p:grpSpPr>
          <a:xfrm>
            <a:off x="7919473" y="3162299"/>
            <a:ext cx="800101" cy="657227"/>
            <a:chOff x="0" y="0"/>
            <a:chExt cx="800100" cy="657226"/>
          </a:xfrm>
        </p:grpSpPr>
        <p:sp>
          <p:nvSpPr>
            <p:cNvPr id="15236"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37"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41" name="Oval 12"/>
          <p:cNvGrpSpPr/>
          <p:nvPr/>
        </p:nvGrpSpPr>
        <p:grpSpPr>
          <a:xfrm>
            <a:off x="9782663" y="3197223"/>
            <a:ext cx="800101" cy="657227"/>
            <a:chOff x="0" y="0"/>
            <a:chExt cx="800100" cy="657226"/>
          </a:xfrm>
        </p:grpSpPr>
        <p:sp>
          <p:nvSpPr>
            <p:cNvPr id="15239"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40"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44" name="Oval 13"/>
          <p:cNvGrpSpPr/>
          <p:nvPr/>
        </p:nvGrpSpPr>
        <p:grpSpPr>
          <a:xfrm>
            <a:off x="10882786" y="3197223"/>
            <a:ext cx="800101" cy="657227"/>
            <a:chOff x="0" y="0"/>
            <a:chExt cx="800100" cy="657226"/>
          </a:xfrm>
        </p:grpSpPr>
        <p:sp>
          <p:nvSpPr>
            <p:cNvPr id="15242" name="Oval"/>
            <p:cNvSpPr/>
            <p:nvPr/>
          </p:nvSpPr>
          <p:spPr>
            <a:xfrm>
              <a:off x="0" y="-1"/>
              <a:ext cx="800100" cy="657228"/>
            </a:xfrm>
            <a:prstGeom prst="ellipse">
              <a:avLst/>
            </a:prstGeom>
            <a:solidFill>
              <a:srgbClr val="0078D7"/>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43"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47" name="Oval 14"/>
          <p:cNvGrpSpPr/>
          <p:nvPr/>
        </p:nvGrpSpPr>
        <p:grpSpPr>
          <a:xfrm>
            <a:off x="9796625" y="2187569"/>
            <a:ext cx="800101" cy="657227"/>
            <a:chOff x="0" y="0"/>
            <a:chExt cx="800100" cy="657226"/>
          </a:xfrm>
        </p:grpSpPr>
        <p:sp>
          <p:nvSpPr>
            <p:cNvPr id="15245"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46"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50" name="Oval 15"/>
          <p:cNvGrpSpPr/>
          <p:nvPr/>
        </p:nvGrpSpPr>
        <p:grpSpPr>
          <a:xfrm>
            <a:off x="1833029" y="2299492"/>
            <a:ext cx="800101" cy="657227"/>
            <a:chOff x="0" y="0"/>
            <a:chExt cx="800100" cy="657226"/>
          </a:xfrm>
        </p:grpSpPr>
        <p:sp>
          <p:nvSpPr>
            <p:cNvPr id="15248"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49"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53" name="Oval 16"/>
          <p:cNvGrpSpPr/>
          <p:nvPr/>
        </p:nvGrpSpPr>
        <p:grpSpPr>
          <a:xfrm>
            <a:off x="4953391" y="2228845"/>
            <a:ext cx="800101" cy="657227"/>
            <a:chOff x="0" y="0"/>
            <a:chExt cx="800100" cy="657226"/>
          </a:xfrm>
        </p:grpSpPr>
        <p:sp>
          <p:nvSpPr>
            <p:cNvPr id="15251" name="Oval"/>
            <p:cNvSpPr/>
            <p:nvPr/>
          </p:nvSpPr>
          <p:spPr>
            <a:xfrm>
              <a:off x="0" y="-1"/>
              <a:ext cx="800100" cy="657228"/>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52"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56" name="Oval 17"/>
          <p:cNvGrpSpPr/>
          <p:nvPr/>
        </p:nvGrpSpPr>
        <p:grpSpPr>
          <a:xfrm>
            <a:off x="3695262" y="2187570"/>
            <a:ext cx="800101" cy="657227"/>
            <a:chOff x="0" y="0"/>
            <a:chExt cx="800100" cy="657226"/>
          </a:xfrm>
        </p:grpSpPr>
        <p:sp>
          <p:nvSpPr>
            <p:cNvPr id="15254"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55"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59" name="Oval 18"/>
          <p:cNvGrpSpPr/>
          <p:nvPr/>
        </p:nvGrpSpPr>
        <p:grpSpPr>
          <a:xfrm>
            <a:off x="7919473" y="2187569"/>
            <a:ext cx="800101" cy="657227"/>
            <a:chOff x="0" y="0"/>
            <a:chExt cx="800100" cy="657226"/>
          </a:xfrm>
        </p:grpSpPr>
        <p:sp>
          <p:nvSpPr>
            <p:cNvPr id="15257" name="Oval"/>
            <p:cNvSpPr/>
            <p:nvPr/>
          </p:nvSpPr>
          <p:spPr>
            <a:xfrm>
              <a:off x="0" y="-1"/>
              <a:ext cx="800100" cy="657228"/>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58"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62" name="Oval 19"/>
          <p:cNvGrpSpPr/>
          <p:nvPr/>
        </p:nvGrpSpPr>
        <p:grpSpPr>
          <a:xfrm>
            <a:off x="6738484" y="2228845"/>
            <a:ext cx="800101" cy="657227"/>
            <a:chOff x="0" y="0"/>
            <a:chExt cx="800100" cy="657226"/>
          </a:xfrm>
        </p:grpSpPr>
        <p:sp>
          <p:nvSpPr>
            <p:cNvPr id="15260" name="Oval"/>
            <p:cNvSpPr/>
            <p:nvPr/>
          </p:nvSpPr>
          <p:spPr>
            <a:xfrm>
              <a:off x="0" y="-1"/>
              <a:ext cx="800100" cy="657228"/>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61"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65" name="Oval 20"/>
          <p:cNvGrpSpPr/>
          <p:nvPr/>
        </p:nvGrpSpPr>
        <p:grpSpPr>
          <a:xfrm>
            <a:off x="10882786" y="2189157"/>
            <a:ext cx="800101" cy="657227"/>
            <a:chOff x="0" y="0"/>
            <a:chExt cx="800100" cy="657226"/>
          </a:xfrm>
        </p:grpSpPr>
        <p:sp>
          <p:nvSpPr>
            <p:cNvPr id="15263" name="Oval"/>
            <p:cNvSpPr/>
            <p:nvPr/>
          </p:nvSpPr>
          <p:spPr>
            <a:xfrm>
              <a:off x="0" y="-1"/>
              <a:ext cx="800100" cy="657228"/>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64"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grpSp>
        <p:nvGrpSpPr>
          <p:cNvPr id="15268" name="Oval 21"/>
          <p:cNvGrpSpPr/>
          <p:nvPr/>
        </p:nvGrpSpPr>
        <p:grpSpPr>
          <a:xfrm>
            <a:off x="655484" y="2316152"/>
            <a:ext cx="800101" cy="657228"/>
            <a:chOff x="0" y="0"/>
            <a:chExt cx="800100" cy="657226"/>
          </a:xfrm>
        </p:grpSpPr>
        <p:sp>
          <p:nvSpPr>
            <p:cNvPr id="15266" name="Oval"/>
            <p:cNvSpPr/>
            <p:nvPr/>
          </p:nvSpPr>
          <p:spPr>
            <a:xfrm>
              <a:off x="0" y="-1"/>
              <a:ext cx="800100" cy="657228"/>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defTabSz="932471">
                <a:lnSpc>
                  <a:spcPct val="90000"/>
                </a:lnSpc>
                <a:defRPr>
                  <a:solidFill>
                    <a:srgbClr val="FFFFFF"/>
                  </a:solidFill>
                  <a:latin typeface="Segoe UI Semilight"/>
                  <a:ea typeface="Segoe UI Semilight"/>
                  <a:cs typeface="Segoe UI Semilight"/>
                  <a:sym typeface="Segoe UI Semilight"/>
                </a:defRPr>
              </a:pPr>
            </a:p>
          </p:txBody>
        </p:sp>
        <p:sp>
          <p:nvSpPr>
            <p:cNvPr id="15267" name="Pod"/>
            <p:cNvSpPr txBox="1"/>
            <p:nvPr/>
          </p:nvSpPr>
          <p:spPr>
            <a:xfrm>
              <a:off x="117171" y="106108"/>
              <a:ext cx="565758" cy="445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304" tIns="146304" rIns="146304" bIns="146304" numCol="1" anchor="ctr">
              <a:spAutoFit/>
            </a:bodyPr>
            <a:lstStyle>
              <a:lvl1pPr algn="ctr" defTabSz="932471">
                <a:lnSpc>
                  <a:spcPct val="90000"/>
                </a:lnSpc>
                <a:defRPr sz="1000">
                  <a:solidFill>
                    <a:srgbClr val="FFFFFF"/>
                  </a:solidFill>
                  <a:latin typeface="Segoe UI Semilight"/>
                  <a:ea typeface="Segoe UI Semilight"/>
                  <a:cs typeface="Segoe UI Semilight"/>
                  <a:sym typeface="Segoe UI Semilight"/>
                </a:defRPr>
              </a:lvl1pPr>
            </a:lstStyle>
            <a:p>
              <a:pPr/>
              <a:r>
                <a:t>Pod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0" name="Text Placeholder 2"/>
          <p:cNvSpPr txBox="1"/>
          <p:nvPr>
            <p:ph type="body" sz="half" idx="1"/>
          </p:nvPr>
        </p:nvSpPr>
        <p:spPr>
          <a:xfrm>
            <a:off x="269239" y="1793337"/>
            <a:ext cx="11653523" cy="2689007"/>
          </a:xfrm>
          <a:prstGeom prst="rect">
            <a:avLst/>
          </a:prstGeom>
        </p:spPr>
        <p:txBody>
          <a:bodyPr/>
          <a:lstStyle/>
          <a:p>
            <a:pPr/>
            <a:r>
              <a:t>Kubelets on workers use liveness and readiness probes to know when to restart a container or start directing traffic</a:t>
            </a:r>
          </a:p>
          <a:p>
            <a:pPr lvl="1" marL="448192" indent="-224097">
              <a:spcBef>
                <a:spcPts val="600"/>
              </a:spcBef>
              <a:defRPr sz="2800">
                <a:latin typeface="Segoe UI Semilight"/>
                <a:ea typeface="Segoe UI Semilight"/>
                <a:cs typeface="Segoe UI Semilight"/>
                <a:sym typeface="Segoe UI Semilight"/>
              </a:defRPr>
            </a:pPr>
            <a:r>
              <a:t>Liveness check: when to restart</a:t>
            </a:r>
            <a:endParaRPr sz="2700"/>
          </a:p>
          <a:p>
            <a:pPr lvl="1" marL="448192" indent="-224097">
              <a:spcBef>
                <a:spcPts val="600"/>
              </a:spcBef>
              <a:defRPr sz="2800">
                <a:latin typeface="Segoe UI Semilight"/>
                <a:ea typeface="Segoe UI Semilight"/>
                <a:cs typeface="Segoe UI Semilight"/>
                <a:sym typeface="Segoe UI Semilight"/>
              </a:defRPr>
            </a:pPr>
            <a:r>
              <a:t>Readiness check: when to forward Service traffic to a pod</a:t>
            </a:r>
          </a:p>
        </p:txBody>
      </p:sp>
      <p:sp>
        <p:nvSpPr>
          <p:cNvPr id="15271" name="Title 1"/>
          <p:cNvSpPr txBox="1"/>
          <p:nvPr>
            <p:ph type="title"/>
          </p:nvPr>
        </p:nvSpPr>
        <p:spPr>
          <a:xfrm>
            <a:off x="269239" y="289510"/>
            <a:ext cx="11655842" cy="899667"/>
          </a:xfrm>
          <a:prstGeom prst="rect">
            <a:avLst/>
          </a:prstGeom>
        </p:spPr>
        <p:txBody>
          <a:bodyPr/>
          <a:lstStyle>
            <a:lvl1pPr>
              <a:defRPr spc="-100" sz="3900"/>
            </a:lvl1pPr>
          </a:lstStyle>
          <a:p>
            <a:pPr/>
            <a:r>
              <a:t>Application Health and Readiness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75" name="Text Placeholder 2"/>
          <p:cNvSpPr txBox="1"/>
          <p:nvPr>
            <p:ph type="body" idx="1"/>
          </p:nvPr>
        </p:nvSpPr>
        <p:spPr>
          <a:xfrm>
            <a:off x="269240" y="1358438"/>
            <a:ext cx="11653523" cy="4921799"/>
          </a:xfrm>
          <a:prstGeom prst="rect">
            <a:avLst/>
          </a:prstGeom>
        </p:spPr>
        <p:txBody>
          <a:bodyPr/>
          <a:lstStyle/>
          <a:p>
            <a:pPr/>
            <a:r>
              <a:t>Cluster health: total number of nodes, pods, etc</a:t>
            </a:r>
          </a:p>
          <a:p>
            <a:pPr/>
            <a:r>
              <a:t>Node health: available compute resources, health</a:t>
            </a:r>
          </a:p>
          <a:p>
            <a:pPr/>
            <a:r>
              <a:t>Application health</a:t>
            </a:r>
          </a:p>
          <a:p>
            <a:pPr/>
            <a:r>
              <a:t>Tooling Examples </a:t>
            </a:r>
          </a:p>
          <a:p>
            <a:pPr lvl="1" marL="448192" indent="-224097">
              <a:spcBef>
                <a:spcPts val="600"/>
              </a:spcBef>
              <a:defRPr sz="2700">
                <a:latin typeface="Segoe UI Semilight"/>
                <a:ea typeface="Segoe UI Semilight"/>
                <a:cs typeface="Segoe UI Semilight"/>
                <a:sym typeface="Segoe UI Semilight"/>
              </a:defRPr>
            </a:pPr>
            <a:r>
              <a:t>Datadog</a:t>
            </a:r>
          </a:p>
          <a:p>
            <a:pPr lvl="1" marL="448192" indent="-224097">
              <a:spcBef>
                <a:spcPts val="600"/>
              </a:spcBef>
              <a:defRPr sz="2700">
                <a:latin typeface="Segoe UI Semilight"/>
                <a:ea typeface="Segoe UI Semilight"/>
                <a:cs typeface="Segoe UI Semilight"/>
                <a:sym typeface="Segoe UI Semilight"/>
              </a:defRPr>
            </a:pPr>
            <a:r>
              <a:t>Prometheus</a:t>
            </a:r>
          </a:p>
          <a:p>
            <a:pPr lvl="1" marL="448192" indent="-224097">
              <a:spcBef>
                <a:spcPts val="600"/>
              </a:spcBef>
              <a:defRPr sz="2700">
                <a:latin typeface="Segoe UI Semilight"/>
                <a:ea typeface="Segoe UI Semilight"/>
                <a:cs typeface="Segoe UI Semilight"/>
                <a:sym typeface="Segoe UI Semilight"/>
              </a:defRPr>
            </a:pPr>
            <a:r>
              <a:t>InfluxData</a:t>
            </a:r>
          </a:p>
          <a:p>
            <a:pPr lvl="1" marL="448192" indent="-224097">
              <a:spcBef>
                <a:spcPts val="600"/>
              </a:spcBef>
              <a:defRPr sz="2700">
                <a:latin typeface="Segoe UI Semilight"/>
                <a:ea typeface="Segoe UI Semilight"/>
                <a:cs typeface="Segoe UI Semilight"/>
                <a:sym typeface="Segoe UI Semilight"/>
              </a:defRPr>
            </a:pPr>
            <a:r>
              <a:t>Cloud-specific: OMS (Azure), CloudWatch (AWS)</a:t>
            </a:r>
          </a:p>
        </p:txBody>
      </p:sp>
      <p:sp>
        <p:nvSpPr>
          <p:cNvPr id="15276" name="Title 1"/>
          <p:cNvSpPr txBox="1"/>
          <p:nvPr>
            <p:ph type="title"/>
          </p:nvPr>
        </p:nvSpPr>
        <p:spPr>
          <a:xfrm>
            <a:off x="269239" y="289510"/>
            <a:ext cx="11655842" cy="899667"/>
          </a:xfrm>
          <a:prstGeom prst="rect">
            <a:avLst/>
          </a:prstGeom>
        </p:spPr>
        <p:txBody>
          <a:bodyPr/>
          <a:lstStyle>
            <a:lvl1pPr>
              <a:defRPr spc="-100" sz="3900"/>
            </a:lvl1pPr>
          </a:lstStyle>
          <a:p>
            <a:pPr/>
            <a:r>
              <a:t>Monitoring: What indicators matter in Kubernetes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80" name="Text Placeholder 2"/>
          <p:cNvSpPr txBox="1"/>
          <p:nvPr>
            <p:ph type="body" idx="1"/>
          </p:nvPr>
        </p:nvSpPr>
        <p:spPr>
          <a:xfrm>
            <a:off x="269240" y="1189175"/>
            <a:ext cx="11653523" cy="5386477"/>
          </a:xfrm>
          <a:prstGeom prst="rect">
            <a:avLst/>
          </a:prstGeom>
        </p:spPr>
        <p:txBody>
          <a:bodyPr/>
          <a:lstStyle/>
          <a:p>
            <a:pPr/>
            <a:r>
              <a:t>Pod logs: applications must log to standard out!</a:t>
            </a:r>
          </a:p>
          <a:p>
            <a:pPr/>
            <a:r>
              <a:t>Cluster-wide event logs</a:t>
            </a:r>
          </a:p>
          <a:p>
            <a:pPr/>
            <a:r>
              <a:t>Logging forwarder solutions</a:t>
            </a:r>
          </a:p>
          <a:p>
            <a:pPr lvl="1" marL="448192" indent="-224097">
              <a:spcBef>
                <a:spcPts val="600"/>
              </a:spcBef>
              <a:defRPr sz="2700">
                <a:latin typeface="Segoe UI Semilight"/>
                <a:ea typeface="Segoe UI Semilight"/>
                <a:cs typeface="Segoe UI Semilight"/>
                <a:sym typeface="Segoe UI Semilight"/>
              </a:defRPr>
            </a:pPr>
            <a:r>
              <a:t>fluentd</a:t>
            </a:r>
          </a:p>
          <a:p>
            <a:pPr lvl="1" marL="448192" indent="-224097">
              <a:spcBef>
                <a:spcPts val="600"/>
              </a:spcBef>
              <a:defRPr sz="2700">
                <a:latin typeface="Segoe UI Semilight"/>
                <a:ea typeface="Segoe UI Semilight"/>
                <a:cs typeface="Segoe UI Semilight"/>
                <a:sym typeface="Segoe UI Semilight"/>
              </a:defRPr>
            </a:pPr>
            <a:r>
              <a:t>logstash</a:t>
            </a:r>
          </a:p>
          <a:p>
            <a:pPr/>
            <a:r>
              <a:t>Log indexers</a:t>
            </a:r>
          </a:p>
          <a:p>
            <a:pPr lvl="1" marL="448192" indent="-224097">
              <a:spcBef>
                <a:spcPts val="600"/>
              </a:spcBef>
              <a:defRPr sz="2700">
                <a:latin typeface="Segoe UI Semilight"/>
                <a:ea typeface="Segoe UI Semilight"/>
                <a:cs typeface="Segoe UI Semilight"/>
                <a:sym typeface="Segoe UI Semilight"/>
              </a:defRPr>
            </a:pPr>
            <a:r>
              <a:t>OMS Log Analytics</a:t>
            </a:r>
          </a:p>
          <a:p>
            <a:pPr lvl="1" marL="448192" indent="-224097">
              <a:spcBef>
                <a:spcPts val="600"/>
              </a:spcBef>
              <a:defRPr sz="2700">
                <a:latin typeface="Segoe UI Semilight"/>
                <a:ea typeface="Segoe UI Semilight"/>
                <a:cs typeface="Segoe UI Semilight"/>
                <a:sym typeface="Segoe UI Semilight"/>
              </a:defRPr>
            </a:pPr>
            <a:r>
              <a:t>Splunk</a:t>
            </a:r>
          </a:p>
          <a:p>
            <a:pPr lvl="1" marL="448192" indent="-224097">
              <a:spcBef>
                <a:spcPts val="600"/>
              </a:spcBef>
              <a:defRPr sz="2700">
                <a:latin typeface="Segoe UI Semilight"/>
                <a:ea typeface="Segoe UI Semilight"/>
                <a:cs typeface="Segoe UI Semilight"/>
                <a:sym typeface="Segoe UI Semilight"/>
              </a:defRPr>
            </a:pPr>
            <a:r>
              <a:t>ELK stack</a:t>
            </a:r>
          </a:p>
        </p:txBody>
      </p:sp>
      <p:sp>
        <p:nvSpPr>
          <p:cNvPr id="15281" name="Title 1"/>
          <p:cNvSpPr txBox="1"/>
          <p:nvPr>
            <p:ph type="title"/>
          </p:nvPr>
        </p:nvSpPr>
        <p:spPr>
          <a:xfrm>
            <a:off x="269239" y="289510"/>
            <a:ext cx="11655842" cy="899667"/>
          </a:xfrm>
          <a:prstGeom prst="rect">
            <a:avLst/>
          </a:prstGeom>
        </p:spPr>
        <p:txBody>
          <a:bodyPr/>
          <a:lstStyle>
            <a:lvl1pPr>
              <a:defRPr spc="-100" sz="3900"/>
            </a:lvl1pPr>
          </a:lstStyle>
          <a:p>
            <a:pPr/>
            <a:r>
              <a:t>Logging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83" name="Shape 506"/>
          <p:cNvSpPr txBox="1"/>
          <p:nvPr>
            <p:ph type="title"/>
          </p:nvPr>
        </p:nvSpPr>
        <p:spPr>
          <a:xfrm>
            <a:off x="415599" y="593366"/>
            <a:ext cx="11360802" cy="763601"/>
          </a:xfrm>
          <a:prstGeom prst="rect">
            <a:avLst/>
          </a:prstGeom>
        </p:spPr>
        <p:txBody>
          <a:bodyPr lIns="121899" tIns="121899" rIns="121899" bIns="121899"/>
          <a:lstStyle>
            <a:lvl1pPr defTabSz="603482">
              <a:defRPr spc="-66" sz="3432"/>
            </a:lvl1pPr>
          </a:lstStyle>
          <a:p>
            <a:pPr/>
            <a:r>
              <a:t>Questions?</a:t>
            </a:r>
          </a:p>
        </p:txBody>
      </p:sp>
      <p:pic>
        <p:nvPicPr>
          <p:cNvPr id="15284" name="Shape 507" descr="Shape 507"/>
          <p:cNvPicPr>
            <a:picLocks noChangeAspect="1"/>
          </p:cNvPicPr>
          <p:nvPr/>
        </p:nvPicPr>
        <p:blipFill>
          <a:blip r:embed="rId2">
            <a:extLst/>
          </a:blip>
          <a:stretch>
            <a:fillRect/>
          </a:stretch>
        </p:blipFill>
        <p:spPr>
          <a:xfrm>
            <a:off x="1537732" y="1078267"/>
            <a:ext cx="8990529" cy="50946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